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SAARetur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SAARetur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SAA Portfolio Composition, 240 days, Risk Aversion 2.4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'Results_train240_2.4saaWeights'!$A$1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'Results_train240_2.4saaWeights'!$A$2:$A$847</c:f>
              <c:numCache>
                <c:formatCode>0,000</c:formatCode>
                <c:ptCount val="846"/>
                <c:pt idx="0">
                  <c:v>2.7721223864701402E-8</c:v>
                </c:pt>
                <c:pt idx="1">
                  <c:v>1.2333957444082399E-11</c:v>
                </c:pt>
                <c:pt idx="2">
                  <c:v>1.15193200940267E-8</c:v>
                </c:pt>
                <c:pt idx="3">
                  <c:v>8.4280108727847102E-9</c:v>
                </c:pt>
                <c:pt idx="4">
                  <c:v>1.5794807895713399E-9</c:v>
                </c:pt>
                <c:pt idx="5">
                  <c:v>5.3105635369225403E-9</c:v>
                </c:pt>
                <c:pt idx="6">
                  <c:v>6.5248285249913099E-10</c:v>
                </c:pt>
                <c:pt idx="7">
                  <c:v>1.50247537983131E-7</c:v>
                </c:pt>
                <c:pt idx="8">
                  <c:v>3.3512584039502302E-11</c:v>
                </c:pt>
                <c:pt idx="9">
                  <c:v>1.2755700221692901E-10</c:v>
                </c:pt>
                <c:pt idx="10">
                  <c:v>3.2648849239976301E-10</c:v>
                </c:pt>
                <c:pt idx="11">
                  <c:v>2.3245222268084201E-10</c:v>
                </c:pt>
                <c:pt idx="12">
                  <c:v>2.15825140495003E-10</c:v>
                </c:pt>
                <c:pt idx="13">
                  <c:v>7.0141023292149005E-11</c:v>
                </c:pt>
                <c:pt idx="14">
                  <c:v>4.0194305766825298E-9</c:v>
                </c:pt>
                <c:pt idx="15">
                  <c:v>9.5057453776994798E-12</c:v>
                </c:pt>
                <c:pt idx="16">
                  <c:v>7.2400592857554298E-12</c:v>
                </c:pt>
                <c:pt idx="17">
                  <c:v>2.87298292969309E-11</c:v>
                </c:pt>
                <c:pt idx="18">
                  <c:v>5.2760791129906202E-10</c:v>
                </c:pt>
                <c:pt idx="19">
                  <c:v>2.74690289593228E-10</c:v>
                </c:pt>
                <c:pt idx="20">
                  <c:v>2.4801339971504E-10</c:v>
                </c:pt>
                <c:pt idx="21">
                  <c:v>1.13591493144273E-11</c:v>
                </c:pt>
                <c:pt idx="22">
                  <c:v>3.1912327454975902E-10</c:v>
                </c:pt>
                <c:pt idx="23">
                  <c:v>1.0860938759689101E-9</c:v>
                </c:pt>
                <c:pt idx="24">
                  <c:v>2.52193382882813E-9</c:v>
                </c:pt>
                <c:pt idx="25">
                  <c:v>2.1635491881622598E-9</c:v>
                </c:pt>
                <c:pt idx="26">
                  <c:v>5.28697390683192E-9</c:v>
                </c:pt>
                <c:pt idx="27">
                  <c:v>1.6675779274663499E-9</c:v>
                </c:pt>
                <c:pt idx="28">
                  <c:v>1.12274162802621E-9</c:v>
                </c:pt>
                <c:pt idx="29">
                  <c:v>7.7908476207004902E-10</c:v>
                </c:pt>
                <c:pt idx="30">
                  <c:v>3.8452584209118599E-9</c:v>
                </c:pt>
                <c:pt idx="31">
                  <c:v>1.1211533706505101E-9</c:v>
                </c:pt>
                <c:pt idx="32">
                  <c:v>6.0175053988666596E-10</c:v>
                </c:pt>
                <c:pt idx="33">
                  <c:v>2.81974963151191E-10</c:v>
                </c:pt>
                <c:pt idx="34">
                  <c:v>6.5734243376099695E-8</c:v>
                </c:pt>
                <c:pt idx="35">
                  <c:v>1.53944053580911E-10</c:v>
                </c:pt>
                <c:pt idx="36">
                  <c:v>1.72212695648837E-9</c:v>
                </c:pt>
                <c:pt idx="37">
                  <c:v>8.4649484272895902E-9</c:v>
                </c:pt>
                <c:pt idx="38">
                  <c:v>1.7446193313383499E-11</c:v>
                </c:pt>
                <c:pt idx="39">
                  <c:v>2.3378838513608602E-10</c:v>
                </c:pt>
                <c:pt idx="40">
                  <c:v>4.8150455499385299E-11</c:v>
                </c:pt>
                <c:pt idx="41">
                  <c:v>5.6275215365602899E-11</c:v>
                </c:pt>
                <c:pt idx="42">
                  <c:v>1.5401307498824E-11</c:v>
                </c:pt>
                <c:pt idx="43">
                  <c:v>3.5489237328001702E-10</c:v>
                </c:pt>
                <c:pt idx="44">
                  <c:v>2.6737412543065701E-10</c:v>
                </c:pt>
                <c:pt idx="45">
                  <c:v>1.0784423770121E-10</c:v>
                </c:pt>
                <c:pt idx="46">
                  <c:v>2.4739532908936201E-10</c:v>
                </c:pt>
                <c:pt idx="47">
                  <c:v>1.6091476774279501E-9</c:v>
                </c:pt>
                <c:pt idx="48">
                  <c:v>3.0290743210641401E-9</c:v>
                </c:pt>
                <c:pt idx="49">
                  <c:v>2.3044265967017299E-10</c:v>
                </c:pt>
                <c:pt idx="50">
                  <c:v>2.0185000781562399E-11</c:v>
                </c:pt>
                <c:pt idx="51">
                  <c:v>1.0581252586488401E-9</c:v>
                </c:pt>
                <c:pt idx="52">
                  <c:v>6.5434106186520998E-10</c:v>
                </c:pt>
                <c:pt idx="53">
                  <c:v>3.04781594380848E-10</c:v>
                </c:pt>
                <c:pt idx="54">
                  <c:v>5.3702755184443602E-11</c:v>
                </c:pt>
                <c:pt idx="55">
                  <c:v>2.7138437952340001E-9</c:v>
                </c:pt>
                <c:pt idx="56">
                  <c:v>1.1268806929774099E-11</c:v>
                </c:pt>
                <c:pt idx="57">
                  <c:v>4.2806675471447796E-9</c:v>
                </c:pt>
                <c:pt idx="58">
                  <c:v>2.1195511262597599E-11</c:v>
                </c:pt>
                <c:pt idx="59">
                  <c:v>3.1604429910344098E-9</c:v>
                </c:pt>
                <c:pt idx="60">
                  <c:v>2.7826098786515002E-10</c:v>
                </c:pt>
                <c:pt idx="61">
                  <c:v>9.1262115330238705E-11</c:v>
                </c:pt>
                <c:pt idx="62">
                  <c:v>1.08240669807566E-10</c:v>
                </c:pt>
                <c:pt idx="63">
                  <c:v>8.4076434723429202E-11</c:v>
                </c:pt>
                <c:pt idx="64">
                  <c:v>1.1587955039970201E-8</c:v>
                </c:pt>
                <c:pt idx="65">
                  <c:v>1.9391560477888199E-7</c:v>
                </c:pt>
                <c:pt idx="66">
                  <c:v>1.0166590053915299E-9</c:v>
                </c:pt>
                <c:pt idx="67">
                  <c:v>2.7739133745225599E-9</c:v>
                </c:pt>
                <c:pt idx="68">
                  <c:v>6.1095793615917297E-11</c:v>
                </c:pt>
                <c:pt idx="69">
                  <c:v>9.1891070795337201E-9</c:v>
                </c:pt>
                <c:pt idx="70">
                  <c:v>6.0914284140884602E-10</c:v>
                </c:pt>
                <c:pt idx="71">
                  <c:v>6.0305477521174502E-9</c:v>
                </c:pt>
                <c:pt idx="72">
                  <c:v>1.4894275626896799E-9</c:v>
                </c:pt>
                <c:pt idx="73">
                  <c:v>2.59826201426293E-10</c:v>
                </c:pt>
                <c:pt idx="74">
                  <c:v>7.0438559711188099E-9</c:v>
                </c:pt>
                <c:pt idx="75">
                  <c:v>2.1064824863501802E-9</c:v>
                </c:pt>
                <c:pt idx="76">
                  <c:v>1.9187584717036401E-11</c:v>
                </c:pt>
                <c:pt idx="77">
                  <c:v>6.5630914430938204E-11</c:v>
                </c:pt>
                <c:pt idx="78">
                  <c:v>4.0602524852978098E-11</c:v>
                </c:pt>
                <c:pt idx="79">
                  <c:v>1.79263545451355E-9</c:v>
                </c:pt>
                <c:pt idx="80">
                  <c:v>5.2335138108398903E-12</c:v>
                </c:pt>
                <c:pt idx="81">
                  <c:v>4.0719904304530302E-10</c:v>
                </c:pt>
                <c:pt idx="82">
                  <c:v>6.2685765403777703E-10</c:v>
                </c:pt>
                <c:pt idx="83">
                  <c:v>9.902582589570621E-10</c:v>
                </c:pt>
                <c:pt idx="84">
                  <c:v>4.8849584655788899E-8</c:v>
                </c:pt>
                <c:pt idx="85">
                  <c:v>6.2926229037095496E-9</c:v>
                </c:pt>
                <c:pt idx="86">
                  <c:v>1.47374057131534E-9</c:v>
                </c:pt>
                <c:pt idx="87">
                  <c:v>1.2593726373618799E-7</c:v>
                </c:pt>
                <c:pt idx="88">
                  <c:v>1.3338674037188599E-8</c:v>
                </c:pt>
                <c:pt idx="89">
                  <c:v>4.6862851048319702E-11</c:v>
                </c:pt>
                <c:pt idx="90">
                  <c:v>1.70433936701929E-10</c:v>
                </c:pt>
                <c:pt idx="91">
                  <c:v>1.5211801515323199E-8</c:v>
                </c:pt>
                <c:pt idx="92">
                  <c:v>2.04622337418913E-9</c:v>
                </c:pt>
                <c:pt idx="93">
                  <c:v>9.1045649738997995E-10</c:v>
                </c:pt>
                <c:pt idx="94">
                  <c:v>3.92011037074062E-10</c:v>
                </c:pt>
                <c:pt idx="95">
                  <c:v>7.4573751593757505E-10</c:v>
                </c:pt>
                <c:pt idx="96">
                  <c:v>5.34525121003335E-8</c:v>
                </c:pt>
                <c:pt idx="97">
                  <c:v>1.3609281281878901E-10</c:v>
                </c:pt>
                <c:pt idx="98">
                  <c:v>3.8203222070354502E-10</c:v>
                </c:pt>
                <c:pt idx="99">
                  <c:v>1.05460084394706E-8</c:v>
                </c:pt>
                <c:pt idx="100">
                  <c:v>7.2594079435289802E-9</c:v>
                </c:pt>
                <c:pt idx="101">
                  <c:v>3.6480502957214501E-10</c:v>
                </c:pt>
                <c:pt idx="102">
                  <c:v>1.7862898981555401E-8</c:v>
                </c:pt>
                <c:pt idx="103">
                  <c:v>1.56522841840577E-8</c:v>
                </c:pt>
                <c:pt idx="104">
                  <c:v>9.4293635566435295E-11</c:v>
                </c:pt>
                <c:pt idx="105">
                  <c:v>6.4660740744272501E-9</c:v>
                </c:pt>
                <c:pt idx="106">
                  <c:v>3.4314803830442301E-9</c:v>
                </c:pt>
                <c:pt idx="107">
                  <c:v>8.5416034412458696E-10</c:v>
                </c:pt>
                <c:pt idx="108">
                  <c:v>4.9881138226305004E-10</c:v>
                </c:pt>
                <c:pt idx="109">
                  <c:v>7.3016545968585905E-10</c:v>
                </c:pt>
                <c:pt idx="110">
                  <c:v>9.0168839260003802E-10</c:v>
                </c:pt>
                <c:pt idx="111">
                  <c:v>3.1462800087572201E-10</c:v>
                </c:pt>
                <c:pt idx="112">
                  <c:v>1.38496548033652E-9</c:v>
                </c:pt>
                <c:pt idx="113">
                  <c:v>8.51339826973492E-9</c:v>
                </c:pt>
                <c:pt idx="114">
                  <c:v>3.0369229960846101E-9</c:v>
                </c:pt>
                <c:pt idx="115">
                  <c:v>6.4911063552801503E-8</c:v>
                </c:pt>
                <c:pt idx="116">
                  <c:v>1.17076211110463E-8</c:v>
                </c:pt>
                <c:pt idx="117">
                  <c:v>7.2517846229574501E-9</c:v>
                </c:pt>
                <c:pt idx="118">
                  <c:v>4.1229574149552704E-9</c:v>
                </c:pt>
                <c:pt idx="119">
                  <c:v>8.9092409403074504E-9</c:v>
                </c:pt>
                <c:pt idx="120">
                  <c:v>4.0285752576941597E-8</c:v>
                </c:pt>
                <c:pt idx="121">
                  <c:v>6.8694600105473196E-10</c:v>
                </c:pt>
                <c:pt idx="122">
                  <c:v>5.4429201610440996E-10</c:v>
                </c:pt>
                <c:pt idx="123">
                  <c:v>1.46767858284849E-8</c:v>
                </c:pt>
                <c:pt idx="124">
                  <c:v>2.03633161728002E-9</c:v>
                </c:pt>
                <c:pt idx="125">
                  <c:v>2.2312309749695E-9</c:v>
                </c:pt>
                <c:pt idx="126">
                  <c:v>1.1970323029264501E-9</c:v>
                </c:pt>
                <c:pt idx="127">
                  <c:v>1.19661177109482E-9</c:v>
                </c:pt>
                <c:pt idx="128">
                  <c:v>2.0784498823461302E-9</c:v>
                </c:pt>
                <c:pt idx="129">
                  <c:v>4.3058771253762099E-11</c:v>
                </c:pt>
                <c:pt idx="130">
                  <c:v>3.5037825589769199E-11</c:v>
                </c:pt>
                <c:pt idx="131">
                  <c:v>1.86684415651725E-9</c:v>
                </c:pt>
                <c:pt idx="132">
                  <c:v>2.5991149415205599E-10</c:v>
                </c:pt>
                <c:pt idx="133">
                  <c:v>6.1837450340978499E-10</c:v>
                </c:pt>
                <c:pt idx="134">
                  <c:v>6.3564133454322501E-9</c:v>
                </c:pt>
                <c:pt idx="135">
                  <c:v>3.4024350463508101E-10</c:v>
                </c:pt>
                <c:pt idx="136">
                  <c:v>6.9583011816676298E-9</c:v>
                </c:pt>
                <c:pt idx="137">
                  <c:v>3.8896810659442301E-11</c:v>
                </c:pt>
                <c:pt idx="138">
                  <c:v>8.2567920636939203E-9</c:v>
                </c:pt>
                <c:pt idx="139">
                  <c:v>4.00161380419673E-11</c:v>
                </c:pt>
                <c:pt idx="140">
                  <c:v>9.5093515223750694E-10</c:v>
                </c:pt>
                <c:pt idx="141">
                  <c:v>6.4998648799714099E-10</c:v>
                </c:pt>
                <c:pt idx="142">
                  <c:v>6.9270902611545004E-9</c:v>
                </c:pt>
                <c:pt idx="143">
                  <c:v>2.9061706368382498E-10</c:v>
                </c:pt>
                <c:pt idx="144">
                  <c:v>3.6849696275708499E-9</c:v>
                </c:pt>
                <c:pt idx="145">
                  <c:v>4.2049922764136499E-9</c:v>
                </c:pt>
                <c:pt idx="146">
                  <c:v>2.6968691735133899E-9</c:v>
                </c:pt>
                <c:pt idx="147">
                  <c:v>2.0723496708797398E-9</c:v>
                </c:pt>
                <c:pt idx="148">
                  <c:v>1.2025372039086301E-7</c:v>
                </c:pt>
                <c:pt idx="149">
                  <c:v>6.2379528341046496E-10</c:v>
                </c:pt>
                <c:pt idx="150">
                  <c:v>1.1486366997728E-8</c:v>
                </c:pt>
                <c:pt idx="151">
                  <c:v>4.8633562796485004E-9</c:v>
                </c:pt>
                <c:pt idx="152">
                  <c:v>1.0528375998918201E-11</c:v>
                </c:pt>
                <c:pt idx="153">
                  <c:v>1.1491570483079099E-9</c:v>
                </c:pt>
                <c:pt idx="154">
                  <c:v>6.8773755009084003E-10</c:v>
                </c:pt>
                <c:pt idx="155">
                  <c:v>1.6308155591075899E-8</c:v>
                </c:pt>
                <c:pt idx="156">
                  <c:v>9.7003541411272297E-12</c:v>
                </c:pt>
                <c:pt idx="157">
                  <c:v>5.0728563265841496E-10</c:v>
                </c:pt>
                <c:pt idx="158">
                  <c:v>3.0970821802023599E-10</c:v>
                </c:pt>
                <c:pt idx="159">
                  <c:v>6.3616272693939206E-8</c:v>
                </c:pt>
                <c:pt idx="160">
                  <c:v>3.7292877311640897E-9</c:v>
                </c:pt>
                <c:pt idx="161">
                  <c:v>2.2514214017307601E-9</c:v>
                </c:pt>
                <c:pt idx="162">
                  <c:v>1.4211680440102801E-8</c:v>
                </c:pt>
                <c:pt idx="163">
                  <c:v>3.0093334011208602E-9</c:v>
                </c:pt>
                <c:pt idx="164">
                  <c:v>1.7018519307228899E-8</c:v>
                </c:pt>
                <c:pt idx="165">
                  <c:v>7.8427301888160097E-9</c:v>
                </c:pt>
                <c:pt idx="166">
                  <c:v>1.2002049345060601E-8</c:v>
                </c:pt>
                <c:pt idx="167">
                  <c:v>7.9548345865384008E-9</c:v>
                </c:pt>
                <c:pt idx="168">
                  <c:v>1.41347487079184E-8</c:v>
                </c:pt>
                <c:pt idx="169">
                  <c:v>9.2551165615782804E-10</c:v>
                </c:pt>
                <c:pt idx="170">
                  <c:v>4.7702766225417199E-10</c:v>
                </c:pt>
                <c:pt idx="171">
                  <c:v>8.1470232795798199E-9</c:v>
                </c:pt>
                <c:pt idx="172">
                  <c:v>3.1012169445954902E-9</c:v>
                </c:pt>
                <c:pt idx="173">
                  <c:v>2.8349793505441201E-9</c:v>
                </c:pt>
                <c:pt idx="174">
                  <c:v>8.4828308810435495E-9</c:v>
                </c:pt>
                <c:pt idx="175">
                  <c:v>2.4928848690352301E-9</c:v>
                </c:pt>
                <c:pt idx="176">
                  <c:v>1.79036921754026E-8</c:v>
                </c:pt>
                <c:pt idx="177">
                  <c:v>9.7644232758864294E-9</c:v>
                </c:pt>
                <c:pt idx="178">
                  <c:v>4.89535803178236E-10</c:v>
                </c:pt>
                <c:pt idx="179">
                  <c:v>1.9203066149981799E-8</c:v>
                </c:pt>
                <c:pt idx="180">
                  <c:v>4.9091458108353003E-10</c:v>
                </c:pt>
                <c:pt idx="181">
                  <c:v>3.0409409268869399E-8</c:v>
                </c:pt>
                <c:pt idx="182">
                  <c:v>2.5513873895617803E-10</c:v>
                </c:pt>
                <c:pt idx="183">
                  <c:v>2.78313094772268E-10</c:v>
                </c:pt>
                <c:pt idx="184">
                  <c:v>2.03617334164153E-9</c:v>
                </c:pt>
                <c:pt idx="185">
                  <c:v>1.0865394984219201E-8</c:v>
                </c:pt>
                <c:pt idx="186">
                  <c:v>5.3611266509781999E-11</c:v>
                </c:pt>
                <c:pt idx="187">
                  <c:v>3.2687429349224298E-10</c:v>
                </c:pt>
                <c:pt idx="188">
                  <c:v>1.06570384723669E-10</c:v>
                </c:pt>
                <c:pt idx="189">
                  <c:v>7.8615448396179097E-9</c:v>
                </c:pt>
                <c:pt idx="190">
                  <c:v>3.9840801524965703E-9</c:v>
                </c:pt>
                <c:pt idx="191">
                  <c:v>1.16358459490879E-8</c:v>
                </c:pt>
                <c:pt idx="192">
                  <c:v>5.4950719933750902E-9</c:v>
                </c:pt>
                <c:pt idx="193">
                  <c:v>1.09242129274483E-8</c:v>
                </c:pt>
                <c:pt idx="194">
                  <c:v>4.5165617203482602E-8</c:v>
                </c:pt>
                <c:pt idx="195">
                  <c:v>1.6856449076321001E-10</c:v>
                </c:pt>
                <c:pt idx="196">
                  <c:v>2.70766181437858E-10</c:v>
                </c:pt>
                <c:pt idx="197">
                  <c:v>9.3051240703621694E-9</c:v>
                </c:pt>
                <c:pt idx="198">
                  <c:v>3.3419342056321201E-9</c:v>
                </c:pt>
                <c:pt idx="199">
                  <c:v>1.07232489350009E-8</c:v>
                </c:pt>
                <c:pt idx="200">
                  <c:v>3.7183861044167499E-10</c:v>
                </c:pt>
                <c:pt idx="201">
                  <c:v>9.4530185137584402E-9</c:v>
                </c:pt>
                <c:pt idx="202">
                  <c:v>1.9420745962560502E-9</c:v>
                </c:pt>
                <c:pt idx="203">
                  <c:v>2.9041975920457001E-9</c:v>
                </c:pt>
                <c:pt idx="204">
                  <c:v>7.9358712905456393E-9</c:v>
                </c:pt>
                <c:pt idx="205">
                  <c:v>3.4555769633366399E-10</c:v>
                </c:pt>
                <c:pt idx="206">
                  <c:v>1.39457468351091E-9</c:v>
                </c:pt>
                <c:pt idx="207">
                  <c:v>4.5963203743221398E-9</c:v>
                </c:pt>
                <c:pt idx="208">
                  <c:v>5.4552674347399803E-10</c:v>
                </c:pt>
                <c:pt idx="209">
                  <c:v>1.8713545388758902E-9</c:v>
                </c:pt>
                <c:pt idx="210">
                  <c:v>1.54619692993876E-9</c:v>
                </c:pt>
                <c:pt idx="211">
                  <c:v>1.7870589139666699E-9</c:v>
                </c:pt>
                <c:pt idx="212">
                  <c:v>1.8890498909545199E-8</c:v>
                </c:pt>
                <c:pt idx="213">
                  <c:v>4.2562397977456604E-9</c:v>
                </c:pt>
                <c:pt idx="214">
                  <c:v>3.5218522323312999E-10</c:v>
                </c:pt>
                <c:pt idx="215">
                  <c:v>5.8968827277237402E-8</c:v>
                </c:pt>
                <c:pt idx="216">
                  <c:v>2.7652095287476099E-8</c:v>
                </c:pt>
                <c:pt idx="217">
                  <c:v>2.6287874352857501E-8</c:v>
                </c:pt>
                <c:pt idx="218">
                  <c:v>4.9328927897766903E-9</c:v>
                </c:pt>
                <c:pt idx="219">
                  <c:v>2.0109311930948599E-8</c:v>
                </c:pt>
                <c:pt idx="220">
                  <c:v>3.0084456406571401E-8</c:v>
                </c:pt>
                <c:pt idx="221">
                  <c:v>4.5874144970548599E-8</c:v>
                </c:pt>
                <c:pt idx="222">
                  <c:v>8.4931641516389299E-8</c:v>
                </c:pt>
                <c:pt idx="223">
                  <c:v>7.43858363729185E-8</c:v>
                </c:pt>
                <c:pt idx="224">
                  <c:v>6.9416865944526995E-10</c:v>
                </c:pt>
                <c:pt idx="225">
                  <c:v>8.2184305948614797E-10</c:v>
                </c:pt>
                <c:pt idx="226">
                  <c:v>1.7432386283284801E-10</c:v>
                </c:pt>
                <c:pt idx="227">
                  <c:v>1.4100315605465101E-7</c:v>
                </c:pt>
                <c:pt idx="228">
                  <c:v>4.7787293300139501E-8</c:v>
                </c:pt>
                <c:pt idx="229">
                  <c:v>3.13879746913247E-9</c:v>
                </c:pt>
                <c:pt idx="230">
                  <c:v>9.1637310832350794E-9</c:v>
                </c:pt>
                <c:pt idx="231">
                  <c:v>3.1167600147968102E-9</c:v>
                </c:pt>
                <c:pt idx="232">
                  <c:v>1.26425987069698E-8</c:v>
                </c:pt>
                <c:pt idx="233">
                  <c:v>6.5755610380785501E-9</c:v>
                </c:pt>
                <c:pt idx="234">
                  <c:v>2.16936396440617E-10</c:v>
                </c:pt>
                <c:pt idx="235">
                  <c:v>3.8669013818342502E-9</c:v>
                </c:pt>
                <c:pt idx="236">
                  <c:v>2.5814883788810899E-9</c:v>
                </c:pt>
                <c:pt idx="237">
                  <c:v>8.1249939876171398E-10</c:v>
                </c:pt>
                <c:pt idx="238">
                  <c:v>2.3718537633465701E-9</c:v>
                </c:pt>
                <c:pt idx="239">
                  <c:v>1.22179942315145E-10</c:v>
                </c:pt>
                <c:pt idx="240">
                  <c:v>2.6884526991894199E-9</c:v>
                </c:pt>
                <c:pt idx="241">
                  <c:v>1.03643837686642E-9</c:v>
                </c:pt>
                <c:pt idx="242">
                  <c:v>9.6050807925347693E-9</c:v>
                </c:pt>
                <c:pt idx="243">
                  <c:v>9.5518184999322706E-9</c:v>
                </c:pt>
                <c:pt idx="244">
                  <c:v>1.14095229516566E-8</c:v>
                </c:pt>
                <c:pt idx="245">
                  <c:v>2.0192928490380399E-9</c:v>
                </c:pt>
                <c:pt idx="246">
                  <c:v>3.36014130091554E-9</c:v>
                </c:pt>
                <c:pt idx="247">
                  <c:v>1.39008484700169E-9</c:v>
                </c:pt>
                <c:pt idx="248">
                  <c:v>2.7389432612416901E-8</c:v>
                </c:pt>
                <c:pt idx="249">
                  <c:v>4.7084406743222199E-9</c:v>
                </c:pt>
                <c:pt idx="250">
                  <c:v>1.4681603147840801E-9</c:v>
                </c:pt>
                <c:pt idx="251">
                  <c:v>1.9269634797426E-10</c:v>
                </c:pt>
                <c:pt idx="252">
                  <c:v>2.2050079894581801E-9</c:v>
                </c:pt>
                <c:pt idx="253">
                  <c:v>5.1587504450829902E-9</c:v>
                </c:pt>
                <c:pt idx="254">
                  <c:v>9.0666880753146E-10</c:v>
                </c:pt>
                <c:pt idx="255">
                  <c:v>2.5392460994830902E-10</c:v>
                </c:pt>
                <c:pt idx="256">
                  <c:v>1.14272556031509E-9</c:v>
                </c:pt>
                <c:pt idx="257">
                  <c:v>1.5921940171359401E-10</c:v>
                </c:pt>
                <c:pt idx="258">
                  <c:v>1.8927584453379599E-9</c:v>
                </c:pt>
                <c:pt idx="259">
                  <c:v>5.5195546985894896E-10</c:v>
                </c:pt>
                <c:pt idx="260">
                  <c:v>4.0662757980225301E-10</c:v>
                </c:pt>
                <c:pt idx="261">
                  <c:v>2.1871153502434801E-10</c:v>
                </c:pt>
                <c:pt idx="262">
                  <c:v>5.3893665481132901E-9</c:v>
                </c:pt>
                <c:pt idx="263">
                  <c:v>1.4154451327839201E-8</c:v>
                </c:pt>
                <c:pt idx="264">
                  <c:v>6.2218334203854795E-10</c:v>
                </c:pt>
                <c:pt idx="265">
                  <c:v>2.1294814336376302E-8</c:v>
                </c:pt>
                <c:pt idx="266">
                  <c:v>1.19420323090409E-9</c:v>
                </c:pt>
                <c:pt idx="267">
                  <c:v>9.4037229980902306E-10</c:v>
                </c:pt>
                <c:pt idx="268">
                  <c:v>1.62149657209573E-9</c:v>
                </c:pt>
                <c:pt idx="269">
                  <c:v>3.7611239358173096E-9</c:v>
                </c:pt>
                <c:pt idx="270">
                  <c:v>9.1922949662159406E-9</c:v>
                </c:pt>
                <c:pt idx="271">
                  <c:v>1.2954035915394501E-8</c:v>
                </c:pt>
                <c:pt idx="272">
                  <c:v>3.3079523414184797E-8</c:v>
                </c:pt>
                <c:pt idx="273">
                  <c:v>4.6315136001243801E-10</c:v>
                </c:pt>
                <c:pt idx="274">
                  <c:v>1.6006835178327299E-10</c:v>
                </c:pt>
                <c:pt idx="275">
                  <c:v>6.7952035711141997E-9</c:v>
                </c:pt>
                <c:pt idx="276">
                  <c:v>3.4571486826291101E-10</c:v>
                </c:pt>
                <c:pt idx="277">
                  <c:v>4.1978439265374401E-11</c:v>
                </c:pt>
                <c:pt idx="278">
                  <c:v>3.3243054176239798E-11</c:v>
                </c:pt>
                <c:pt idx="279">
                  <c:v>1.39004647350116E-8</c:v>
                </c:pt>
                <c:pt idx="280">
                  <c:v>1.1709396723175999E-8</c:v>
                </c:pt>
                <c:pt idx="281">
                  <c:v>2.3752223778564601E-9</c:v>
                </c:pt>
                <c:pt idx="282">
                  <c:v>3.44279780311966E-11</c:v>
                </c:pt>
                <c:pt idx="283">
                  <c:v>2.081666895507E-10</c:v>
                </c:pt>
                <c:pt idx="284">
                  <c:v>4.9458183286743798E-10</c:v>
                </c:pt>
                <c:pt idx="285">
                  <c:v>5.4994190851162599E-11</c:v>
                </c:pt>
                <c:pt idx="286">
                  <c:v>7.9915310879541004E-11</c:v>
                </c:pt>
                <c:pt idx="287">
                  <c:v>4.9654893345729897E-10</c:v>
                </c:pt>
                <c:pt idx="288">
                  <c:v>7.3324700303705297E-10</c:v>
                </c:pt>
                <c:pt idx="289">
                  <c:v>1.3617999191535201E-10</c:v>
                </c:pt>
                <c:pt idx="290">
                  <c:v>5.7302733735403196E-9</c:v>
                </c:pt>
                <c:pt idx="291">
                  <c:v>4.0670875576364499E-10</c:v>
                </c:pt>
                <c:pt idx="292">
                  <c:v>8.1176926344819899E-9</c:v>
                </c:pt>
                <c:pt idx="293">
                  <c:v>1.03802855994379E-9</c:v>
                </c:pt>
                <c:pt idx="294">
                  <c:v>4.95241437694554E-10</c:v>
                </c:pt>
                <c:pt idx="295">
                  <c:v>4.4335211440933503E-9</c:v>
                </c:pt>
                <c:pt idx="296">
                  <c:v>5.3268371554585902E-9</c:v>
                </c:pt>
                <c:pt idx="297">
                  <c:v>5.0138464827458904E-10</c:v>
                </c:pt>
                <c:pt idx="298">
                  <c:v>1.5165841379495601E-10</c:v>
                </c:pt>
                <c:pt idx="299">
                  <c:v>3.1612567991092602E-9</c:v>
                </c:pt>
                <c:pt idx="300">
                  <c:v>5.6371489544881003E-11</c:v>
                </c:pt>
                <c:pt idx="301">
                  <c:v>3.8287387762760003E-9</c:v>
                </c:pt>
                <c:pt idx="302">
                  <c:v>2.72737703408985E-11</c:v>
                </c:pt>
                <c:pt idx="303">
                  <c:v>2.59626267106414E-10</c:v>
                </c:pt>
                <c:pt idx="304">
                  <c:v>1.5231671871530299E-9</c:v>
                </c:pt>
                <c:pt idx="305">
                  <c:v>2.3902896675542899E-10</c:v>
                </c:pt>
                <c:pt idx="306">
                  <c:v>2.5643892940539402E-10</c:v>
                </c:pt>
                <c:pt idx="307">
                  <c:v>3.24071009864905E-9</c:v>
                </c:pt>
                <c:pt idx="308">
                  <c:v>1.92461701674952E-10</c:v>
                </c:pt>
                <c:pt idx="309">
                  <c:v>1.7588918263949101E-10</c:v>
                </c:pt>
                <c:pt idx="310">
                  <c:v>3.3875101604923902E-10</c:v>
                </c:pt>
                <c:pt idx="311">
                  <c:v>6.2633666995922401E-10</c:v>
                </c:pt>
                <c:pt idx="312">
                  <c:v>4.6326255784827298E-11</c:v>
                </c:pt>
                <c:pt idx="313">
                  <c:v>5.1038205860916303E-10</c:v>
                </c:pt>
                <c:pt idx="314">
                  <c:v>1.37982627808143E-9</c:v>
                </c:pt>
                <c:pt idx="315">
                  <c:v>6.3285442650053304E-10</c:v>
                </c:pt>
                <c:pt idx="316">
                  <c:v>1.7596048149650401E-9</c:v>
                </c:pt>
                <c:pt idx="317">
                  <c:v>1.8902021937977001E-11</c:v>
                </c:pt>
                <c:pt idx="318">
                  <c:v>8.6409805079422605E-9</c:v>
                </c:pt>
                <c:pt idx="319">
                  <c:v>7.9642119380509002E-10</c:v>
                </c:pt>
                <c:pt idx="320">
                  <c:v>5.7602442398843701E-10</c:v>
                </c:pt>
                <c:pt idx="321">
                  <c:v>1.6215639184545499E-9</c:v>
                </c:pt>
                <c:pt idx="322">
                  <c:v>1.8742906084474899E-10</c:v>
                </c:pt>
                <c:pt idx="323">
                  <c:v>2.7935209106583398E-10</c:v>
                </c:pt>
                <c:pt idx="324">
                  <c:v>1.11742996852165E-10</c:v>
                </c:pt>
                <c:pt idx="325">
                  <c:v>1.6233470900471299E-9</c:v>
                </c:pt>
                <c:pt idx="326">
                  <c:v>2.5741614216639502E-10</c:v>
                </c:pt>
                <c:pt idx="327">
                  <c:v>6.0482093258261699E-10</c:v>
                </c:pt>
                <c:pt idx="328">
                  <c:v>8.62643172266126E-10</c:v>
                </c:pt>
                <c:pt idx="329">
                  <c:v>6.4799334280142997E-9</c:v>
                </c:pt>
                <c:pt idx="330">
                  <c:v>1.1459400638756301E-8</c:v>
                </c:pt>
                <c:pt idx="331">
                  <c:v>3.6011840285931E-8</c:v>
                </c:pt>
                <c:pt idx="332">
                  <c:v>3.6116669824242802E-10</c:v>
                </c:pt>
                <c:pt idx="333">
                  <c:v>3.4056684256482899E-11</c:v>
                </c:pt>
                <c:pt idx="334">
                  <c:v>6.9507641246904497E-10</c:v>
                </c:pt>
                <c:pt idx="335">
                  <c:v>1.35356753330842E-9</c:v>
                </c:pt>
                <c:pt idx="336">
                  <c:v>1.0793673080480399E-8</c:v>
                </c:pt>
                <c:pt idx="337">
                  <c:v>2.2371484965555201E-9</c:v>
                </c:pt>
                <c:pt idx="338">
                  <c:v>6.6338934440818096E-8</c:v>
                </c:pt>
                <c:pt idx="339">
                  <c:v>9.7665182543053696E-11</c:v>
                </c:pt>
                <c:pt idx="340">
                  <c:v>1.13280631219566E-8</c:v>
                </c:pt>
                <c:pt idx="341">
                  <c:v>1.9755111299976899E-9</c:v>
                </c:pt>
                <c:pt idx="342">
                  <c:v>3.8719498281578497E-9</c:v>
                </c:pt>
                <c:pt idx="343">
                  <c:v>1.02385796354383E-9</c:v>
                </c:pt>
                <c:pt idx="344">
                  <c:v>3.0196462176109598E-9</c:v>
                </c:pt>
                <c:pt idx="345">
                  <c:v>1.7717092844502999E-9</c:v>
                </c:pt>
                <c:pt idx="346">
                  <c:v>1.2968683625555301E-10</c:v>
                </c:pt>
                <c:pt idx="347">
                  <c:v>9.1523349828170804E-9</c:v>
                </c:pt>
                <c:pt idx="348">
                  <c:v>1.0834510716737601E-9</c:v>
                </c:pt>
                <c:pt idx="349">
                  <c:v>2.12317871818709E-9</c:v>
                </c:pt>
                <c:pt idx="350">
                  <c:v>1.1039735051223401E-9</c:v>
                </c:pt>
                <c:pt idx="351">
                  <c:v>2.6071441703979201E-9</c:v>
                </c:pt>
                <c:pt idx="352">
                  <c:v>4.9607253304269404E-9</c:v>
                </c:pt>
                <c:pt idx="353">
                  <c:v>2.47747121044807E-11</c:v>
                </c:pt>
                <c:pt idx="354">
                  <c:v>4.0210784211372996E-9</c:v>
                </c:pt>
                <c:pt idx="355">
                  <c:v>6.2078487865239E-12</c:v>
                </c:pt>
                <c:pt idx="356">
                  <c:v>1.5170652203982399E-9</c:v>
                </c:pt>
                <c:pt idx="357">
                  <c:v>3.5956361892027E-9</c:v>
                </c:pt>
                <c:pt idx="358">
                  <c:v>7.4162574775575701E-11</c:v>
                </c:pt>
                <c:pt idx="359">
                  <c:v>7.5443277157766899E-9</c:v>
                </c:pt>
                <c:pt idx="360">
                  <c:v>5.2270867004880297E-9</c:v>
                </c:pt>
                <c:pt idx="361">
                  <c:v>8.2684979993133308E-9</c:v>
                </c:pt>
                <c:pt idx="362">
                  <c:v>2.5411512580676299E-9</c:v>
                </c:pt>
                <c:pt idx="363">
                  <c:v>1.36448913190668E-8</c:v>
                </c:pt>
                <c:pt idx="364">
                  <c:v>1.07399703092466E-8</c:v>
                </c:pt>
                <c:pt idx="365">
                  <c:v>1.0186322264815399E-9</c:v>
                </c:pt>
                <c:pt idx="366">
                  <c:v>9.2334240368185802E-9</c:v>
                </c:pt>
                <c:pt idx="367">
                  <c:v>7.1975578838707397E-10</c:v>
                </c:pt>
                <c:pt idx="368">
                  <c:v>6.8863511025290804E-10</c:v>
                </c:pt>
                <c:pt idx="369">
                  <c:v>6.4647919385531496E-10</c:v>
                </c:pt>
                <c:pt idx="370">
                  <c:v>6.44412838795888E-9</c:v>
                </c:pt>
                <c:pt idx="371">
                  <c:v>2.9582862167308799E-9</c:v>
                </c:pt>
                <c:pt idx="372">
                  <c:v>1.4297209181921999E-9</c:v>
                </c:pt>
                <c:pt idx="373">
                  <c:v>3.0820205795169602E-9</c:v>
                </c:pt>
                <c:pt idx="374">
                  <c:v>1.2974231980396301E-7</c:v>
                </c:pt>
                <c:pt idx="375">
                  <c:v>1.42256766235213E-7</c:v>
                </c:pt>
                <c:pt idx="376">
                  <c:v>1.64738586152394E-8</c:v>
                </c:pt>
                <c:pt idx="377">
                  <c:v>2.37813154038128E-9</c:v>
                </c:pt>
                <c:pt idx="378">
                  <c:v>8.8798594878414495E-11</c:v>
                </c:pt>
                <c:pt idx="379">
                  <c:v>7.2240032236535101E-9</c:v>
                </c:pt>
                <c:pt idx="380">
                  <c:v>1.72201763614447E-10</c:v>
                </c:pt>
                <c:pt idx="381">
                  <c:v>7.7551604196366801E-10</c:v>
                </c:pt>
                <c:pt idx="382">
                  <c:v>1.47122768092559E-8</c:v>
                </c:pt>
                <c:pt idx="383">
                  <c:v>3.4642515217057102E-9</c:v>
                </c:pt>
                <c:pt idx="384">
                  <c:v>1.29379648635578E-9</c:v>
                </c:pt>
                <c:pt idx="385">
                  <c:v>6.56987333586601E-11</c:v>
                </c:pt>
                <c:pt idx="386">
                  <c:v>1.47824648282579E-9</c:v>
                </c:pt>
                <c:pt idx="387">
                  <c:v>6.9289887838140196E-10</c:v>
                </c:pt>
                <c:pt idx="388">
                  <c:v>1.0205487587036099E-10</c:v>
                </c:pt>
                <c:pt idx="389">
                  <c:v>9.7879585986727004E-11</c:v>
                </c:pt>
                <c:pt idx="390">
                  <c:v>1.49376184083639E-10</c:v>
                </c:pt>
                <c:pt idx="391">
                  <c:v>5.10644128353266E-11</c:v>
                </c:pt>
                <c:pt idx="392">
                  <c:v>7.9456355938096701E-10</c:v>
                </c:pt>
                <c:pt idx="393">
                  <c:v>2.29855555933984E-9</c:v>
                </c:pt>
                <c:pt idx="394">
                  <c:v>5.0076957732928401E-11</c:v>
                </c:pt>
                <c:pt idx="395">
                  <c:v>2.4029215918878698E-9</c:v>
                </c:pt>
                <c:pt idx="396">
                  <c:v>2.2994491743088001E-9</c:v>
                </c:pt>
                <c:pt idx="397">
                  <c:v>6.2190037245364299E-10</c:v>
                </c:pt>
                <c:pt idx="398">
                  <c:v>4.0119384023283798E-10</c:v>
                </c:pt>
                <c:pt idx="399">
                  <c:v>1.27388879871145E-9</c:v>
                </c:pt>
                <c:pt idx="400">
                  <c:v>6.0956722842245494E-11</c:v>
                </c:pt>
                <c:pt idx="401">
                  <c:v>8.8665502060603999E-11</c:v>
                </c:pt>
                <c:pt idx="402">
                  <c:v>6.8554478361647897E-12</c:v>
                </c:pt>
                <c:pt idx="403">
                  <c:v>9.6388688499440303E-10</c:v>
                </c:pt>
                <c:pt idx="404">
                  <c:v>5.2029644846467798E-9</c:v>
                </c:pt>
                <c:pt idx="405">
                  <c:v>3.4628690838733301E-10</c:v>
                </c:pt>
                <c:pt idx="406">
                  <c:v>2.3005301171169801E-8</c:v>
                </c:pt>
                <c:pt idx="407">
                  <c:v>2.6879034034083801E-4</c:v>
                </c:pt>
                <c:pt idx="408">
                  <c:v>2.3963824878075199E-4</c:v>
                </c:pt>
                <c:pt idx="409">
                  <c:v>1.51499764211555E-10</c:v>
                </c:pt>
                <c:pt idx="410">
                  <c:v>1.6442257471005699E-9</c:v>
                </c:pt>
                <c:pt idx="411">
                  <c:v>1.57658259247264E-6</c:v>
                </c:pt>
                <c:pt idx="412">
                  <c:v>2.4719971941773001E-5</c:v>
                </c:pt>
                <c:pt idx="413">
                  <c:v>5.1877869298892E-6</c:v>
                </c:pt>
                <c:pt idx="414">
                  <c:v>8.2967088362113595E-7</c:v>
                </c:pt>
                <c:pt idx="415">
                  <c:v>2.3169721705307199E-7</c:v>
                </c:pt>
                <c:pt idx="416">
                  <c:v>1.66001810092002E-7</c:v>
                </c:pt>
                <c:pt idx="417">
                  <c:v>2.2399413471559398E-8</c:v>
                </c:pt>
                <c:pt idx="418">
                  <c:v>2.60990369521029E-8</c:v>
                </c:pt>
                <c:pt idx="419">
                  <c:v>3.1940810911385799E-8</c:v>
                </c:pt>
                <c:pt idx="420">
                  <c:v>3.3828400948488199E-9</c:v>
                </c:pt>
                <c:pt idx="421">
                  <c:v>1.27219550655525E-9</c:v>
                </c:pt>
                <c:pt idx="422">
                  <c:v>3.1037776133031599E-11</c:v>
                </c:pt>
                <c:pt idx="423">
                  <c:v>2.09524637542807E-9</c:v>
                </c:pt>
                <c:pt idx="424">
                  <c:v>1.41563565647464E-8</c:v>
                </c:pt>
                <c:pt idx="425">
                  <c:v>5.49362337554927E-9</c:v>
                </c:pt>
                <c:pt idx="426">
                  <c:v>8.0126910075802003E-10</c:v>
                </c:pt>
                <c:pt idx="427">
                  <c:v>4.8851546535132795E-10</c:v>
                </c:pt>
                <c:pt idx="428">
                  <c:v>4.8392989887973903E-10</c:v>
                </c:pt>
                <c:pt idx="429">
                  <c:v>1.00852714354893E-8</c:v>
                </c:pt>
                <c:pt idx="430">
                  <c:v>4.2712284187148399E-8</c:v>
                </c:pt>
                <c:pt idx="431">
                  <c:v>4.6156470870176201E-8</c:v>
                </c:pt>
                <c:pt idx="432">
                  <c:v>1.45177109418586E-8</c:v>
                </c:pt>
                <c:pt idx="433">
                  <c:v>1.5375783115118801E-9</c:v>
                </c:pt>
                <c:pt idx="434">
                  <c:v>2.4087869879464099E-10</c:v>
                </c:pt>
                <c:pt idx="435">
                  <c:v>2.8494332856590803E-10</c:v>
                </c:pt>
                <c:pt idx="436">
                  <c:v>1.9223839940998001E-10</c:v>
                </c:pt>
                <c:pt idx="437">
                  <c:v>1.50007867231353E-9</c:v>
                </c:pt>
                <c:pt idx="438">
                  <c:v>6.6044681030872199E-10</c:v>
                </c:pt>
                <c:pt idx="439">
                  <c:v>2.1554332598329599E-9</c:v>
                </c:pt>
                <c:pt idx="440">
                  <c:v>2.31701692309904E-8</c:v>
                </c:pt>
                <c:pt idx="441">
                  <c:v>6.4537335230935701E-10</c:v>
                </c:pt>
                <c:pt idx="442">
                  <c:v>1.3081933683620601E-9</c:v>
                </c:pt>
                <c:pt idx="443">
                  <c:v>6.9005132721787003E-9</c:v>
                </c:pt>
                <c:pt idx="444">
                  <c:v>3.48349128533758E-9</c:v>
                </c:pt>
                <c:pt idx="445">
                  <c:v>4.1607323493879301E-9</c:v>
                </c:pt>
                <c:pt idx="446">
                  <c:v>2.57981622189321E-9</c:v>
                </c:pt>
                <c:pt idx="447">
                  <c:v>9.1121291239786697E-10</c:v>
                </c:pt>
                <c:pt idx="448">
                  <c:v>1.26609416024857E-10</c:v>
                </c:pt>
                <c:pt idx="449">
                  <c:v>2.7684801353435602E-9</c:v>
                </c:pt>
                <c:pt idx="450">
                  <c:v>2.57432268719254E-9</c:v>
                </c:pt>
                <c:pt idx="451">
                  <c:v>1.03939262883383E-8</c:v>
                </c:pt>
                <c:pt idx="452">
                  <c:v>1.3421920603745E-10</c:v>
                </c:pt>
                <c:pt idx="453">
                  <c:v>1.14800457392884E-9</c:v>
                </c:pt>
                <c:pt idx="454">
                  <c:v>1.1215263923143899E-9</c:v>
                </c:pt>
                <c:pt idx="455">
                  <c:v>1.07618309348098E-10</c:v>
                </c:pt>
                <c:pt idx="456">
                  <c:v>1.7957011237868501E-8</c:v>
                </c:pt>
                <c:pt idx="457">
                  <c:v>3.7865041025996998E-9</c:v>
                </c:pt>
                <c:pt idx="458">
                  <c:v>1.5820284913301499E-9</c:v>
                </c:pt>
                <c:pt idx="459">
                  <c:v>3.7045456902269101E-9</c:v>
                </c:pt>
                <c:pt idx="460">
                  <c:v>1.60139881327151E-10</c:v>
                </c:pt>
                <c:pt idx="461">
                  <c:v>1.05947255810464E-8</c:v>
                </c:pt>
                <c:pt idx="462">
                  <c:v>1.97824867972604E-9</c:v>
                </c:pt>
                <c:pt idx="463">
                  <c:v>2.14972513936853E-11</c:v>
                </c:pt>
                <c:pt idx="464">
                  <c:v>1.6307809686831599E-9</c:v>
                </c:pt>
                <c:pt idx="465">
                  <c:v>2.0617736125246E-10</c:v>
                </c:pt>
                <c:pt idx="466">
                  <c:v>1.0281504083141099E-8</c:v>
                </c:pt>
                <c:pt idx="467">
                  <c:v>1.0424482170152201E-9</c:v>
                </c:pt>
                <c:pt idx="468">
                  <c:v>5.3501216819903398E-10</c:v>
                </c:pt>
                <c:pt idx="469">
                  <c:v>5.81648629851578E-10</c:v>
                </c:pt>
                <c:pt idx="470">
                  <c:v>1.1312063788327799E-8</c:v>
                </c:pt>
                <c:pt idx="471">
                  <c:v>5.4633453251286596E-10</c:v>
                </c:pt>
                <c:pt idx="472">
                  <c:v>2.7110743355385299E-9</c:v>
                </c:pt>
                <c:pt idx="473">
                  <c:v>1.0431383666920199E-9</c:v>
                </c:pt>
                <c:pt idx="474">
                  <c:v>1.759739788607E-11</c:v>
                </c:pt>
                <c:pt idx="475">
                  <c:v>8.9039597501582201E-10</c:v>
                </c:pt>
                <c:pt idx="476">
                  <c:v>7.4049311067156696E-9</c:v>
                </c:pt>
                <c:pt idx="477">
                  <c:v>1.91711890755132E-9</c:v>
                </c:pt>
                <c:pt idx="478">
                  <c:v>1.6846746657935E-10</c:v>
                </c:pt>
                <c:pt idx="479">
                  <c:v>2.5452310136539298E-9</c:v>
                </c:pt>
                <c:pt idx="480">
                  <c:v>2.0623704816505399E-9</c:v>
                </c:pt>
                <c:pt idx="481">
                  <c:v>1.3212951052335699E-9</c:v>
                </c:pt>
                <c:pt idx="482">
                  <c:v>1.3823508151321201E-9</c:v>
                </c:pt>
                <c:pt idx="483">
                  <c:v>5.3196490712245302E-9</c:v>
                </c:pt>
                <c:pt idx="484">
                  <c:v>2.85572639125012E-9</c:v>
                </c:pt>
                <c:pt idx="485">
                  <c:v>1.00111694138015E-9</c:v>
                </c:pt>
                <c:pt idx="486">
                  <c:v>3.8001988100031198E-10</c:v>
                </c:pt>
                <c:pt idx="487">
                  <c:v>4.0341340399448098E-10</c:v>
                </c:pt>
                <c:pt idx="488">
                  <c:v>1.13787731921467E-9</c:v>
                </c:pt>
                <c:pt idx="489">
                  <c:v>6.0112412085626401E-10</c:v>
                </c:pt>
                <c:pt idx="490">
                  <c:v>2.8831213432520499E-9</c:v>
                </c:pt>
                <c:pt idx="491">
                  <c:v>2.1566344579778501E-9</c:v>
                </c:pt>
                <c:pt idx="492">
                  <c:v>1.89016614362074E-9</c:v>
                </c:pt>
                <c:pt idx="493">
                  <c:v>6.2736652455754602E-9</c:v>
                </c:pt>
                <c:pt idx="494">
                  <c:v>2.72183668530777E-11</c:v>
                </c:pt>
                <c:pt idx="495">
                  <c:v>1.70745224391843E-9</c:v>
                </c:pt>
                <c:pt idx="496">
                  <c:v>7.2391107342278995E-11</c:v>
                </c:pt>
                <c:pt idx="497">
                  <c:v>1.07557251464498E-8</c:v>
                </c:pt>
                <c:pt idx="498">
                  <c:v>8.9920264729196607E-9</c:v>
                </c:pt>
                <c:pt idx="499">
                  <c:v>1.9455336435389099E-9</c:v>
                </c:pt>
                <c:pt idx="500">
                  <c:v>2.7840501986058402E-9</c:v>
                </c:pt>
                <c:pt idx="501">
                  <c:v>1.0993646107783901E-9</c:v>
                </c:pt>
                <c:pt idx="502">
                  <c:v>5.4350319110216504E-9</c:v>
                </c:pt>
                <c:pt idx="503">
                  <c:v>1.8600157841525E-9</c:v>
                </c:pt>
                <c:pt idx="504">
                  <c:v>7.9394446071288097E-10</c:v>
                </c:pt>
                <c:pt idx="505">
                  <c:v>4.8701498272596698E-9</c:v>
                </c:pt>
                <c:pt idx="506">
                  <c:v>1.7109574064005499E-9</c:v>
                </c:pt>
                <c:pt idx="507">
                  <c:v>1.86948536225407E-9</c:v>
                </c:pt>
                <c:pt idx="508">
                  <c:v>3.1898409238937298E-11</c:v>
                </c:pt>
                <c:pt idx="509">
                  <c:v>1.8174082096206799E-9</c:v>
                </c:pt>
                <c:pt idx="510">
                  <c:v>4.4993508955319604E-9</c:v>
                </c:pt>
                <c:pt idx="511">
                  <c:v>7.3978536381459594E-11</c:v>
                </c:pt>
                <c:pt idx="512">
                  <c:v>6.2147903185873401E-10</c:v>
                </c:pt>
                <c:pt idx="513">
                  <c:v>1.58118698365633E-9</c:v>
                </c:pt>
                <c:pt idx="514">
                  <c:v>7.9234386881056303E-10</c:v>
                </c:pt>
                <c:pt idx="515">
                  <c:v>3.7151301692235399E-9</c:v>
                </c:pt>
                <c:pt idx="516">
                  <c:v>2.3126121902058298E-9</c:v>
                </c:pt>
                <c:pt idx="517">
                  <c:v>3.0458437471973502E-10</c:v>
                </c:pt>
                <c:pt idx="518">
                  <c:v>5.6426283974676201E-11</c:v>
                </c:pt>
                <c:pt idx="519">
                  <c:v>4.0242252032656801E-10</c:v>
                </c:pt>
                <c:pt idx="520">
                  <c:v>1.9688872611590901E-9</c:v>
                </c:pt>
                <c:pt idx="521">
                  <c:v>2.5041372960919299E-11</c:v>
                </c:pt>
                <c:pt idx="522">
                  <c:v>5.8916160972327301E-9</c:v>
                </c:pt>
                <c:pt idx="523">
                  <c:v>4.4268730894650003E-11</c:v>
                </c:pt>
                <c:pt idx="524">
                  <c:v>1.23681204854E-9</c:v>
                </c:pt>
                <c:pt idx="525">
                  <c:v>1.3473916951343001E-9</c:v>
                </c:pt>
                <c:pt idx="526">
                  <c:v>1.9899755970045998E-11</c:v>
                </c:pt>
                <c:pt idx="527">
                  <c:v>1.67792946874204E-10</c:v>
                </c:pt>
                <c:pt idx="528">
                  <c:v>4.4853878612178799E-9</c:v>
                </c:pt>
                <c:pt idx="529">
                  <c:v>5.0531306564004896E-9</c:v>
                </c:pt>
                <c:pt idx="530">
                  <c:v>2.2119482313463301E-9</c:v>
                </c:pt>
                <c:pt idx="531">
                  <c:v>2.69231341800458E-10</c:v>
                </c:pt>
                <c:pt idx="532">
                  <c:v>1.1896039422861801E-9</c:v>
                </c:pt>
                <c:pt idx="533">
                  <c:v>3.07503610734993E-9</c:v>
                </c:pt>
                <c:pt idx="534">
                  <c:v>3.1486181447456701E-11</c:v>
                </c:pt>
                <c:pt idx="535">
                  <c:v>6.8413661076147699E-9</c:v>
                </c:pt>
                <c:pt idx="536">
                  <c:v>5.3709920461998997E-9</c:v>
                </c:pt>
                <c:pt idx="537">
                  <c:v>7.3695362733125495E-10</c:v>
                </c:pt>
                <c:pt idx="538">
                  <c:v>7.4496364747939301E-10</c:v>
                </c:pt>
                <c:pt idx="539">
                  <c:v>5.49618442903007E-9</c:v>
                </c:pt>
                <c:pt idx="540">
                  <c:v>1.8428070177757101E-3</c:v>
                </c:pt>
                <c:pt idx="541">
                  <c:v>9.589104227202471E-10</c:v>
                </c:pt>
                <c:pt idx="542">
                  <c:v>2.03881429925295E-10</c:v>
                </c:pt>
                <c:pt idx="543">
                  <c:v>1.33790307106581E-8</c:v>
                </c:pt>
                <c:pt idx="544">
                  <c:v>6.1874612133354299E-11</c:v>
                </c:pt>
                <c:pt idx="545">
                  <c:v>1.16431434262307E-10</c:v>
                </c:pt>
                <c:pt idx="546">
                  <c:v>3.5891656548858302E-9</c:v>
                </c:pt>
                <c:pt idx="547">
                  <c:v>9.5951567742100805E-4</c:v>
                </c:pt>
                <c:pt idx="548">
                  <c:v>9.8502665954545907E-9</c:v>
                </c:pt>
                <c:pt idx="549">
                  <c:v>4.1051446150884899E-9</c:v>
                </c:pt>
                <c:pt idx="550">
                  <c:v>3.1525517064145298E-8</c:v>
                </c:pt>
                <c:pt idx="551">
                  <c:v>9.6548253394120294E-9</c:v>
                </c:pt>
                <c:pt idx="552">
                  <c:v>1.23403000645056E-10</c:v>
                </c:pt>
                <c:pt idx="553">
                  <c:v>2.86789679219318E-9</c:v>
                </c:pt>
                <c:pt idx="554">
                  <c:v>2.0516170024071198E-8</c:v>
                </c:pt>
                <c:pt idx="555">
                  <c:v>1.1357915413616501E-8</c:v>
                </c:pt>
                <c:pt idx="556">
                  <c:v>2.2275044120199001E-8</c:v>
                </c:pt>
                <c:pt idx="557">
                  <c:v>3.1382889654674602E-9</c:v>
                </c:pt>
                <c:pt idx="558">
                  <c:v>6.0494724179094497E-9</c:v>
                </c:pt>
                <c:pt idx="559">
                  <c:v>8.1134282246408903E-9</c:v>
                </c:pt>
                <c:pt idx="560">
                  <c:v>3.4316877773325702E-10</c:v>
                </c:pt>
                <c:pt idx="561">
                  <c:v>1.4505181599583E-10</c:v>
                </c:pt>
                <c:pt idx="562">
                  <c:v>1.06775443188652E-10</c:v>
                </c:pt>
                <c:pt idx="563">
                  <c:v>6.6019923911985003E-10</c:v>
                </c:pt>
                <c:pt idx="564">
                  <c:v>4.88676497724833E-9</c:v>
                </c:pt>
                <c:pt idx="565">
                  <c:v>1.4051337084806099E-9</c:v>
                </c:pt>
                <c:pt idx="566">
                  <c:v>1.79843253371341E-8</c:v>
                </c:pt>
                <c:pt idx="567">
                  <c:v>6.5587877993261296E-10</c:v>
                </c:pt>
                <c:pt idx="568">
                  <c:v>7.2205543481438199E-9</c:v>
                </c:pt>
                <c:pt idx="569">
                  <c:v>1.5374593088119001E-8</c:v>
                </c:pt>
                <c:pt idx="570">
                  <c:v>2.84640291744037E-9</c:v>
                </c:pt>
                <c:pt idx="571">
                  <c:v>9.3711963445479406E-9</c:v>
                </c:pt>
                <c:pt idx="572">
                  <c:v>7.8610014847274795E-10</c:v>
                </c:pt>
                <c:pt idx="573">
                  <c:v>5.2569209532239499E-10</c:v>
                </c:pt>
                <c:pt idx="574">
                  <c:v>8.1036004079743505E-10</c:v>
                </c:pt>
                <c:pt idx="575">
                  <c:v>5.4746680219090302E-10</c:v>
                </c:pt>
                <c:pt idx="576">
                  <c:v>1.5774126237250701E-9</c:v>
                </c:pt>
                <c:pt idx="577">
                  <c:v>1.8222655485363599E-9</c:v>
                </c:pt>
                <c:pt idx="578">
                  <c:v>7.3896187303431498E-11</c:v>
                </c:pt>
                <c:pt idx="579">
                  <c:v>7.1009016029241102E-9</c:v>
                </c:pt>
                <c:pt idx="580">
                  <c:v>6.3210667538574004E-10</c:v>
                </c:pt>
                <c:pt idx="581">
                  <c:v>5.9481993632344301E-10</c:v>
                </c:pt>
                <c:pt idx="582">
                  <c:v>4.2600351526059302E-9</c:v>
                </c:pt>
                <c:pt idx="583">
                  <c:v>7.6472794084605806E-9</c:v>
                </c:pt>
                <c:pt idx="584">
                  <c:v>5.51027451297695E-11</c:v>
                </c:pt>
                <c:pt idx="585">
                  <c:v>8.4669223065984105E-10</c:v>
                </c:pt>
                <c:pt idx="586">
                  <c:v>2.88023229191692E-10</c:v>
                </c:pt>
                <c:pt idx="587">
                  <c:v>2.42334724098298E-10</c:v>
                </c:pt>
                <c:pt idx="588">
                  <c:v>8.9917830537682698E-10</c:v>
                </c:pt>
                <c:pt idx="589">
                  <c:v>4.2863021226618599E-10</c:v>
                </c:pt>
                <c:pt idx="590">
                  <c:v>1.7269995044368401E-10</c:v>
                </c:pt>
                <c:pt idx="591">
                  <c:v>3.5709138063599001E-9</c:v>
                </c:pt>
                <c:pt idx="592">
                  <c:v>7.4795556391196205E-10</c:v>
                </c:pt>
                <c:pt idx="593">
                  <c:v>2.7757587080719902E-10</c:v>
                </c:pt>
                <c:pt idx="594">
                  <c:v>9.5022411852786108E-10</c:v>
                </c:pt>
                <c:pt idx="595">
                  <c:v>8.0111349448108799E-10</c:v>
                </c:pt>
                <c:pt idx="596">
                  <c:v>4.7915253573286003E-11</c:v>
                </c:pt>
                <c:pt idx="597">
                  <c:v>2.1822259301300999E-10</c:v>
                </c:pt>
                <c:pt idx="598">
                  <c:v>2.4462756820793399E-9</c:v>
                </c:pt>
                <c:pt idx="599">
                  <c:v>6.4189010163010795E-10</c:v>
                </c:pt>
                <c:pt idx="600">
                  <c:v>7.26435450772279E-8</c:v>
                </c:pt>
                <c:pt idx="601">
                  <c:v>1.3561246192945899E-10</c:v>
                </c:pt>
                <c:pt idx="602">
                  <c:v>2.18945926631593E-10</c:v>
                </c:pt>
                <c:pt idx="603">
                  <c:v>5.3874604692101301E-10</c:v>
                </c:pt>
                <c:pt idx="604">
                  <c:v>7.8569152187877497E-10</c:v>
                </c:pt>
                <c:pt idx="605">
                  <c:v>5.0636981177252997E-9</c:v>
                </c:pt>
                <c:pt idx="606">
                  <c:v>4.6685851279011304E-10</c:v>
                </c:pt>
                <c:pt idx="607">
                  <c:v>1.33818690114197E-8</c:v>
                </c:pt>
                <c:pt idx="608">
                  <c:v>1.6273331249341599E-10</c:v>
                </c:pt>
                <c:pt idx="609">
                  <c:v>1.8271199441582401E-11</c:v>
                </c:pt>
                <c:pt idx="610">
                  <c:v>2.07662735439944E-9</c:v>
                </c:pt>
                <c:pt idx="611">
                  <c:v>9.6092009349523296E-9</c:v>
                </c:pt>
                <c:pt idx="612">
                  <c:v>1.04949728325185E-10</c:v>
                </c:pt>
                <c:pt idx="613">
                  <c:v>1.76269595940988E-9</c:v>
                </c:pt>
                <c:pt idx="614">
                  <c:v>8.5067298727094302E-9</c:v>
                </c:pt>
                <c:pt idx="615">
                  <c:v>2.3732031619117399E-11</c:v>
                </c:pt>
                <c:pt idx="616">
                  <c:v>1.8654189932819601E-10</c:v>
                </c:pt>
                <c:pt idx="617">
                  <c:v>2.2094921762655401E-10</c:v>
                </c:pt>
                <c:pt idx="618">
                  <c:v>2.9020937623041899E-10</c:v>
                </c:pt>
                <c:pt idx="619">
                  <c:v>4.1962081697281098E-10</c:v>
                </c:pt>
                <c:pt idx="620">
                  <c:v>8.9829644985405894E-11</c:v>
                </c:pt>
                <c:pt idx="621">
                  <c:v>7.9704871006534398E-11</c:v>
                </c:pt>
                <c:pt idx="622">
                  <c:v>9.4089931816515499E-10</c:v>
                </c:pt>
                <c:pt idx="623">
                  <c:v>1.1585472676348399E-9</c:v>
                </c:pt>
                <c:pt idx="624">
                  <c:v>5.7957164067628205E-10</c:v>
                </c:pt>
                <c:pt idx="625">
                  <c:v>1.1193620228962799E-9</c:v>
                </c:pt>
                <c:pt idx="626">
                  <c:v>1.11786090378304E-8</c:v>
                </c:pt>
                <c:pt idx="627">
                  <c:v>4.8087593615011503E-9</c:v>
                </c:pt>
                <c:pt idx="628">
                  <c:v>1.08414001156512E-9</c:v>
                </c:pt>
                <c:pt idx="629">
                  <c:v>4.3753492538111302E-8</c:v>
                </c:pt>
                <c:pt idx="630">
                  <c:v>6.9963569844915195E-8</c:v>
                </c:pt>
                <c:pt idx="631">
                  <c:v>2.6106378535394299E-9</c:v>
                </c:pt>
                <c:pt idx="632">
                  <c:v>1.29969671629053E-8</c:v>
                </c:pt>
                <c:pt idx="633">
                  <c:v>2.06452671563625E-11</c:v>
                </c:pt>
                <c:pt idx="634">
                  <c:v>8.6702219809664605E-9</c:v>
                </c:pt>
                <c:pt idx="635">
                  <c:v>2.5002705740312901E-8</c:v>
                </c:pt>
                <c:pt idx="636">
                  <c:v>1.1338575774062601E-8</c:v>
                </c:pt>
                <c:pt idx="637">
                  <c:v>1.2304540333373201E-10</c:v>
                </c:pt>
                <c:pt idx="638">
                  <c:v>3.8433254099640098E-10</c:v>
                </c:pt>
                <c:pt idx="639">
                  <c:v>3.8024182309141101E-8</c:v>
                </c:pt>
                <c:pt idx="640">
                  <c:v>3.9383914257250004E-9</c:v>
                </c:pt>
                <c:pt idx="641">
                  <c:v>2.82881149567114E-9</c:v>
                </c:pt>
                <c:pt idx="642">
                  <c:v>1.3225670525801201E-9</c:v>
                </c:pt>
                <c:pt idx="643">
                  <c:v>1.9764618029671101E-10</c:v>
                </c:pt>
                <c:pt idx="644">
                  <c:v>3.3643614176091599E-10</c:v>
                </c:pt>
                <c:pt idx="645">
                  <c:v>6.9408744813897095E-11</c:v>
                </c:pt>
                <c:pt idx="646">
                  <c:v>2.3599094324722002E-9</c:v>
                </c:pt>
                <c:pt idx="647">
                  <c:v>1.01454926308195E-8</c:v>
                </c:pt>
                <c:pt idx="648">
                  <c:v>8.6635230157306501E-10</c:v>
                </c:pt>
                <c:pt idx="649">
                  <c:v>1.57800591315626E-9</c:v>
                </c:pt>
                <c:pt idx="650">
                  <c:v>2.7594458200935102E-10</c:v>
                </c:pt>
                <c:pt idx="651">
                  <c:v>1.0989842858925601E-7</c:v>
                </c:pt>
                <c:pt idx="652">
                  <c:v>4.1897462817848799E-9</c:v>
                </c:pt>
                <c:pt idx="653">
                  <c:v>1.0794339784754599E-8</c:v>
                </c:pt>
                <c:pt idx="654">
                  <c:v>1.5024621932512699E-7</c:v>
                </c:pt>
                <c:pt idx="655">
                  <c:v>3.4005826331378603E-8</c:v>
                </c:pt>
                <c:pt idx="656">
                  <c:v>9.2139705985042998E-9</c:v>
                </c:pt>
                <c:pt idx="657">
                  <c:v>1.6414929250736699E-9</c:v>
                </c:pt>
                <c:pt idx="658">
                  <c:v>4.1422787748511099E-9</c:v>
                </c:pt>
                <c:pt idx="659">
                  <c:v>7.3262462705659702E-6</c:v>
                </c:pt>
                <c:pt idx="660">
                  <c:v>2.7153591960594998E-4</c:v>
                </c:pt>
                <c:pt idx="661">
                  <c:v>8.8506786892410806E-5</c:v>
                </c:pt>
                <c:pt idx="662">
                  <c:v>7.7153849418674404E-4</c:v>
                </c:pt>
                <c:pt idx="663">
                  <c:v>5.9041368699750898E-5</c:v>
                </c:pt>
                <c:pt idx="664">
                  <c:v>1.0842216268805E-3</c:v>
                </c:pt>
                <c:pt idx="665">
                  <c:v>1.46883232618596E-3</c:v>
                </c:pt>
                <c:pt idx="666">
                  <c:v>1.46791331233996E-3</c:v>
                </c:pt>
                <c:pt idx="667">
                  <c:v>3.1865106143968297E-5</c:v>
                </c:pt>
                <c:pt idx="668">
                  <c:v>9.9881696096551492E-6</c:v>
                </c:pt>
                <c:pt idx="669">
                  <c:v>3.3071697969328798E-7</c:v>
                </c:pt>
                <c:pt idx="670">
                  <c:v>4.9935949337605897E-8</c:v>
                </c:pt>
                <c:pt idx="671">
                  <c:v>9.3988879707958899E-9</c:v>
                </c:pt>
                <c:pt idx="672">
                  <c:v>7.4913315445143E-9</c:v>
                </c:pt>
                <c:pt idx="673">
                  <c:v>1.29899098213647E-10</c:v>
                </c:pt>
                <c:pt idx="674">
                  <c:v>4.3395503379923301E-10</c:v>
                </c:pt>
                <c:pt idx="675">
                  <c:v>1.05798512700858E-10</c:v>
                </c:pt>
                <c:pt idx="676">
                  <c:v>3.2810215188397002E-9</c:v>
                </c:pt>
                <c:pt idx="677">
                  <c:v>9.8248966456806701E-10</c:v>
                </c:pt>
                <c:pt idx="678">
                  <c:v>2.3736379331306199E-9</c:v>
                </c:pt>
                <c:pt idx="679">
                  <c:v>1.52572604255199E-10</c:v>
                </c:pt>
                <c:pt idx="680">
                  <c:v>2.5082539055767701E-9</c:v>
                </c:pt>
                <c:pt idx="681">
                  <c:v>1.17958451824754E-9</c:v>
                </c:pt>
                <c:pt idx="682">
                  <c:v>7.2494855661825597E-11</c:v>
                </c:pt>
                <c:pt idx="683">
                  <c:v>2.0594365111984899E-10</c:v>
                </c:pt>
                <c:pt idx="684">
                  <c:v>2.98013184745798E-10</c:v>
                </c:pt>
                <c:pt idx="685">
                  <c:v>7.6005800471071995E-9</c:v>
                </c:pt>
                <c:pt idx="686">
                  <c:v>5.6512272602572903E-9</c:v>
                </c:pt>
                <c:pt idx="687">
                  <c:v>1.7969886096093199E-6</c:v>
                </c:pt>
                <c:pt idx="688">
                  <c:v>6.1825904907770804E-8</c:v>
                </c:pt>
                <c:pt idx="689">
                  <c:v>1.0599107207222E-7</c:v>
                </c:pt>
                <c:pt idx="690">
                  <c:v>1.6408780015094999E-10</c:v>
                </c:pt>
                <c:pt idx="691">
                  <c:v>2.7764418009671598E-4</c:v>
                </c:pt>
                <c:pt idx="692">
                  <c:v>2.9492458093217699E-4</c:v>
                </c:pt>
                <c:pt idx="693">
                  <c:v>1.97460319664743E-4</c:v>
                </c:pt>
                <c:pt idx="694">
                  <c:v>1.73907208550152E-4</c:v>
                </c:pt>
                <c:pt idx="695">
                  <c:v>3.4973161438009499E-6</c:v>
                </c:pt>
                <c:pt idx="696">
                  <c:v>1.7935332481189001E-5</c:v>
                </c:pt>
                <c:pt idx="697">
                  <c:v>8.3435209377467802E-8</c:v>
                </c:pt>
                <c:pt idx="698">
                  <c:v>3.4383458616614201E-10</c:v>
                </c:pt>
                <c:pt idx="699">
                  <c:v>2.3572749770432099E-10</c:v>
                </c:pt>
                <c:pt idx="700">
                  <c:v>6.3439372099691802E-10</c:v>
                </c:pt>
                <c:pt idx="701">
                  <c:v>1.7176728704954399E-10</c:v>
                </c:pt>
                <c:pt idx="702">
                  <c:v>2.5430764077945999E-11</c:v>
                </c:pt>
                <c:pt idx="703">
                  <c:v>5.1104517263481402E-9</c:v>
                </c:pt>
                <c:pt idx="704">
                  <c:v>5.5113154817390203E-9</c:v>
                </c:pt>
                <c:pt idx="705">
                  <c:v>1.16434545564067E-8</c:v>
                </c:pt>
                <c:pt idx="706">
                  <c:v>8.4446884608545201E-9</c:v>
                </c:pt>
                <c:pt idx="707">
                  <c:v>3.9537395235991302E-9</c:v>
                </c:pt>
                <c:pt idx="708">
                  <c:v>8.5914245433194099E-10</c:v>
                </c:pt>
                <c:pt idx="709">
                  <c:v>2.5874432977142101E-8</c:v>
                </c:pt>
                <c:pt idx="710">
                  <c:v>4.4182481258990299E-9</c:v>
                </c:pt>
                <c:pt idx="711">
                  <c:v>5.4616443106672297E-9</c:v>
                </c:pt>
                <c:pt idx="712">
                  <c:v>4.4767837839918804E-9</c:v>
                </c:pt>
                <c:pt idx="713">
                  <c:v>3.18985392867648E-9</c:v>
                </c:pt>
                <c:pt idx="714">
                  <c:v>1.61224521184261E-10</c:v>
                </c:pt>
                <c:pt idx="715">
                  <c:v>5.5454511926040002E-10</c:v>
                </c:pt>
                <c:pt idx="716">
                  <c:v>3.45661505946043E-9</c:v>
                </c:pt>
                <c:pt idx="717">
                  <c:v>1.38694468310623E-9</c:v>
                </c:pt>
                <c:pt idx="718">
                  <c:v>7.5119853686933893E-9</c:v>
                </c:pt>
                <c:pt idx="719">
                  <c:v>9.0805913272702404E-10</c:v>
                </c:pt>
                <c:pt idx="720">
                  <c:v>6.9018336094246898E-10</c:v>
                </c:pt>
                <c:pt idx="721">
                  <c:v>1.61518892497637E-7</c:v>
                </c:pt>
                <c:pt idx="722">
                  <c:v>3.1104020459177002E-8</c:v>
                </c:pt>
                <c:pt idx="723">
                  <c:v>2.0607853254126001E-10</c:v>
                </c:pt>
                <c:pt idx="724">
                  <c:v>5.2438261805139397E-9</c:v>
                </c:pt>
                <c:pt idx="725">
                  <c:v>1.0490794822583201E-8</c:v>
                </c:pt>
                <c:pt idx="726">
                  <c:v>1.1519093294097301E-8</c:v>
                </c:pt>
                <c:pt idx="727">
                  <c:v>1.9116647549085E-8</c:v>
                </c:pt>
                <c:pt idx="728">
                  <c:v>5.7014750897831202E-9</c:v>
                </c:pt>
                <c:pt idx="729">
                  <c:v>4.8918847724816297E-9</c:v>
                </c:pt>
                <c:pt idx="730">
                  <c:v>9.8049189162158495E-10</c:v>
                </c:pt>
                <c:pt idx="731">
                  <c:v>3.5056400780670301E-9</c:v>
                </c:pt>
                <c:pt idx="732">
                  <c:v>3.5330946319427701E-10</c:v>
                </c:pt>
                <c:pt idx="733">
                  <c:v>1.61639417001885E-9</c:v>
                </c:pt>
                <c:pt idx="734">
                  <c:v>1.9627331664479802E-8</c:v>
                </c:pt>
                <c:pt idx="735">
                  <c:v>1.11976255851729E-8</c:v>
                </c:pt>
                <c:pt idx="736">
                  <c:v>1.5229029023884602E-8</c:v>
                </c:pt>
                <c:pt idx="737">
                  <c:v>1.8528723138737399E-9</c:v>
                </c:pt>
                <c:pt idx="738">
                  <c:v>2.4759737864822099E-8</c:v>
                </c:pt>
                <c:pt idx="739">
                  <c:v>1.8646955000908999E-9</c:v>
                </c:pt>
                <c:pt idx="740">
                  <c:v>5.6012923283136898E-9</c:v>
                </c:pt>
                <c:pt idx="741">
                  <c:v>7.3207506383972796E-9</c:v>
                </c:pt>
                <c:pt idx="742">
                  <c:v>2.4027470998308202E-10</c:v>
                </c:pt>
                <c:pt idx="743">
                  <c:v>4.2960758017495799E-9</c:v>
                </c:pt>
                <c:pt idx="744">
                  <c:v>1.3091336515075901E-6</c:v>
                </c:pt>
                <c:pt idx="745">
                  <c:v>9.2061236606552805E-8</c:v>
                </c:pt>
                <c:pt idx="746">
                  <c:v>1.8852360175488298E-9</c:v>
                </c:pt>
                <c:pt idx="747">
                  <c:v>1.2205190283686099E-8</c:v>
                </c:pt>
                <c:pt idx="748">
                  <c:v>3.1751139712251702E-9</c:v>
                </c:pt>
                <c:pt idx="749">
                  <c:v>4.1987353184019498E-10</c:v>
                </c:pt>
                <c:pt idx="750">
                  <c:v>1.24730556964003E-8</c:v>
                </c:pt>
                <c:pt idx="751">
                  <c:v>6.0011114472565197E-8</c:v>
                </c:pt>
                <c:pt idx="752">
                  <c:v>1.5233193015955101E-9</c:v>
                </c:pt>
                <c:pt idx="753">
                  <c:v>1.5541596941846501E-9</c:v>
                </c:pt>
                <c:pt idx="754">
                  <c:v>4.2819494604832201E-9</c:v>
                </c:pt>
                <c:pt idx="755">
                  <c:v>3.9863064809436302E-10</c:v>
                </c:pt>
                <c:pt idx="756">
                  <c:v>4.6018556903989601E-9</c:v>
                </c:pt>
                <c:pt idx="757">
                  <c:v>8.7139110053934799E-9</c:v>
                </c:pt>
                <c:pt idx="758">
                  <c:v>8.5393754514892305E-9</c:v>
                </c:pt>
                <c:pt idx="759">
                  <c:v>2.5711746812089502E-9</c:v>
                </c:pt>
                <c:pt idx="760">
                  <c:v>1.3791569334813201E-9</c:v>
                </c:pt>
                <c:pt idx="761">
                  <c:v>4.4041318567021399E-9</c:v>
                </c:pt>
                <c:pt idx="762">
                  <c:v>1.0249196360661801E-8</c:v>
                </c:pt>
                <c:pt idx="763">
                  <c:v>7.3630257078167296E-9</c:v>
                </c:pt>
                <c:pt idx="764">
                  <c:v>1.2781426401958801E-8</c:v>
                </c:pt>
                <c:pt idx="765">
                  <c:v>5.1365740349657202E-11</c:v>
                </c:pt>
                <c:pt idx="766">
                  <c:v>1.00193502024074E-10</c:v>
                </c:pt>
                <c:pt idx="767">
                  <c:v>5.03403082514334E-11</c:v>
                </c:pt>
                <c:pt idx="768">
                  <c:v>6.3810688637868796E-9</c:v>
                </c:pt>
                <c:pt idx="769">
                  <c:v>3.3633935562152502E-10</c:v>
                </c:pt>
                <c:pt idx="770">
                  <c:v>5.4952237806212601E-9</c:v>
                </c:pt>
                <c:pt idx="771">
                  <c:v>1.63378705063223E-9</c:v>
                </c:pt>
                <c:pt idx="772">
                  <c:v>2.5086068062746799E-11</c:v>
                </c:pt>
                <c:pt idx="773">
                  <c:v>3.2324079513522701E-10</c:v>
                </c:pt>
                <c:pt idx="774">
                  <c:v>3.8521255712455402E-10</c:v>
                </c:pt>
                <c:pt idx="775">
                  <c:v>4.4146131966652397E-9</c:v>
                </c:pt>
                <c:pt idx="776">
                  <c:v>1.08824497199329E-9</c:v>
                </c:pt>
                <c:pt idx="777">
                  <c:v>8.1726392058819297E-8</c:v>
                </c:pt>
                <c:pt idx="778">
                  <c:v>4.8497131683578997E-9</c:v>
                </c:pt>
                <c:pt idx="779">
                  <c:v>1.4616036852564601E-9</c:v>
                </c:pt>
                <c:pt idx="780">
                  <c:v>1.588806276445E-9</c:v>
                </c:pt>
                <c:pt idx="781">
                  <c:v>6.5735499751031899E-9</c:v>
                </c:pt>
                <c:pt idx="782">
                  <c:v>3.72147500149115E-10</c:v>
                </c:pt>
                <c:pt idx="783">
                  <c:v>6.4366302188634696E-9</c:v>
                </c:pt>
                <c:pt idx="784">
                  <c:v>7.6001467263618597E-9</c:v>
                </c:pt>
                <c:pt idx="785">
                  <c:v>3.49195401034333E-9</c:v>
                </c:pt>
                <c:pt idx="786">
                  <c:v>2.6307251612807799E-8</c:v>
                </c:pt>
                <c:pt idx="787">
                  <c:v>1.64451247220212E-8</c:v>
                </c:pt>
                <c:pt idx="788">
                  <c:v>1.9076269306526601E-9</c:v>
                </c:pt>
                <c:pt idx="789">
                  <c:v>6.4508768816818304E-9</c:v>
                </c:pt>
                <c:pt idx="790">
                  <c:v>7.4058899269807298E-9</c:v>
                </c:pt>
                <c:pt idx="791">
                  <c:v>5.5252812123989799E-8</c:v>
                </c:pt>
                <c:pt idx="792">
                  <c:v>8.3207385498954796E-10</c:v>
                </c:pt>
                <c:pt idx="793">
                  <c:v>4.3813237158074799E-11</c:v>
                </c:pt>
                <c:pt idx="794">
                  <c:v>1.4704882939399501E-10</c:v>
                </c:pt>
                <c:pt idx="795">
                  <c:v>9.4421167400368704E-9</c:v>
                </c:pt>
                <c:pt idx="796">
                  <c:v>1.95165721552969E-9</c:v>
                </c:pt>
                <c:pt idx="797">
                  <c:v>3.6085962619752602E-9</c:v>
                </c:pt>
                <c:pt idx="798">
                  <c:v>9.0895362702337205E-8</c:v>
                </c:pt>
                <c:pt idx="799">
                  <c:v>2.6081874924062899E-8</c:v>
                </c:pt>
                <c:pt idx="800">
                  <c:v>4.61561837082561E-9</c:v>
                </c:pt>
                <c:pt idx="801">
                  <c:v>2.2566324821447701E-8</c:v>
                </c:pt>
                <c:pt idx="802">
                  <c:v>6.2865116919865103E-10</c:v>
                </c:pt>
                <c:pt idx="803">
                  <c:v>5.3183504894164502E-10</c:v>
                </c:pt>
                <c:pt idx="804">
                  <c:v>7.0199073560092499E-11</c:v>
                </c:pt>
                <c:pt idx="805">
                  <c:v>1.61718404249933E-10</c:v>
                </c:pt>
                <c:pt idx="806">
                  <c:v>3.9651355437484804E-9</c:v>
                </c:pt>
                <c:pt idx="807">
                  <c:v>1.40418044505044E-9</c:v>
                </c:pt>
                <c:pt idx="808">
                  <c:v>4.57565539818705E-10</c:v>
                </c:pt>
                <c:pt idx="809">
                  <c:v>7.8521528843459803E-10</c:v>
                </c:pt>
                <c:pt idx="810">
                  <c:v>2.7814430853978501E-9</c:v>
                </c:pt>
                <c:pt idx="811">
                  <c:v>1.0313282991672201E-9</c:v>
                </c:pt>
                <c:pt idx="812">
                  <c:v>3.9544617294735902E-9</c:v>
                </c:pt>
                <c:pt idx="813">
                  <c:v>3.9481121697167798E-9</c:v>
                </c:pt>
                <c:pt idx="814">
                  <c:v>4.3571782651409004E-9</c:v>
                </c:pt>
                <c:pt idx="815">
                  <c:v>6.57865483678056E-9</c:v>
                </c:pt>
                <c:pt idx="816">
                  <c:v>8.8553671083484693E-9</c:v>
                </c:pt>
                <c:pt idx="817">
                  <c:v>1.4604994062657499E-9</c:v>
                </c:pt>
                <c:pt idx="818">
                  <c:v>1.9587618589146199E-9</c:v>
                </c:pt>
                <c:pt idx="819">
                  <c:v>2.3334522553804201E-10</c:v>
                </c:pt>
                <c:pt idx="820">
                  <c:v>8.1305711202569502E-11</c:v>
                </c:pt>
                <c:pt idx="821">
                  <c:v>5.4677539333243299E-9</c:v>
                </c:pt>
                <c:pt idx="822">
                  <c:v>2.08403377811305E-8</c:v>
                </c:pt>
                <c:pt idx="823">
                  <c:v>1.39514680298461E-8</c:v>
                </c:pt>
                <c:pt idx="824">
                  <c:v>1.22420805093482E-8</c:v>
                </c:pt>
                <c:pt idx="825">
                  <c:v>7.7651567024536598E-11</c:v>
                </c:pt>
                <c:pt idx="826">
                  <c:v>2.5419409500618701E-9</c:v>
                </c:pt>
                <c:pt idx="827">
                  <c:v>4.7122624303984296E-9</c:v>
                </c:pt>
                <c:pt idx="828">
                  <c:v>2.81694861412893E-9</c:v>
                </c:pt>
                <c:pt idx="829">
                  <c:v>8.1527304085208704E-10</c:v>
                </c:pt>
                <c:pt idx="830">
                  <c:v>1.4592238005842999E-9</c:v>
                </c:pt>
                <c:pt idx="831">
                  <c:v>2.2351818052452901E-10</c:v>
                </c:pt>
                <c:pt idx="832">
                  <c:v>1.6087984871334901E-10</c:v>
                </c:pt>
                <c:pt idx="833">
                  <c:v>1.5385148850383599E-9</c:v>
                </c:pt>
                <c:pt idx="834">
                  <c:v>2.4085605898020998E-10</c:v>
                </c:pt>
                <c:pt idx="835">
                  <c:v>8.6561912000087202E-10</c:v>
                </c:pt>
                <c:pt idx="836">
                  <c:v>1.9746541313555E-9</c:v>
                </c:pt>
                <c:pt idx="837">
                  <c:v>1.4718653249318599E-9</c:v>
                </c:pt>
                <c:pt idx="838">
                  <c:v>7.6785705834858202E-11</c:v>
                </c:pt>
                <c:pt idx="839">
                  <c:v>1.4494780126605299E-9</c:v>
                </c:pt>
                <c:pt idx="840">
                  <c:v>1.4388473614793199E-10</c:v>
                </c:pt>
                <c:pt idx="841">
                  <c:v>2.3066341935832899E-9</c:v>
                </c:pt>
                <c:pt idx="842">
                  <c:v>4.6993299404442798E-10</c:v>
                </c:pt>
                <c:pt idx="843">
                  <c:v>1.71392024447707E-9</c:v>
                </c:pt>
                <c:pt idx="844">
                  <c:v>7.2208278792219099E-9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B-482E-AE16-282919B7B94E}"/>
            </c:ext>
          </c:extLst>
        </c:ser>
        <c:ser>
          <c:idx val="1"/>
          <c:order val="1"/>
          <c:tx>
            <c:strRef>
              <c:f>'Results_train240_2.4saaWeights'!$B$1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'Results_train240_2.4saaWeights'!$B$2:$B$847</c:f>
              <c:numCache>
                <c:formatCode>0,000</c:formatCode>
                <c:ptCount val="846"/>
                <c:pt idx="0">
                  <c:v>2.5802046497476899E-8</c:v>
                </c:pt>
                <c:pt idx="1">
                  <c:v>1.0634979040868099E-9</c:v>
                </c:pt>
                <c:pt idx="2">
                  <c:v>1.6703399535616201E-8</c:v>
                </c:pt>
                <c:pt idx="3">
                  <c:v>3.2199621601058701E-8</c:v>
                </c:pt>
                <c:pt idx="4">
                  <c:v>3.08003541169289E-8</c:v>
                </c:pt>
                <c:pt idx="5">
                  <c:v>5.6770611108510096E-9</c:v>
                </c:pt>
                <c:pt idx="6">
                  <c:v>1.48121695142423E-8</c:v>
                </c:pt>
                <c:pt idx="7">
                  <c:v>1.4924477028500599E-7</c:v>
                </c:pt>
                <c:pt idx="8">
                  <c:v>9.2302592610488993E-9</c:v>
                </c:pt>
                <c:pt idx="9">
                  <c:v>2.3349409098647898E-9</c:v>
                </c:pt>
                <c:pt idx="10">
                  <c:v>2.1586757339465098E-8</c:v>
                </c:pt>
                <c:pt idx="11">
                  <c:v>7.1234664642369102E-8</c:v>
                </c:pt>
                <c:pt idx="12">
                  <c:v>1.1792332473799999E-7</c:v>
                </c:pt>
                <c:pt idx="13">
                  <c:v>6.6510706004141804E-8</c:v>
                </c:pt>
                <c:pt idx="14">
                  <c:v>5.6507516326106901E-8</c:v>
                </c:pt>
                <c:pt idx="15">
                  <c:v>1.4705151900747901E-8</c:v>
                </c:pt>
                <c:pt idx="16">
                  <c:v>1.4501132683574E-9</c:v>
                </c:pt>
                <c:pt idx="17">
                  <c:v>6.1367649996200195E-8</c:v>
                </c:pt>
                <c:pt idx="18">
                  <c:v>2.1587105590352401E-7</c:v>
                </c:pt>
                <c:pt idx="19">
                  <c:v>2.3972875330384498E-8</c:v>
                </c:pt>
                <c:pt idx="20">
                  <c:v>5.8837351842912802E-8</c:v>
                </c:pt>
                <c:pt idx="21">
                  <c:v>2.2659024475329501E-9</c:v>
                </c:pt>
                <c:pt idx="22">
                  <c:v>1.63353604371353E-8</c:v>
                </c:pt>
                <c:pt idx="23">
                  <c:v>8.4050248738399199E-8</c:v>
                </c:pt>
                <c:pt idx="24">
                  <c:v>1.05795983758073E-7</c:v>
                </c:pt>
                <c:pt idx="25">
                  <c:v>6.9370141764986705E-7</c:v>
                </c:pt>
                <c:pt idx="26">
                  <c:v>2.4875758007840001E-7</c:v>
                </c:pt>
                <c:pt idx="27">
                  <c:v>3.03628630587221E-6</c:v>
                </c:pt>
                <c:pt idx="28">
                  <c:v>1.4540456774917699E-7</c:v>
                </c:pt>
                <c:pt idx="29">
                  <c:v>3.5157983151694002E-7</c:v>
                </c:pt>
                <c:pt idx="30">
                  <c:v>1.0986670999024299E-6</c:v>
                </c:pt>
                <c:pt idx="31">
                  <c:v>9.1624866914343299E-8</c:v>
                </c:pt>
                <c:pt idx="32">
                  <c:v>6.1616141033129797E-8</c:v>
                </c:pt>
                <c:pt idx="33">
                  <c:v>7.4901230980111697E-10</c:v>
                </c:pt>
                <c:pt idx="34">
                  <c:v>3.8148213031516801E-6</c:v>
                </c:pt>
                <c:pt idx="35">
                  <c:v>6.3651277565824403E-10</c:v>
                </c:pt>
                <c:pt idx="36">
                  <c:v>2.2366219846966399E-8</c:v>
                </c:pt>
                <c:pt idx="37">
                  <c:v>2.25672417887402E-7</c:v>
                </c:pt>
                <c:pt idx="38">
                  <c:v>6.3694849065231905E-7</c:v>
                </c:pt>
                <c:pt idx="39">
                  <c:v>8.0007229743725796E-4</c:v>
                </c:pt>
                <c:pt idx="40">
                  <c:v>3.23934049411988E-2</c:v>
                </c:pt>
                <c:pt idx="41">
                  <c:v>2.6284736195566899E-2</c:v>
                </c:pt>
                <c:pt idx="42">
                  <c:v>2.1825018302246198E-2</c:v>
                </c:pt>
                <c:pt idx="43">
                  <c:v>3.1186781756633801E-2</c:v>
                </c:pt>
                <c:pt idx="44">
                  <c:v>3.4651983856022701E-2</c:v>
                </c:pt>
                <c:pt idx="45">
                  <c:v>3.9176716011983102E-2</c:v>
                </c:pt>
                <c:pt idx="46">
                  <c:v>4.6260228064129501E-2</c:v>
                </c:pt>
                <c:pt idx="47">
                  <c:v>5.8032336001483401E-2</c:v>
                </c:pt>
                <c:pt idx="48">
                  <c:v>7.9810604809004398E-2</c:v>
                </c:pt>
                <c:pt idx="49">
                  <c:v>7.6361963988575005E-2</c:v>
                </c:pt>
                <c:pt idx="50">
                  <c:v>8.5547103332315896E-2</c:v>
                </c:pt>
                <c:pt idx="51">
                  <c:v>8.0268273002362098E-2</c:v>
                </c:pt>
                <c:pt idx="52">
                  <c:v>8.0933137385014897E-2</c:v>
                </c:pt>
                <c:pt idx="53">
                  <c:v>6.7692133637005394E-2</c:v>
                </c:pt>
                <c:pt idx="54">
                  <c:v>5.7590134158327602E-2</c:v>
                </c:pt>
                <c:pt idx="55">
                  <c:v>5.2362745954800498E-2</c:v>
                </c:pt>
                <c:pt idx="56">
                  <c:v>6.2542964516835498E-2</c:v>
                </c:pt>
                <c:pt idx="57">
                  <c:v>4.9343428330724699E-2</c:v>
                </c:pt>
                <c:pt idx="58">
                  <c:v>5.3586913513810099E-2</c:v>
                </c:pt>
                <c:pt idx="59">
                  <c:v>4.5541926767402902E-2</c:v>
                </c:pt>
                <c:pt idx="60">
                  <c:v>5.6464409203919499E-2</c:v>
                </c:pt>
                <c:pt idx="61">
                  <c:v>3.68333094351889E-2</c:v>
                </c:pt>
                <c:pt idx="62">
                  <c:v>3.3940095053507299E-2</c:v>
                </c:pt>
                <c:pt idx="63">
                  <c:v>3.06342607401172E-2</c:v>
                </c:pt>
                <c:pt idx="64">
                  <c:v>4.1796354546881298E-2</c:v>
                </c:pt>
                <c:pt idx="65">
                  <c:v>1.5804616719743099E-2</c:v>
                </c:pt>
                <c:pt idx="66">
                  <c:v>7.3097488081476404E-3</c:v>
                </c:pt>
                <c:pt idx="67">
                  <c:v>6.9980432146627301E-3</c:v>
                </c:pt>
                <c:pt idx="68">
                  <c:v>1.18350353954453E-2</c:v>
                </c:pt>
                <c:pt idx="69">
                  <c:v>1.40074316774848E-2</c:v>
                </c:pt>
                <c:pt idx="70">
                  <c:v>9.0066041308334097E-3</c:v>
                </c:pt>
                <c:pt idx="71">
                  <c:v>3.2668742781997699E-5</c:v>
                </c:pt>
                <c:pt idx="72">
                  <c:v>2.5393160798768901E-5</c:v>
                </c:pt>
                <c:pt idx="73">
                  <c:v>7.3320582320543703E-3</c:v>
                </c:pt>
                <c:pt idx="74">
                  <c:v>4.8256694147259097E-2</c:v>
                </c:pt>
                <c:pt idx="75">
                  <c:v>1.6448025570023998E-2</c:v>
                </c:pt>
                <c:pt idx="76">
                  <c:v>1.78816889607612E-2</c:v>
                </c:pt>
                <c:pt idx="77">
                  <c:v>3.4679132793000002E-3</c:v>
                </c:pt>
                <c:pt idx="78">
                  <c:v>1.6482267432341401E-2</c:v>
                </c:pt>
                <c:pt idx="79">
                  <c:v>5.15907807307402E-2</c:v>
                </c:pt>
                <c:pt idx="80">
                  <c:v>8.8942436664401395E-2</c:v>
                </c:pt>
                <c:pt idx="81">
                  <c:v>0.101726159877998</c:v>
                </c:pt>
                <c:pt idx="82">
                  <c:v>6.7756837857223598E-2</c:v>
                </c:pt>
                <c:pt idx="83">
                  <c:v>1.6480635025962601E-2</c:v>
                </c:pt>
                <c:pt idx="84">
                  <c:v>3.6102301057744097E-5</c:v>
                </c:pt>
                <c:pt idx="85">
                  <c:v>4.8396840802053302E-2</c:v>
                </c:pt>
                <c:pt idx="86">
                  <c:v>6.4916108998260905E-2</c:v>
                </c:pt>
                <c:pt idx="87">
                  <c:v>5.9676093447292598E-2</c:v>
                </c:pt>
                <c:pt idx="88">
                  <c:v>6.7772680695313794E-2</c:v>
                </c:pt>
                <c:pt idx="89">
                  <c:v>8.5586444484850394E-2</c:v>
                </c:pt>
                <c:pt idx="90">
                  <c:v>0.118402210885999</c:v>
                </c:pt>
                <c:pt idx="91">
                  <c:v>0.103342564176366</c:v>
                </c:pt>
                <c:pt idx="92">
                  <c:v>5.5093203404667002E-2</c:v>
                </c:pt>
                <c:pt idx="93">
                  <c:v>6.6432618741442906E-2</c:v>
                </c:pt>
                <c:pt idx="94">
                  <c:v>6.7221983912227001E-2</c:v>
                </c:pt>
                <c:pt idx="95">
                  <c:v>0.10343298199916801</c:v>
                </c:pt>
                <c:pt idx="96">
                  <c:v>0.11540784430602601</c:v>
                </c:pt>
                <c:pt idx="97">
                  <c:v>0.13920908376516999</c:v>
                </c:pt>
                <c:pt idx="98">
                  <c:v>0.15145394944645399</c:v>
                </c:pt>
                <c:pt idx="99">
                  <c:v>0.154197725652988</c:v>
                </c:pt>
                <c:pt idx="100">
                  <c:v>0.16159305566961901</c:v>
                </c:pt>
                <c:pt idx="101">
                  <c:v>0.133287664501134</c:v>
                </c:pt>
                <c:pt idx="102">
                  <c:v>0.118957779294925</c:v>
                </c:pt>
                <c:pt idx="103">
                  <c:v>0.12579620852232801</c:v>
                </c:pt>
                <c:pt idx="104">
                  <c:v>0.139955282518468</c:v>
                </c:pt>
                <c:pt idx="105">
                  <c:v>0.13266240927126299</c:v>
                </c:pt>
                <c:pt idx="106">
                  <c:v>0.13035887765288201</c:v>
                </c:pt>
                <c:pt idx="107">
                  <c:v>0.13393595711248299</c:v>
                </c:pt>
                <c:pt idx="108">
                  <c:v>0.13750132435502299</c:v>
                </c:pt>
                <c:pt idx="109">
                  <c:v>0.15995232869519699</c:v>
                </c:pt>
                <c:pt idx="110">
                  <c:v>0.14469213488178001</c:v>
                </c:pt>
                <c:pt idx="111">
                  <c:v>0.145062524742715</c:v>
                </c:pt>
                <c:pt idx="112">
                  <c:v>0.15019041878504799</c:v>
                </c:pt>
                <c:pt idx="113">
                  <c:v>0.16385606902889999</c:v>
                </c:pt>
                <c:pt idx="114">
                  <c:v>0.15219258263286201</c:v>
                </c:pt>
                <c:pt idx="115">
                  <c:v>0.16775244825984501</c:v>
                </c:pt>
                <c:pt idx="116">
                  <c:v>0.148400098349555</c:v>
                </c:pt>
                <c:pt idx="117">
                  <c:v>0.12495581843754899</c:v>
                </c:pt>
                <c:pt idx="118">
                  <c:v>0.131974694339548</c:v>
                </c:pt>
                <c:pt idx="119">
                  <c:v>0.107360321330114</c:v>
                </c:pt>
                <c:pt idx="120">
                  <c:v>0.104921262667288</c:v>
                </c:pt>
                <c:pt idx="121">
                  <c:v>9.7119232955203097E-2</c:v>
                </c:pt>
                <c:pt idx="122">
                  <c:v>0.1016239182033</c:v>
                </c:pt>
                <c:pt idx="123">
                  <c:v>0.108137758215609</c:v>
                </c:pt>
                <c:pt idx="124">
                  <c:v>0.115602171381362</c:v>
                </c:pt>
                <c:pt idx="125">
                  <c:v>0.105016248929307</c:v>
                </c:pt>
                <c:pt idx="126">
                  <c:v>0.13362114964203001</c:v>
                </c:pt>
                <c:pt idx="127">
                  <c:v>0.140811434367206</c:v>
                </c:pt>
                <c:pt idx="128">
                  <c:v>0.13146239130207901</c:v>
                </c:pt>
                <c:pt idx="129">
                  <c:v>0.148920664104426</c:v>
                </c:pt>
                <c:pt idx="130">
                  <c:v>0.149214963061435</c:v>
                </c:pt>
                <c:pt idx="131">
                  <c:v>0.142886169845929</c:v>
                </c:pt>
                <c:pt idx="132">
                  <c:v>0.16866194822852701</c:v>
                </c:pt>
                <c:pt idx="133">
                  <c:v>0.161777795849645</c:v>
                </c:pt>
                <c:pt idx="134">
                  <c:v>0.159453993339083</c:v>
                </c:pt>
                <c:pt idx="135">
                  <c:v>0.17201495133692199</c:v>
                </c:pt>
                <c:pt idx="136">
                  <c:v>0.19067394684181199</c:v>
                </c:pt>
                <c:pt idx="137">
                  <c:v>0.19829420754348001</c:v>
                </c:pt>
                <c:pt idx="138">
                  <c:v>0.23777485351055999</c:v>
                </c:pt>
                <c:pt idx="139">
                  <c:v>0.23072963850990499</c:v>
                </c:pt>
                <c:pt idx="140">
                  <c:v>0.24373296622862101</c:v>
                </c:pt>
                <c:pt idx="141">
                  <c:v>0.24583775643470601</c:v>
                </c:pt>
                <c:pt idx="142">
                  <c:v>0.23835230550803399</c:v>
                </c:pt>
                <c:pt idx="143">
                  <c:v>0.25631425403331098</c:v>
                </c:pt>
                <c:pt idx="144">
                  <c:v>0.24784616576999799</c:v>
                </c:pt>
                <c:pt idx="145">
                  <c:v>0.210671802195983</c:v>
                </c:pt>
                <c:pt idx="146">
                  <c:v>0.215281447829722</c:v>
                </c:pt>
                <c:pt idx="147">
                  <c:v>0.20337108614898899</c:v>
                </c:pt>
                <c:pt idx="148">
                  <c:v>0.19958316095457301</c:v>
                </c:pt>
                <c:pt idx="149">
                  <c:v>0.21805270929509901</c:v>
                </c:pt>
                <c:pt idx="150">
                  <c:v>0.21302830296917799</c:v>
                </c:pt>
                <c:pt idx="151">
                  <c:v>0.25298851290632202</c:v>
                </c:pt>
                <c:pt idx="152">
                  <c:v>0.26807090234521402</c:v>
                </c:pt>
                <c:pt idx="153">
                  <c:v>0.33238420640556798</c:v>
                </c:pt>
                <c:pt idx="154">
                  <c:v>0.31534417432207601</c:v>
                </c:pt>
                <c:pt idx="155">
                  <c:v>0.33113049265244898</c:v>
                </c:pt>
                <c:pt idx="156">
                  <c:v>0.34495021937280701</c:v>
                </c:pt>
                <c:pt idx="157">
                  <c:v>0.294923132588087</c:v>
                </c:pt>
                <c:pt idx="158">
                  <c:v>0.30514818873205901</c:v>
                </c:pt>
                <c:pt idx="159">
                  <c:v>0.31090041381859901</c:v>
                </c:pt>
                <c:pt idx="160">
                  <c:v>0.30815724994208099</c:v>
                </c:pt>
                <c:pt idx="161">
                  <c:v>0.28726687917326099</c:v>
                </c:pt>
                <c:pt idx="162">
                  <c:v>0.29171278970569298</c:v>
                </c:pt>
                <c:pt idx="163">
                  <c:v>0.29771048609281697</c:v>
                </c:pt>
                <c:pt idx="164">
                  <c:v>0.28522876426618299</c:v>
                </c:pt>
                <c:pt idx="165">
                  <c:v>0.24823187312679801</c:v>
                </c:pt>
                <c:pt idx="166">
                  <c:v>0.25647047101324399</c:v>
                </c:pt>
                <c:pt idx="167">
                  <c:v>0.235311836518213</c:v>
                </c:pt>
                <c:pt idx="168">
                  <c:v>0.19068296982659999</c:v>
                </c:pt>
                <c:pt idx="169">
                  <c:v>0.182413895308041</c:v>
                </c:pt>
                <c:pt idx="170">
                  <c:v>0.14737222246012099</c:v>
                </c:pt>
                <c:pt idx="171">
                  <c:v>0.15150649707457101</c:v>
                </c:pt>
                <c:pt idx="172">
                  <c:v>9.8452992175063703E-2</c:v>
                </c:pt>
                <c:pt idx="173">
                  <c:v>4.8098973935506099E-2</c:v>
                </c:pt>
                <c:pt idx="174">
                  <c:v>1.0545661302763E-2</c:v>
                </c:pt>
                <c:pt idx="175">
                  <c:v>6.7245913897624895E-2</c:v>
                </c:pt>
                <c:pt idx="176">
                  <c:v>6.8748782682292994E-2</c:v>
                </c:pt>
                <c:pt idx="177">
                  <c:v>6.9184159798189704E-2</c:v>
                </c:pt>
                <c:pt idx="178">
                  <c:v>0.10375227496661101</c:v>
                </c:pt>
                <c:pt idx="179">
                  <c:v>0.15382291935831199</c:v>
                </c:pt>
                <c:pt idx="180">
                  <c:v>0.137453048156643</c:v>
                </c:pt>
                <c:pt idx="181">
                  <c:v>0.15232193311639899</c:v>
                </c:pt>
                <c:pt idx="182">
                  <c:v>0.14648309468952</c:v>
                </c:pt>
                <c:pt idx="183">
                  <c:v>0.18092116259871299</c:v>
                </c:pt>
                <c:pt idx="184">
                  <c:v>0.181798847637546</c:v>
                </c:pt>
                <c:pt idx="185">
                  <c:v>0.185835665636266</c:v>
                </c:pt>
                <c:pt idx="186">
                  <c:v>0.13552769337762899</c:v>
                </c:pt>
                <c:pt idx="187">
                  <c:v>0.14267421342268399</c:v>
                </c:pt>
                <c:pt idx="188">
                  <c:v>8.42833993340944E-2</c:v>
                </c:pt>
                <c:pt idx="189">
                  <c:v>4.6944266079793101E-2</c:v>
                </c:pt>
                <c:pt idx="190">
                  <c:v>1.42593674247355E-2</c:v>
                </c:pt>
                <c:pt idx="191">
                  <c:v>8.2698927984951806E-2</c:v>
                </c:pt>
                <c:pt idx="192">
                  <c:v>8.2668995929832095E-2</c:v>
                </c:pt>
                <c:pt idx="193">
                  <c:v>8.7467248112571602E-2</c:v>
                </c:pt>
                <c:pt idx="194">
                  <c:v>0.114327638573383</c:v>
                </c:pt>
                <c:pt idx="195">
                  <c:v>0.12092927307798899</c:v>
                </c:pt>
                <c:pt idx="196">
                  <c:v>0.10426396095811701</c:v>
                </c:pt>
                <c:pt idx="197">
                  <c:v>0.14254261240673899</c:v>
                </c:pt>
                <c:pt idx="198">
                  <c:v>0.14439058551954401</c:v>
                </c:pt>
                <c:pt idx="199">
                  <c:v>0.198982361600331</c:v>
                </c:pt>
                <c:pt idx="200">
                  <c:v>1.0709164625565001E-7</c:v>
                </c:pt>
                <c:pt idx="201">
                  <c:v>1.64405706936762E-6</c:v>
                </c:pt>
                <c:pt idx="202">
                  <c:v>1.0767189073458999E-5</c:v>
                </c:pt>
                <c:pt idx="203">
                  <c:v>2.8465649936976602E-4</c:v>
                </c:pt>
                <c:pt idx="204">
                  <c:v>6.30914977802437E-4</c:v>
                </c:pt>
                <c:pt idx="205">
                  <c:v>2.3924649657150701E-2</c:v>
                </c:pt>
                <c:pt idx="206">
                  <c:v>1.4004101394754099E-4</c:v>
                </c:pt>
                <c:pt idx="207">
                  <c:v>1.61845022468354E-3</c:v>
                </c:pt>
                <c:pt idx="208">
                  <c:v>2.1713700392960601E-2</c:v>
                </c:pt>
                <c:pt idx="209">
                  <c:v>1.7826427242025902E-2</c:v>
                </c:pt>
                <c:pt idx="210">
                  <c:v>8.9517826811338305E-7</c:v>
                </c:pt>
                <c:pt idx="211">
                  <c:v>7.2696521227922198E-7</c:v>
                </c:pt>
                <c:pt idx="212">
                  <c:v>1.6777712798483901E-4</c:v>
                </c:pt>
                <c:pt idx="213">
                  <c:v>4.5285069708666202E-4</c:v>
                </c:pt>
                <c:pt idx="214">
                  <c:v>1.16535670615321E-5</c:v>
                </c:pt>
                <c:pt idx="215">
                  <c:v>1.10149301767085E-5</c:v>
                </c:pt>
                <c:pt idx="216">
                  <c:v>2.17494896556333E-6</c:v>
                </c:pt>
                <c:pt idx="217">
                  <c:v>1.9584856528056499E-6</c:v>
                </c:pt>
                <c:pt idx="218">
                  <c:v>8.0695440404199798E-8</c:v>
                </c:pt>
                <c:pt idx="219">
                  <c:v>3.1893246057507998E-7</c:v>
                </c:pt>
                <c:pt idx="220">
                  <c:v>1.0335178100104301E-6</c:v>
                </c:pt>
                <c:pt idx="221">
                  <c:v>8.2199360156421596E-7</c:v>
                </c:pt>
                <c:pt idx="222">
                  <c:v>4.2878576421967703E-6</c:v>
                </c:pt>
                <c:pt idx="223">
                  <c:v>1.2589106638036301E-6</c:v>
                </c:pt>
                <c:pt idx="224">
                  <c:v>5.1251957983837898E-8</c:v>
                </c:pt>
                <c:pt idx="225">
                  <c:v>7.5070693068602994E-8</c:v>
                </c:pt>
                <c:pt idx="226">
                  <c:v>2.31639036929927E-8</c:v>
                </c:pt>
                <c:pt idx="227">
                  <c:v>8.4585547124809803E-7</c:v>
                </c:pt>
                <c:pt idx="228">
                  <c:v>6.68218621793292E-6</c:v>
                </c:pt>
                <c:pt idx="229">
                  <c:v>1.4491257767445699E-7</c:v>
                </c:pt>
                <c:pt idx="230">
                  <c:v>2.4337950273118398E-7</c:v>
                </c:pt>
                <c:pt idx="231">
                  <c:v>2.18846746145303E-7</c:v>
                </c:pt>
                <c:pt idx="232">
                  <c:v>2.6115089106876699E-6</c:v>
                </c:pt>
                <c:pt idx="233">
                  <c:v>5.5653095621495298E-5</c:v>
                </c:pt>
                <c:pt idx="234">
                  <c:v>1.7764847879160699E-7</c:v>
                </c:pt>
                <c:pt idx="235">
                  <c:v>1.9009669417603799E-6</c:v>
                </c:pt>
                <c:pt idx="236">
                  <c:v>1.5685097513515102E-5</c:v>
                </c:pt>
                <c:pt idx="237">
                  <c:v>3.6438419651689098E-2</c:v>
                </c:pt>
                <c:pt idx="238">
                  <c:v>8.6002947032832705E-2</c:v>
                </c:pt>
                <c:pt idx="239">
                  <c:v>1.4292127453222199E-2</c:v>
                </c:pt>
                <c:pt idx="240">
                  <c:v>2.30948794106462E-2</c:v>
                </c:pt>
                <c:pt idx="241">
                  <c:v>4.7520182959798402E-2</c:v>
                </c:pt>
                <c:pt idx="242">
                  <c:v>8.3529644242678405E-2</c:v>
                </c:pt>
                <c:pt idx="243">
                  <c:v>0.12997861608314601</c:v>
                </c:pt>
                <c:pt idx="244">
                  <c:v>8.8011423136890504E-2</c:v>
                </c:pt>
                <c:pt idx="245">
                  <c:v>3.64549656153434E-2</c:v>
                </c:pt>
                <c:pt idx="246">
                  <c:v>5.3059052412042602E-3</c:v>
                </c:pt>
                <c:pt idx="247">
                  <c:v>6.3680699566087202E-5</c:v>
                </c:pt>
                <c:pt idx="248">
                  <c:v>1.08751324872613E-4</c:v>
                </c:pt>
                <c:pt idx="249">
                  <c:v>9.1160703630285397E-7</c:v>
                </c:pt>
                <c:pt idx="250">
                  <c:v>8.0092317270050901E-3</c:v>
                </c:pt>
                <c:pt idx="251">
                  <c:v>6.8296118076589502E-2</c:v>
                </c:pt>
                <c:pt idx="252">
                  <c:v>5.5970228018310801E-2</c:v>
                </c:pt>
                <c:pt idx="253">
                  <c:v>0.10399599309600301</c:v>
                </c:pt>
                <c:pt idx="254">
                  <c:v>0.116719893860059</c:v>
                </c:pt>
                <c:pt idx="255">
                  <c:v>9.7877206316570001E-2</c:v>
                </c:pt>
                <c:pt idx="256">
                  <c:v>7.4795335811726996E-2</c:v>
                </c:pt>
                <c:pt idx="257">
                  <c:v>4.1614050824720403E-2</c:v>
                </c:pt>
                <c:pt idx="258">
                  <c:v>9.5312282407811103E-2</c:v>
                </c:pt>
                <c:pt idx="259">
                  <c:v>0.120118747746588</c:v>
                </c:pt>
                <c:pt idx="260">
                  <c:v>0.121385162032887</c:v>
                </c:pt>
                <c:pt idx="261">
                  <c:v>0.14752543882183899</c:v>
                </c:pt>
                <c:pt idx="262">
                  <c:v>0.19546300349115101</c:v>
                </c:pt>
                <c:pt idx="263">
                  <c:v>0.12113846730663901</c:v>
                </c:pt>
                <c:pt idx="264">
                  <c:v>0.10032193463405099</c:v>
                </c:pt>
                <c:pt idx="265">
                  <c:v>8.4974686940758298E-2</c:v>
                </c:pt>
                <c:pt idx="266">
                  <c:v>6.5143189022503406E-2</c:v>
                </c:pt>
                <c:pt idx="267">
                  <c:v>4.7237886728074899E-2</c:v>
                </c:pt>
                <c:pt idx="268">
                  <c:v>5.1439041067574298E-2</c:v>
                </c:pt>
                <c:pt idx="269">
                  <c:v>5.1265830226593603E-2</c:v>
                </c:pt>
                <c:pt idx="270">
                  <c:v>9.3538739217782704E-2</c:v>
                </c:pt>
                <c:pt idx="271">
                  <c:v>0.10482280837294899</c:v>
                </c:pt>
                <c:pt idx="272">
                  <c:v>0.14722413194335601</c:v>
                </c:pt>
                <c:pt idx="273">
                  <c:v>0.158507371104113</c:v>
                </c:pt>
                <c:pt idx="274">
                  <c:v>0.18976346427350099</c:v>
                </c:pt>
                <c:pt idx="275">
                  <c:v>0.196233369870115</c:v>
                </c:pt>
                <c:pt idx="276">
                  <c:v>0.23700829293211201</c:v>
                </c:pt>
                <c:pt idx="277">
                  <c:v>0.230360494031045</c:v>
                </c:pt>
                <c:pt idx="278">
                  <c:v>0.194070016544067</c:v>
                </c:pt>
                <c:pt idx="279">
                  <c:v>0.202266677076651</c:v>
                </c:pt>
                <c:pt idx="280">
                  <c:v>0.19590671203065699</c:v>
                </c:pt>
                <c:pt idx="281">
                  <c:v>0.14046533575907899</c:v>
                </c:pt>
                <c:pt idx="282">
                  <c:v>0.123188722831009</c:v>
                </c:pt>
                <c:pt idx="283">
                  <c:v>0.10427125353373801</c:v>
                </c:pt>
                <c:pt idx="284">
                  <c:v>2.63183916321744E-2</c:v>
                </c:pt>
                <c:pt idx="285">
                  <c:v>6.7242512863149306E-2</c:v>
                </c:pt>
                <c:pt idx="286">
                  <c:v>5.5010440969567601E-2</c:v>
                </c:pt>
                <c:pt idx="287">
                  <c:v>3.46863613718063E-2</c:v>
                </c:pt>
                <c:pt idx="288">
                  <c:v>3.04424037670111E-2</c:v>
                </c:pt>
                <c:pt idx="289">
                  <c:v>9.8886246403377703E-2</c:v>
                </c:pt>
                <c:pt idx="290">
                  <c:v>9.8382840577219299E-2</c:v>
                </c:pt>
                <c:pt idx="291">
                  <c:v>8.4992378242672903E-2</c:v>
                </c:pt>
                <c:pt idx="292">
                  <c:v>6.8224042837110005E-2</c:v>
                </c:pt>
                <c:pt idx="293">
                  <c:v>9.6090020779712002E-2</c:v>
                </c:pt>
                <c:pt idx="294">
                  <c:v>9.5304985337037698E-2</c:v>
                </c:pt>
                <c:pt idx="295">
                  <c:v>7.9618220447604707E-2</c:v>
                </c:pt>
                <c:pt idx="296">
                  <c:v>5.7533081017358101E-2</c:v>
                </c:pt>
                <c:pt idx="297">
                  <c:v>5.1196379605829498E-3</c:v>
                </c:pt>
                <c:pt idx="298">
                  <c:v>1.2941637664636499E-2</c:v>
                </c:pt>
                <c:pt idx="299">
                  <c:v>2.3841127966749299E-2</c:v>
                </c:pt>
                <c:pt idx="300">
                  <c:v>8.0532452123904905E-2</c:v>
                </c:pt>
                <c:pt idx="301">
                  <c:v>7.6084832783492304E-2</c:v>
                </c:pt>
                <c:pt idx="302">
                  <c:v>0.132690031099437</c:v>
                </c:pt>
                <c:pt idx="303">
                  <c:v>0.14206008897777</c:v>
                </c:pt>
                <c:pt idx="304">
                  <c:v>0.13951488679031701</c:v>
                </c:pt>
                <c:pt idx="305">
                  <c:v>0.144988587319338</c:v>
                </c:pt>
                <c:pt idx="306">
                  <c:v>0.10189250321090799</c:v>
                </c:pt>
                <c:pt idx="307">
                  <c:v>0.17223820072278201</c:v>
                </c:pt>
                <c:pt idx="308">
                  <c:v>0.13325072504577401</c:v>
                </c:pt>
                <c:pt idx="309">
                  <c:v>0.124315288797738</c:v>
                </c:pt>
                <c:pt idx="310">
                  <c:v>0.19507727193941099</c:v>
                </c:pt>
                <c:pt idx="311">
                  <c:v>0.20804580642777101</c:v>
                </c:pt>
                <c:pt idx="312">
                  <c:v>0.26961845301182003</c:v>
                </c:pt>
                <c:pt idx="313">
                  <c:v>0.29943102737022798</c:v>
                </c:pt>
                <c:pt idx="314">
                  <c:v>0.23197596932162001</c:v>
                </c:pt>
                <c:pt idx="315">
                  <c:v>0.207189994623621</c:v>
                </c:pt>
                <c:pt idx="316">
                  <c:v>0.20340724393189</c:v>
                </c:pt>
                <c:pt idx="317">
                  <c:v>0.179023357494208</c:v>
                </c:pt>
                <c:pt idx="318">
                  <c:v>0.176450999871024</c:v>
                </c:pt>
                <c:pt idx="319">
                  <c:v>7.6536298476719306E-2</c:v>
                </c:pt>
                <c:pt idx="320">
                  <c:v>9.5711049078532007E-2</c:v>
                </c:pt>
                <c:pt idx="321">
                  <c:v>0.113046056896439</c:v>
                </c:pt>
                <c:pt idx="322">
                  <c:v>0.120855831749711</c:v>
                </c:pt>
                <c:pt idx="323">
                  <c:v>0.128920662393224</c:v>
                </c:pt>
                <c:pt idx="324">
                  <c:v>0.14494705970755301</c:v>
                </c:pt>
                <c:pt idx="325">
                  <c:v>0.18649604906865699</c:v>
                </c:pt>
                <c:pt idx="326">
                  <c:v>0.18653395289122901</c:v>
                </c:pt>
                <c:pt idx="327">
                  <c:v>0.17071223297886201</c:v>
                </c:pt>
                <c:pt idx="328">
                  <c:v>0.107901954136391</c:v>
                </c:pt>
                <c:pt idx="329">
                  <c:v>5.4927823412949703E-2</c:v>
                </c:pt>
                <c:pt idx="330">
                  <c:v>4.2770342147904303E-2</c:v>
                </c:pt>
                <c:pt idx="331">
                  <c:v>0.112236145039336</c:v>
                </c:pt>
                <c:pt idx="332">
                  <c:v>0.16100579051533401</c:v>
                </c:pt>
                <c:pt idx="333">
                  <c:v>0.20324074906030601</c:v>
                </c:pt>
                <c:pt idx="334">
                  <c:v>0.25671452154972602</c:v>
                </c:pt>
                <c:pt idx="335">
                  <c:v>0.29057122530407198</c:v>
                </c:pt>
                <c:pt idx="336">
                  <c:v>0.25281539387144403</c:v>
                </c:pt>
                <c:pt idx="337">
                  <c:v>0.25412962240385301</c:v>
                </c:pt>
                <c:pt idx="338">
                  <c:v>0.28302289807533598</c:v>
                </c:pt>
                <c:pt idx="339">
                  <c:v>0.30627819013389201</c:v>
                </c:pt>
                <c:pt idx="340">
                  <c:v>0.31230463230897598</c:v>
                </c:pt>
                <c:pt idx="341">
                  <c:v>0.30689082389327499</c:v>
                </c:pt>
                <c:pt idx="342">
                  <c:v>0.29770806484269202</c:v>
                </c:pt>
                <c:pt idx="343">
                  <c:v>0.31322767941589003</c:v>
                </c:pt>
                <c:pt idx="344">
                  <c:v>0.27221785630246698</c:v>
                </c:pt>
                <c:pt idx="345">
                  <c:v>0.35390791209073202</c:v>
                </c:pt>
                <c:pt idx="346">
                  <c:v>0.33742689470058701</c:v>
                </c:pt>
                <c:pt idx="347">
                  <c:v>0.33174139108332001</c:v>
                </c:pt>
                <c:pt idx="348">
                  <c:v>0.34917898734888803</c:v>
                </c:pt>
                <c:pt idx="349">
                  <c:v>0.362612035898983</c:v>
                </c:pt>
                <c:pt idx="350">
                  <c:v>0.37443510609330799</c:v>
                </c:pt>
                <c:pt idx="351">
                  <c:v>0.33792090698060701</c:v>
                </c:pt>
                <c:pt idx="352">
                  <c:v>0.37376247119416101</c:v>
                </c:pt>
                <c:pt idx="353">
                  <c:v>0.36270376468918097</c:v>
                </c:pt>
                <c:pt idx="354">
                  <c:v>0.38515853108819198</c:v>
                </c:pt>
                <c:pt idx="355">
                  <c:v>0.46609068226747102</c:v>
                </c:pt>
                <c:pt idx="356">
                  <c:v>0.44441417467662198</c:v>
                </c:pt>
                <c:pt idx="357">
                  <c:v>0.449868000326484</c:v>
                </c:pt>
                <c:pt idx="358">
                  <c:v>0.468444311913988</c:v>
                </c:pt>
                <c:pt idx="359">
                  <c:v>0.33306225810462298</c:v>
                </c:pt>
                <c:pt idx="360">
                  <c:v>0.32877006872692399</c:v>
                </c:pt>
                <c:pt idx="361">
                  <c:v>0.36638981779613</c:v>
                </c:pt>
                <c:pt idx="362">
                  <c:v>0.31772648240128498</c:v>
                </c:pt>
                <c:pt idx="363">
                  <c:v>0.22764492128052</c:v>
                </c:pt>
                <c:pt idx="364">
                  <c:v>0.21213267828461099</c:v>
                </c:pt>
                <c:pt idx="365">
                  <c:v>0.47246333087509201</c:v>
                </c:pt>
                <c:pt idx="366">
                  <c:v>0.35748645741387902</c:v>
                </c:pt>
                <c:pt idx="367">
                  <c:v>0.14409914848751501</c:v>
                </c:pt>
                <c:pt idx="368">
                  <c:v>0.134956737648358</c:v>
                </c:pt>
                <c:pt idx="369">
                  <c:v>0.10043197015524</c:v>
                </c:pt>
                <c:pt idx="370">
                  <c:v>6.3872102550342605E-2</c:v>
                </c:pt>
                <c:pt idx="371">
                  <c:v>0.105878487075126</c:v>
                </c:pt>
                <c:pt idx="372">
                  <c:v>4.6592470804578102E-6</c:v>
                </c:pt>
                <c:pt idx="373">
                  <c:v>4.2946584530129403E-3</c:v>
                </c:pt>
                <c:pt idx="374">
                  <c:v>1.05644925961609E-3</c:v>
                </c:pt>
                <c:pt idx="375">
                  <c:v>1.0744377087644699E-4</c:v>
                </c:pt>
                <c:pt idx="376">
                  <c:v>1.7235779534494599E-5</c:v>
                </c:pt>
                <c:pt idx="377">
                  <c:v>2.80686052037072E-2</c:v>
                </c:pt>
                <c:pt idx="378">
                  <c:v>0.52682022666756201</c:v>
                </c:pt>
                <c:pt idx="379">
                  <c:v>1.01869185178811E-6</c:v>
                </c:pt>
                <c:pt idx="380">
                  <c:v>0.52884251024497098</c:v>
                </c:pt>
                <c:pt idx="381">
                  <c:v>0.55130892980352297</c:v>
                </c:pt>
                <c:pt idx="382">
                  <c:v>0.56779946003651505</c:v>
                </c:pt>
                <c:pt idx="383">
                  <c:v>0.58772974597648897</c:v>
                </c:pt>
                <c:pt idx="384">
                  <c:v>0.59788439458242504</c:v>
                </c:pt>
                <c:pt idx="385">
                  <c:v>0.56150121155014399</c:v>
                </c:pt>
                <c:pt idx="386">
                  <c:v>0.54158368912589705</c:v>
                </c:pt>
                <c:pt idx="387">
                  <c:v>0.51199590805426398</c:v>
                </c:pt>
                <c:pt idx="388">
                  <c:v>0.51173203367228504</c:v>
                </c:pt>
                <c:pt idx="389">
                  <c:v>0.51606344743361199</c:v>
                </c:pt>
                <c:pt idx="390">
                  <c:v>0.48878020569013603</c:v>
                </c:pt>
                <c:pt idx="391">
                  <c:v>0.49505351480315002</c:v>
                </c:pt>
                <c:pt idx="392">
                  <c:v>0.46363242259241799</c:v>
                </c:pt>
                <c:pt idx="393">
                  <c:v>1.06297808293098E-7</c:v>
                </c:pt>
                <c:pt idx="394">
                  <c:v>1.41063919571254E-9</c:v>
                </c:pt>
                <c:pt idx="395">
                  <c:v>3.3051462309619197E-7</c:v>
                </c:pt>
                <c:pt idx="396">
                  <c:v>5.01233382407013E-8</c:v>
                </c:pt>
                <c:pt idx="397">
                  <c:v>1.4673649355174501E-8</c:v>
                </c:pt>
                <c:pt idx="398">
                  <c:v>1.08973899614478E-8</c:v>
                </c:pt>
                <c:pt idx="399">
                  <c:v>1.8755777823588301E-8</c:v>
                </c:pt>
                <c:pt idx="400">
                  <c:v>4.9140815662373302E-9</c:v>
                </c:pt>
                <c:pt idx="401">
                  <c:v>2.3102245624200601E-8</c:v>
                </c:pt>
                <c:pt idx="402">
                  <c:v>8.5272373065731804E-11</c:v>
                </c:pt>
                <c:pt idx="403">
                  <c:v>1.6056305007063599E-8</c:v>
                </c:pt>
                <c:pt idx="404">
                  <c:v>3.50452018763702E-8</c:v>
                </c:pt>
                <c:pt idx="405">
                  <c:v>9.5757411185633005E-9</c:v>
                </c:pt>
                <c:pt idx="406">
                  <c:v>1.94396565199648E-7</c:v>
                </c:pt>
                <c:pt idx="407">
                  <c:v>9.9093972757516707E-9</c:v>
                </c:pt>
                <c:pt idx="408">
                  <c:v>8.9391766202222795E-9</c:v>
                </c:pt>
                <c:pt idx="409">
                  <c:v>1.1204461181419599E-9</c:v>
                </c:pt>
                <c:pt idx="410">
                  <c:v>1.4074182928961001E-8</c:v>
                </c:pt>
                <c:pt idx="411">
                  <c:v>2.9702438838280699E-7</c:v>
                </c:pt>
                <c:pt idx="412">
                  <c:v>5.3972825696312496E-7</c:v>
                </c:pt>
                <c:pt idx="413">
                  <c:v>4.07012322621415E-8</c:v>
                </c:pt>
                <c:pt idx="414">
                  <c:v>1.3015686120507E-8</c:v>
                </c:pt>
                <c:pt idx="415">
                  <c:v>4.4672158432295198E-9</c:v>
                </c:pt>
                <c:pt idx="416">
                  <c:v>6.94127982203738E-9</c:v>
                </c:pt>
                <c:pt idx="417">
                  <c:v>2.2294768186392001E-9</c:v>
                </c:pt>
                <c:pt idx="418">
                  <c:v>1.06433122952078E-8</c:v>
                </c:pt>
                <c:pt idx="419">
                  <c:v>1.5080196963002001E-8</c:v>
                </c:pt>
                <c:pt idx="420">
                  <c:v>1.35333552656381E-8</c:v>
                </c:pt>
                <c:pt idx="421">
                  <c:v>1.1817892313746E-8</c:v>
                </c:pt>
                <c:pt idx="422">
                  <c:v>3.24601192490793E-10</c:v>
                </c:pt>
                <c:pt idx="423">
                  <c:v>2.35754191854094E-8</c:v>
                </c:pt>
                <c:pt idx="424">
                  <c:v>6.3344941846412903E-9</c:v>
                </c:pt>
                <c:pt idx="425">
                  <c:v>7.9939304676474396E-8</c:v>
                </c:pt>
                <c:pt idx="426">
                  <c:v>8.7743507234733201E-9</c:v>
                </c:pt>
                <c:pt idx="427">
                  <c:v>6.9376643427777797E-9</c:v>
                </c:pt>
                <c:pt idx="428">
                  <c:v>8.2931890486193893E-9</c:v>
                </c:pt>
                <c:pt idx="429">
                  <c:v>1.0475349517145701E-8</c:v>
                </c:pt>
                <c:pt idx="430">
                  <c:v>1.4259306944384201E-7</c:v>
                </c:pt>
                <c:pt idx="431">
                  <c:v>1.4813711161045101E-7</c:v>
                </c:pt>
                <c:pt idx="432">
                  <c:v>5.3687651074307602E-8</c:v>
                </c:pt>
                <c:pt idx="433">
                  <c:v>7.2286080742818998E-9</c:v>
                </c:pt>
                <c:pt idx="434">
                  <c:v>5.5329189459338202E-10</c:v>
                </c:pt>
                <c:pt idx="435">
                  <c:v>2.13711244048847E-9</c:v>
                </c:pt>
                <c:pt idx="436">
                  <c:v>1.1180655695060501E-9</c:v>
                </c:pt>
                <c:pt idx="437">
                  <c:v>2.1792222922844201E-8</c:v>
                </c:pt>
                <c:pt idx="438">
                  <c:v>6.6364751392902197E-8</c:v>
                </c:pt>
                <c:pt idx="439">
                  <c:v>2.8260760909468699E-8</c:v>
                </c:pt>
                <c:pt idx="440">
                  <c:v>2.0536890769853801E-7</c:v>
                </c:pt>
                <c:pt idx="441">
                  <c:v>1.96943983933624E-8</c:v>
                </c:pt>
                <c:pt idx="442">
                  <c:v>6.3525088436102903E-8</c:v>
                </c:pt>
                <c:pt idx="443">
                  <c:v>1.13774362296614E-7</c:v>
                </c:pt>
                <c:pt idx="444">
                  <c:v>5.8016362273551201E-8</c:v>
                </c:pt>
                <c:pt idx="445">
                  <c:v>3.30529171283793E-8</c:v>
                </c:pt>
                <c:pt idx="446">
                  <c:v>4.9613038318696201E-8</c:v>
                </c:pt>
                <c:pt idx="447">
                  <c:v>2.0939022718691399E-8</c:v>
                </c:pt>
                <c:pt idx="448">
                  <c:v>5.6393150444980701E-8</c:v>
                </c:pt>
                <c:pt idx="449">
                  <c:v>7.5470237521411499E-8</c:v>
                </c:pt>
                <c:pt idx="450">
                  <c:v>2.45048373233465E-6</c:v>
                </c:pt>
                <c:pt idx="451">
                  <c:v>4.58864998720638E-7</c:v>
                </c:pt>
                <c:pt idx="452">
                  <c:v>3.9621341177623602E-9</c:v>
                </c:pt>
                <c:pt idx="453">
                  <c:v>7.6267473176414E-8</c:v>
                </c:pt>
                <c:pt idx="454">
                  <c:v>2.6247665698353199E-7</c:v>
                </c:pt>
                <c:pt idx="455">
                  <c:v>1.12643989477344E-7</c:v>
                </c:pt>
                <c:pt idx="456">
                  <c:v>6.7149709473450099E-6</c:v>
                </c:pt>
                <c:pt idx="457">
                  <c:v>5.1094467931335504E-6</c:v>
                </c:pt>
                <c:pt idx="458">
                  <c:v>3.9158573027825E-7</c:v>
                </c:pt>
                <c:pt idx="459">
                  <c:v>1.4143567953130101E-6</c:v>
                </c:pt>
                <c:pt idx="460">
                  <c:v>2.2700993086583599E-8</c:v>
                </c:pt>
                <c:pt idx="461">
                  <c:v>5.1623460517598698E-3</c:v>
                </c:pt>
                <c:pt idx="462">
                  <c:v>4.3501696975386799E-2</c:v>
                </c:pt>
                <c:pt idx="463">
                  <c:v>7.2787430242754705E-2</c:v>
                </c:pt>
                <c:pt idx="464">
                  <c:v>3.6832160883994297E-2</c:v>
                </c:pt>
                <c:pt idx="465">
                  <c:v>8.5616553799974601E-8</c:v>
                </c:pt>
                <c:pt idx="466">
                  <c:v>1.88388528755466E-7</c:v>
                </c:pt>
                <c:pt idx="467">
                  <c:v>3.2069877880951302E-8</c:v>
                </c:pt>
                <c:pt idx="468">
                  <c:v>6.3342431240870006E-8</c:v>
                </c:pt>
                <c:pt idx="469">
                  <c:v>3.0764408617684001E-8</c:v>
                </c:pt>
                <c:pt idx="470">
                  <c:v>6.8022410131445795E-7</c:v>
                </c:pt>
                <c:pt idx="471">
                  <c:v>1.79201092185363E-8</c:v>
                </c:pt>
                <c:pt idx="472">
                  <c:v>1.57782656862893E-7</c:v>
                </c:pt>
                <c:pt idx="473">
                  <c:v>6.7560315985598996E-9</c:v>
                </c:pt>
                <c:pt idx="474">
                  <c:v>6.2843736795952201E-8</c:v>
                </c:pt>
                <c:pt idx="475">
                  <c:v>2.3519750013980101E-8</c:v>
                </c:pt>
                <c:pt idx="476">
                  <c:v>2.5291216148929802E-7</c:v>
                </c:pt>
                <c:pt idx="477">
                  <c:v>8.3892519879521503E-8</c:v>
                </c:pt>
                <c:pt idx="478">
                  <c:v>5.5753455952447302E-9</c:v>
                </c:pt>
                <c:pt idx="479">
                  <c:v>2.1920235286975999E-8</c:v>
                </c:pt>
                <c:pt idx="480">
                  <c:v>3.7686125460441499E-8</c:v>
                </c:pt>
                <c:pt idx="481">
                  <c:v>4.9423950816131205E-7</c:v>
                </c:pt>
                <c:pt idx="482">
                  <c:v>2.0542907125209801E-8</c:v>
                </c:pt>
                <c:pt idx="483">
                  <c:v>5.6780443310744097E-8</c:v>
                </c:pt>
                <c:pt idx="484">
                  <c:v>2.7078146648305101E-8</c:v>
                </c:pt>
                <c:pt idx="485">
                  <c:v>3.1746989302350501E-8</c:v>
                </c:pt>
                <c:pt idx="486">
                  <c:v>5.6462362838745902E-9</c:v>
                </c:pt>
                <c:pt idx="487">
                  <c:v>5.2189718056085E-9</c:v>
                </c:pt>
                <c:pt idx="488">
                  <c:v>2.0529392643734101E-7</c:v>
                </c:pt>
                <c:pt idx="489">
                  <c:v>1.2338609218740799E-8</c:v>
                </c:pt>
                <c:pt idx="490">
                  <c:v>1.54284656421509E-6</c:v>
                </c:pt>
                <c:pt idx="491">
                  <c:v>3.3441207055361701E-6</c:v>
                </c:pt>
                <c:pt idx="492">
                  <c:v>4.2646532532313502E-8</c:v>
                </c:pt>
                <c:pt idx="493">
                  <c:v>1.4904025869164301E-7</c:v>
                </c:pt>
                <c:pt idx="494">
                  <c:v>1.0745741704770999E-9</c:v>
                </c:pt>
                <c:pt idx="495">
                  <c:v>4.5271007441139498E-8</c:v>
                </c:pt>
                <c:pt idx="496">
                  <c:v>8.2268144322732492E-9</c:v>
                </c:pt>
                <c:pt idx="497">
                  <c:v>3.0186165079661499E-7</c:v>
                </c:pt>
                <c:pt idx="498">
                  <c:v>3.3946353828755701E-7</c:v>
                </c:pt>
                <c:pt idx="499">
                  <c:v>1.91010562417724E-7</c:v>
                </c:pt>
                <c:pt idx="500">
                  <c:v>6.0037007629009595E-7</c:v>
                </c:pt>
                <c:pt idx="501">
                  <c:v>4.1664191053159401E-7</c:v>
                </c:pt>
                <c:pt idx="502">
                  <c:v>2.9514684163960301E-6</c:v>
                </c:pt>
                <c:pt idx="503">
                  <c:v>1.5615363672201299E-7</c:v>
                </c:pt>
                <c:pt idx="504">
                  <c:v>9.7212478883905401E-8</c:v>
                </c:pt>
                <c:pt idx="505">
                  <c:v>8.0979465146830899E-7</c:v>
                </c:pt>
                <c:pt idx="506">
                  <c:v>4.1457980334023701E-7</c:v>
                </c:pt>
                <c:pt idx="507">
                  <c:v>1.20713546095709E-7</c:v>
                </c:pt>
                <c:pt idx="508">
                  <c:v>1.4719347425859E-8</c:v>
                </c:pt>
                <c:pt idx="509">
                  <c:v>3.5238799180934299E-6</c:v>
                </c:pt>
                <c:pt idx="510">
                  <c:v>2.3648488002034198E-6</c:v>
                </c:pt>
                <c:pt idx="511">
                  <c:v>1.22974452661424E-8</c:v>
                </c:pt>
                <c:pt idx="512">
                  <c:v>4.5003432669009897E-8</c:v>
                </c:pt>
                <c:pt idx="513">
                  <c:v>6.6576469411732103E-7</c:v>
                </c:pt>
                <c:pt idx="514">
                  <c:v>2.4183496287549499E-8</c:v>
                </c:pt>
                <c:pt idx="515">
                  <c:v>4.3615248825981499E-7</c:v>
                </c:pt>
                <c:pt idx="516">
                  <c:v>1.5793852127336999E-7</c:v>
                </c:pt>
                <c:pt idx="517">
                  <c:v>6.0184174906111603E-8</c:v>
                </c:pt>
                <c:pt idx="518">
                  <c:v>1.97554043714581E-7</c:v>
                </c:pt>
                <c:pt idx="519">
                  <c:v>2.4414790028612501E-8</c:v>
                </c:pt>
                <c:pt idx="520">
                  <c:v>1.7786684561637E-7</c:v>
                </c:pt>
                <c:pt idx="521">
                  <c:v>9.9712805683399405E-9</c:v>
                </c:pt>
                <c:pt idx="522">
                  <c:v>6.0709437156475E-6</c:v>
                </c:pt>
                <c:pt idx="523">
                  <c:v>9.3133315237161396E-7</c:v>
                </c:pt>
                <c:pt idx="524">
                  <c:v>1.7206560981519199E-6</c:v>
                </c:pt>
                <c:pt idx="525">
                  <c:v>2.26593107603006E-7</c:v>
                </c:pt>
                <c:pt idx="526">
                  <c:v>4.4259254218800501E-9</c:v>
                </c:pt>
                <c:pt idx="527">
                  <c:v>1.84866478572052E-8</c:v>
                </c:pt>
                <c:pt idx="528">
                  <c:v>8.7748948178241897E-7</c:v>
                </c:pt>
                <c:pt idx="529">
                  <c:v>4.0786044051642599E-7</c:v>
                </c:pt>
                <c:pt idx="530">
                  <c:v>1.24891443544485E-7</c:v>
                </c:pt>
                <c:pt idx="531">
                  <c:v>1.65234360108958E-8</c:v>
                </c:pt>
                <c:pt idx="532">
                  <c:v>3.9244788131150202E-7</c:v>
                </c:pt>
                <c:pt idx="533">
                  <c:v>1.9117252046628098E-6</c:v>
                </c:pt>
                <c:pt idx="534">
                  <c:v>2.4085031802454301E-9</c:v>
                </c:pt>
                <c:pt idx="535">
                  <c:v>2.1300385002615399E-6</c:v>
                </c:pt>
                <c:pt idx="536">
                  <c:v>7.19350757970608E-7</c:v>
                </c:pt>
                <c:pt idx="537">
                  <c:v>8.63332633375633E-8</c:v>
                </c:pt>
                <c:pt idx="538">
                  <c:v>1.89923754779201E-6</c:v>
                </c:pt>
                <c:pt idx="539">
                  <c:v>3.7796547859608202E-7</c:v>
                </c:pt>
                <c:pt idx="540">
                  <c:v>0.11621379521028199</c:v>
                </c:pt>
                <c:pt idx="541">
                  <c:v>2.2451958782913299E-8</c:v>
                </c:pt>
                <c:pt idx="542">
                  <c:v>2.7465281731254502E-9</c:v>
                </c:pt>
                <c:pt idx="543">
                  <c:v>1.2037856103855799E-7</c:v>
                </c:pt>
                <c:pt idx="544">
                  <c:v>1.07704726286894E-9</c:v>
                </c:pt>
                <c:pt idx="545">
                  <c:v>1.27805647252101E-9</c:v>
                </c:pt>
                <c:pt idx="546">
                  <c:v>1.7656332424723399E-8</c:v>
                </c:pt>
                <c:pt idx="547">
                  <c:v>2.4868141680756001E-9</c:v>
                </c:pt>
                <c:pt idx="548">
                  <c:v>1.2424750985666E-2</c:v>
                </c:pt>
                <c:pt idx="549">
                  <c:v>1.13149236657214E-8</c:v>
                </c:pt>
                <c:pt idx="550">
                  <c:v>1.6670323313016599E-7</c:v>
                </c:pt>
                <c:pt idx="551">
                  <c:v>6.89367264946787E-9</c:v>
                </c:pt>
                <c:pt idx="552">
                  <c:v>5.8032339367117803E-10</c:v>
                </c:pt>
                <c:pt idx="553">
                  <c:v>5.1909092634151103E-8</c:v>
                </c:pt>
                <c:pt idx="554">
                  <c:v>8.1314417130948903E-7</c:v>
                </c:pt>
                <c:pt idx="555">
                  <c:v>7.7225469445824798E-7</c:v>
                </c:pt>
                <c:pt idx="556">
                  <c:v>4.7832826843693696E-7</c:v>
                </c:pt>
                <c:pt idx="557">
                  <c:v>9.0947890242311694E-9</c:v>
                </c:pt>
                <c:pt idx="558">
                  <c:v>6.0331323665113001E-8</c:v>
                </c:pt>
                <c:pt idx="559">
                  <c:v>4.8502319349787701E-8</c:v>
                </c:pt>
                <c:pt idx="560">
                  <c:v>5.9510722591203302E-9</c:v>
                </c:pt>
                <c:pt idx="561">
                  <c:v>1.5550905899780099E-8</c:v>
                </c:pt>
                <c:pt idx="562">
                  <c:v>1.67394797550325E-9</c:v>
                </c:pt>
                <c:pt idx="563">
                  <c:v>1.37209901707403E-8</c:v>
                </c:pt>
                <c:pt idx="564">
                  <c:v>7.2930224923079298E-8</c:v>
                </c:pt>
                <c:pt idx="565">
                  <c:v>2.8138152827922401E-8</c:v>
                </c:pt>
                <c:pt idx="566">
                  <c:v>2.7478724798815599E-6</c:v>
                </c:pt>
                <c:pt idx="567">
                  <c:v>1.8225832874879099E-8</c:v>
                </c:pt>
                <c:pt idx="568">
                  <c:v>7.4541349590956899E-7</c:v>
                </c:pt>
                <c:pt idx="569">
                  <c:v>5.1183109631956297E-6</c:v>
                </c:pt>
                <c:pt idx="570">
                  <c:v>1.70358297262804E-7</c:v>
                </c:pt>
                <c:pt idx="571">
                  <c:v>2.78069802169829E-6</c:v>
                </c:pt>
                <c:pt idx="572">
                  <c:v>1.2035081868417E-7</c:v>
                </c:pt>
                <c:pt idx="573">
                  <c:v>4.5012635578679397E-6</c:v>
                </c:pt>
                <c:pt idx="574">
                  <c:v>1.4482297477431899E-7</c:v>
                </c:pt>
                <c:pt idx="575">
                  <c:v>1.30412259512485E-6</c:v>
                </c:pt>
                <c:pt idx="576">
                  <c:v>1.9003074469433799E-6</c:v>
                </c:pt>
                <c:pt idx="577">
                  <c:v>6.5406388301472702E-7</c:v>
                </c:pt>
                <c:pt idx="578">
                  <c:v>7.52355057935909E-9</c:v>
                </c:pt>
                <c:pt idx="579">
                  <c:v>7.4599602012534796E-7</c:v>
                </c:pt>
                <c:pt idx="580">
                  <c:v>9.4957830191167797E-6</c:v>
                </c:pt>
                <c:pt idx="581">
                  <c:v>4.0361045874682398E-6</c:v>
                </c:pt>
                <c:pt idx="582">
                  <c:v>2.4285723771589398E-6</c:v>
                </c:pt>
                <c:pt idx="583">
                  <c:v>3.6486842875214098E-7</c:v>
                </c:pt>
                <c:pt idx="584">
                  <c:v>4.80521674891378E-8</c:v>
                </c:pt>
                <c:pt idx="585">
                  <c:v>1.6226523718975899E-8</c:v>
                </c:pt>
                <c:pt idx="586">
                  <c:v>1.5966007391830501E-8</c:v>
                </c:pt>
                <c:pt idx="587">
                  <c:v>6.4409107693894197E-9</c:v>
                </c:pt>
                <c:pt idx="588">
                  <c:v>1.2438632686241999E-7</c:v>
                </c:pt>
                <c:pt idx="589">
                  <c:v>4.0116323087065597E-8</c:v>
                </c:pt>
                <c:pt idx="590">
                  <c:v>1.5762675883127999E-9</c:v>
                </c:pt>
                <c:pt idx="591">
                  <c:v>2.64177877077576E-8</c:v>
                </c:pt>
                <c:pt idx="592">
                  <c:v>1.6161158458864101E-8</c:v>
                </c:pt>
                <c:pt idx="593">
                  <c:v>2.0881092372855999E-9</c:v>
                </c:pt>
                <c:pt idx="594">
                  <c:v>7.1654475094475196E-9</c:v>
                </c:pt>
                <c:pt idx="595">
                  <c:v>1.4255989185332701E-7</c:v>
                </c:pt>
                <c:pt idx="596">
                  <c:v>4.2117709716713898E-9</c:v>
                </c:pt>
                <c:pt idx="597">
                  <c:v>1.31717763045919E-8</c:v>
                </c:pt>
                <c:pt idx="598">
                  <c:v>9.5560594686220007E-10</c:v>
                </c:pt>
                <c:pt idx="599">
                  <c:v>2.78846622526109E-10</c:v>
                </c:pt>
                <c:pt idx="600">
                  <c:v>2.37824963464559E-7</c:v>
                </c:pt>
                <c:pt idx="601">
                  <c:v>3.2463612968105098E-8</c:v>
                </c:pt>
                <c:pt idx="602">
                  <c:v>2.9261745941380102E-8</c:v>
                </c:pt>
                <c:pt idx="603">
                  <c:v>3.2289119909233601E-8</c:v>
                </c:pt>
                <c:pt idx="604">
                  <c:v>4.3546502148195802E-9</c:v>
                </c:pt>
                <c:pt idx="605">
                  <c:v>2.7210815940891601E-8</c:v>
                </c:pt>
                <c:pt idx="606">
                  <c:v>3.5630264336805698E-7</c:v>
                </c:pt>
                <c:pt idx="607">
                  <c:v>1.7103233387650099E-7</c:v>
                </c:pt>
                <c:pt idx="608">
                  <c:v>1.9905378745483E-9</c:v>
                </c:pt>
                <c:pt idx="609">
                  <c:v>6.5052878711968898E-10</c:v>
                </c:pt>
                <c:pt idx="610">
                  <c:v>1.0808559307313199E-8</c:v>
                </c:pt>
                <c:pt idx="611">
                  <c:v>4.3668007557759202E-8</c:v>
                </c:pt>
                <c:pt idx="612">
                  <c:v>6.5438249562525499E-10</c:v>
                </c:pt>
                <c:pt idx="613">
                  <c:v>1.05359700546127E-8</c:v>
                </c:pt>
                <c:pt idx="614">
                  <c:v>5.5289561578537601E-8</c:v>
                </c:pt>
                <c:pt idx="615">
                  <c:v>1.73135924121549E-10</c:v>
                </c:pt>
                <c:pt idx="616">
                  <c:v>4.4825011008148301E-9</c:v>
                </c:pt>
                <c:pt idx="617">
                  <c:v>1.1857943024265501E-9</c:v>
                </c:pt>
                <c:pt idx="618">
                  <c:v>5.3542083500505701E-8</c:v>
                </c:pt>
                <c:pt idx="619">
                  <c:v>1.0109322853074E-7</c:v>
                </c:pt>
                <c:pt idx="620">
                  <c:v>3.88197343945077E-8</c:v>
                </c:pt>
                <c:pt idx="621">
                  <c:v>3.5986702950613603E-8</c:v>
                </c:pt>
                <c:pt idx="622">
                  <c:v>2.23004698212797E-8</c:v>
                </c:pt>
                <c:pt idx="623">
                  <c:v>3.5170771758093999E-8</c:v>
                </c:pt>
                <c:pt idx="624">
                  <c:v>2.1326237167671801E-9</c:v>
                </c:pt>
                <c:pt idx="625">
                  <c:v>1.5704108677232001E-7</c:v>
                </c:pt>
                <c:pt idx="626">
                  <c:v>1.35340701662936E-7</c:v>
                </c:pt>
                <c:pt idx="627">
                  <c:v>1.0561569834234401E-6</c:v>
                </c:pt>
                <c:pt idx="628">
                  <c:v>5.5320575639118298E-8</c:v>
                </c:pt>
                <c:pt idx="629">
                  <c:v>1.08324209615123E-6</c:v>
                </c:pt>
                <c:pt idx="630">
                  <c:v>1.56766318290938E-6</c:v>
                </c:pt>
                <c:pt idx="631">
                  <c:v>1.40961739393439E-8</c:v>
                </c:pt>
                <c:pt idx="632">
                  <c:v>6.9836628489297098E-7</c:v>
                </c:pt>
                <c:pt idx="633">
                  <c:v>1.4383147401452399E-10</c:v>
                </c:pt>
                <c:pt idx="634">
                  <c:v>1.9281832803634899E-8</c:v>
                </c:pt>
                <c:pt idx="635">
                  <c:v>4.9653108286655898E-7</c:v>
                </c:pt>
                <c:pt idx="636">
                  <c:v>3.2342079039308001E-7</c:v>
                </c:pt>
                <c:pt idx="637">
                  <c:v>3.7138764396319301E-8</c:v>
                </c:pt>
                <c:pt idx="638">
                  <c:v>9.0044841446964704E-8</c:v>
                </c:pt>
                <c:pt idx="639">
                  <c:v>7.7227245781523802E-7</c:v>
                </c:pt>
                <c:pt idx="640">
                  <c:v>9.0314330984483594E-8</c:v>
                </c:pt>
                <c:pt idx="641">
                  <c:v>1.13241910269447E-7</c:v>
                </c:pt>
                <c:pt idx="642">
                  <c:v>6.3869326824888997E-8</c:v>
                </c:pt>
                <c:pt idx="643">
                  <c:v>3.8744925769709599E-7</c:v>
                </c:pt>
                <c:pt idx="644">
                  <c:v>4.3022520662946802E-7</c:v>
                </c:pt>
                <c:pt idx="645">
                  <c:v>3.9193809090173098E-8</c:v>
                </c:pt>
                <c:pt idx="646">
                  <c:v>4.0454832606040202E-8</c:v>
                </c:pt>
                <c:pt idx="647">
                  <c:v>2.2896847416513398E-6</c:v>
                </c:pt>
                <c:pt idx="648">
                  <c:v>4.4732491037052196E-9</c:v>
                </c:pt>
                <c:pt idx="649">
                  <c:v>1.87181698965841E-7</c:v>
                </c:pt>
                <c:pt idx="650">
                  <c:v>1.7602621671532199E-9</c:v>
                </c:pt>
                <c:pt idx="651">
                  <c:v>4.5032507624829201E-8</c:v>
                </c:pt>
                <c:pt idx="652">
                  <c:v>2.8176854728048801E-8</c:v>
                </c:pt>
                <c:pt idx="653">
                  <c:v>7.8466692402727501E-9</c:v>
                </c:pt>
                <c:pt idx="654">
                  <c:v>1.25815479271432E-6</c:v>
                </c:pt>
                <c:pt idx="655">
                  <c:v>1.34338008663739E-8</c:v>
                </c:pt>
                <c:pt idx="656">
                  <c:v>4.3714146163331898E-7</c:v>
                </c:pt>
                <c:pt idx="657">
                  <c:v>1.5460650693455299E-8</c:v>
                </c:pt>
                <c:pt idx="658">
                  <c:v>9.3926466405334597E-9</c:v>
                </c:pt>
                <c:pt idx="659">
                  <c:v>1.8051392525372E-8</c:v>
                </c:pt>
                <c:pt idx="660">
                  <c:v>1.4248160133233699E-8</c:v>
                </c:pt>
                <c:pt idx="661">
                  <c:v>7.79280701673812E-10</c:v>
                </c:pt>
                <c:pt idx="662">
                  <c:v>4.5346362031923402E-9</c:v>
                </c:pt>
                <c:pt idx="663">
                  <c:v>5.2755747255303899E-9</c:v>
                </c:pt>
                <c:pt idx="664">
                  <c:v>1.6119144406445699E-9</c:v>
                </c:pt>
                <c:pt idx="665">
                  <c:v>3.7259010637821598E-10</c:v>
                </c:pt>
                <c:pt idx="666">
                  <c:v>3.7008092514863998E-10</c:v>
                </c:pt>
                <c:pt idx="667">
                  <c:v>2.4297792438029101E-9</c:v>
                </c:pt>
                <c:pt idx="668">
                  <c:v>2.1706928375938002E-8</c:v>
                </c:pt>
                <c:pt idx="669">
                  <c:v>2.82901832116358E-8</c:v>
                </c:pt>
                <c:pt idx="670">
                  <c:v>5.2205451925355197E-8</c:v>
                </c:pt>
                <c:pt idx="671">
                  <c:v>1.58503963706598E-6</c:v>
                </c:pt>
                <c:pt idx="672">
                  <c:v>5.06267182321062E-7</c:v>
                </c:pt>
                <c:pt idx="673">
                  <c:v>1.5258647789429401E-8</c:v>
                </c:pt>
                <c:pt idx="674">
                  <c:v>7.3797857210423797E-9</c:v>
                </c:pt>
                <c:pt idx="675">
                  <c:v>1.80406875316576E-7</c:v>
                </c:pt>
                <c:pt idx="676">
                  <c:v>2.7937604817304498E-6</c:v>
                </c:pt>
                <c:pt idx="677">
                  <c:v>9.7565049022328001E-7</c:v>
                </c:pt>
                <c:pt idx="678">
                  <c:v>9.3588022384203297E-7</c:v>
                </c:pt>
                <c:pt idx="679">
                  <c:v>2.4609655666564398E-7</c:v>
                </c:pt>
                <c:pt idx="680">
                  <c:v>4.9530081860471E-7</c:v>
                </c:pt>
                <c:pt idx="681">
                  <c:v>7.50724276334745E-8</c:v>
                </c:pt>
                <c:pt idx="682">
                  <c:v>1.9441258687043999E-8</c:v>
                </c:pt>
                <c:pt idx="683">
                  <c:v>2.3377557649326801E-7</c:v>
                </c:pt>
                <c:pt idx="684">
                  <c:v>6.6062484951175602E-9</c:v>
                </c:pt>
                <c:pt idx="685">
                  <c:v>1.63431470856078E-7</c:v>
                </c:pt>
                <c:pt idx="686">
                  <c:v>6.0160088950786098E-8</c:v>
                </c:pt>
                <c:pt idx="687">
                  <c:v>1.09845175991377E-7</c:v>
                </c:pt>
                <c:pt idx="688">
                  <c:v>9.2050113087401995E-9</c:v>
                </c:pt>
                <c:pt idx="689">
                  <c:v>8.42707934906132E-9</c:v>
                </c:pt>
                <c:pt idx="690">
                  <c:v>1.67763611073152E-7</c:v>
                </c:pt>
                <c:pt idx="691">
                  <c:v>5.02175136378655E-8</c:v>
                </c:pt>
                <c:pt idx="692">
                  <c:v>3.0278276467737897E-8</c:v>
                </c:pt>
                <c:pt idx="693">
                  <c:v>1.4924358995999298E-8</c:v>
                </c:pt>
                <c:pt idx="694">
                  <c:v>1.3120018528165399E-8</c:v>
                </c:pt>
                <c:pt idx="695">
                  <c:v>5.2960160306574901E-10</c:v>
                </c:pt>
                <c:pt idx="696">
                  <c:v>2.5196486032941199E-8</c:v>
                </c:pt>
                <c:pt idx="697">
                  <c:v>3.7367387351575302E-7</c:v>
                </c:pt>
                <c:pt idx="698">
                  <c:v>3.18382113065312E-8</c:v>
                </c:pt>
                <c:pt idx="699">
                  <c:v>2.0399827501533901E-8</c:v>
                </c:pt>
                <c:pt idx="700">
                  <c:v>1.0594664642561601E-7</c:v>
                </c:pt>
                <c:pt idx="701">
                  <c:v>9.1570721432053505E-7</c:v>
                </c:pt>
                <c:pt idx="702">
                  <c:v>1.39160263568932E-8</c:v>
                </c:pt>
                <c:pt idx="703">
                  <c:v>3.4107751557945599E-6</c:v>
                </c:pt>
                <c:pt idx="704">
                  <c:v>8.2390077686107603E-7</c:v>
                </c:pt>
                <c:pt idx="705">
                  <c:v>3.0884127048775302E-7</c:v>
                </c:pt>
                <c:pt idx="706">
                  <c:v>2.1871660275126099E-7</c:v>
                </c:pt>
                <c:pt idx="707">
                  <c:v>4.7474123298150001E-7</c:v>
                </c:pt>
                <c:pt idx="708">
                  <c:v>8.3180277626406699E-9</c:v>
                </c:pt>
                <c:pt idx="709">
                  <c:v>6.6698762937585895E-7</c:v>
                </c:pt>
                <c:pt idx="710">
                  <c:v>1.32093015486304E-7</c:v>
                </c:pt>
                <c:pt idx="711">
                  <c:v>4.7220675366651899E-7</c:v>
                </c:pt>
                <c:pt idx="712">
                  <c:v>9.0715849445657E-8</c:v>
                </c:pt>
                <c:pt idx="713">
                  <c:v>4.17746422795181E-8</c:v>
                </c:pt>
                <c:pt idx="714">
                  <c:v>1.9997568026892001E-9</c:v>
                </c:pt>
                <c:pt idx="715">
                  <c:v>4.6827277433492904E-10</c:v>
                </c:pt>
                <c:pt idx="716">
                  <c:v>1.6321093570087999E-8</c:v>
                </c:pt>
                <c:pt idx="717">
                  <c:v>1.3187549285989E-9</c:v>
                </c:pt>
                <c:pt idx="718">
                  <c:v>8.4703742438202396E-9</c:v>
                </c:pt>
                <c:pt idx="719">
                  <c:v>6.7538275999778499E-9</c:v>
                </c:pt>
                <c:pt idx="720">
                  <c:v>3.3484801192117098E-9</c:v>
                </c:pt>
                <c:pt idx="721">
                  <c:v>9.6730031503948697E-9</c:v>
                </c:pt>
                <c:pt idx="722">
                  <c:v>4.21345342274481E-9</c:v>
                </c:pt>
                <c:pt idx="723">
                  <c:v>4.6607163494115E-10</c:v>
                </c:pt>
                <c:pt idx="724">
                  <c:v>1.8116046357071101E-9</c:v>
                </c:pt>
                <c:pt idx="725">
                  <c:v>6.8728906051049903E-9</c:v>
                </c:pt>
                <c:pt idx="726">
                  <c:v>1.47435897819751E-8</c:v>
                </c:pt>
                <c:pt idx="727">
                  <c:v>7.9413085827126305E-9</c:v>
                </c:pt>
                <c:pt idx="728">
                  <c:v>1.17575121461598E-8</c:v>
                </c:pt>
                <c:pt idx="729">
                  <c:v>1.31978411993109E-8</c:v>
                </c:pt>
                <c:pt idx="730">
                  <c:v>1.6803755165282301E-8</c:v>
                </c:pt>
                <c:pt idx="731">
                  <c:v>1.6380163708608101E-8</c:v>
                </c:pt>
                <c:pt idx="732">
                  <c:v>9.4172732550352592E-10</c:v>
                </c:pt>
                <c:pt idx="733">
                  <c:v>5.6147364552348097E-9</c:v>
                </c:pt>
                <c:pt idx="734">
                  <c:v>3.89403792993473E-7</c:v>
                </c:pt>
                <c:pt idx="735">
                  <c:v>1.04328488237959E-6</c:v>
                </c:pt>
                <c:pt idx="736">
                  <c:v>6.6792513889678E-8</c:v>
                </c:pt>
                <c:pt idx="737">
                  <c:v>1.8020771571885401E-7</c:v>
                </c:pt>
                <c:pt idx="738">
                  <c:v>3.1087441033536998E-7</c:v>
                </c:pt>
                <c:pt idx="739">
                  <c:v>4.2820757205110098E-10</c:v>
                </c:pt>
                <c:pt idx="740">
                  <c:v>1.0820334837487699E-7</c:v>
                </c:pt>
                <c:pt idx="741">
                  <c:v>8.2254162625214297E-8</c:v>
                </c:pt>
                <c:pt idx="742">
                  <c:v>6.6833628965697201E-9</c:v>
                </c:pt>
                <c:pt idx="743">
                  <c:v>6.3314558663282098E-9</c:v>
                </c:pt>
                <c:pt idx="744">
                  <c:v>2.4826591423107899E-8</c:v>
                </c:pt>
                <c:pt idx="745">
                  <c:v>2.7438860377638301E-8</c:v>
                </c:pt>
                <c:pt idx="746">
                  <c:v>5.8385182398099898E-9</c:v>
                </c:pt>
                <c:pt idx="747">
                  <c:v>2.2827712916816599E-8</c:v>
                </c:pt>
                <c:pt idx="748">
                  <c:v>3.0936915252591098E-8</c:v>
                </c:pt>
                <c:pt idx="749">
                  <c:v>1.82963484320632E-9</c:v>
                </c:pt>
                <c:pt idx="750">
                  <c:v>3.2704662148449802E-8</c:v>
                </c:pt>
                <c:pt idx="751">
                  <c:v>2.1404459521713099E-7</c:v>
                </c:pt>
                <c:pt idx="752">
                  <c:v>8.6581844248119896E-8</c:v>
                </c:pt>
                <c:pt idx="753">
                  <c:v>7.1859326660985601E-8</c:v>
                </c:pt>
                <c:pt idx="754">
                  <c:v>9.5432693372495505E-7</c:v>
                </c:pt>
                <c:pt idx="755">
                  <c:v>3.3117353064991599E-9</c:v>
                </c:pt>
                <c:pt idx="756">
                  <c:v>8.8236493563903096E-7</c:v>
                </c:pt>
                <c:pt idx="757">
                  <c:v>7.4034452122284398E-8</c:v>
                </c:pt>
                <c:pt idx="758">
                  <c:v>6.3661925691351902E-8</c:v>
                </c:pt>
                <c:pt idx="759">
                  <c:v>7.1054505539652403E-9</c:v>
                </c:pt>
                <c:pt idx="760">
                  <c:v>3.1022352975577302E-8</c:v>
                </c:pt>
                <c:pt idx="761">
                  <c:v>5.9114077282315099E-8</c:v>
                </c:pt>
                <c:pt idx="762">
                  <c:v>7.78447349904159E-8</c:v>
                </c:pt>
                <c:pt idx="763">
                  <c:v>1.46946978981996E-7</c:v>
                </c:pt>
                <c:pt idx="764">
                  <c:v>1.7173029226582E-7</c:v>
                </c:pt>
                <c:pt idx="765">
                  <c:v>1.43753560439952E-9</c:v>
                </c:pt>
                <c:pt idx="766">
                  <c:v>6.7176297244977299E-10</c:v>
                </c:pt>
                <c:pt idx="767">
                  <c:v>2.3317688065628502E-10</c:v>
                </c:pt>
                <c:pt idx="768">
                  <c:v>6.3588481803861502E-8</c:v>
                </c:pt>
                <c:pt idx="769">
                  <c:v>2.7999788850555501E-9</c:v>
                </c:pt>
                <c:pt idx="770">
                  <c:v>8.4426670884685494E-8</c:v>
                </c:pt>
                <c:pt idx="771">
                  <c:v>7.58409094301155E-9</c:v>
                </c:pt>
                <c:pt idx="772">
                  <c:v>1.10561925701492E-10</c:v>
                </c:pt>
                <c:pt idx="773">
                  <c:v>4.5708744475981303E-9</c:v>
                </c:pt>
                <c:pt idx="774">
                  <c:v>1.8812660402172799E-9</c:v>
                </c:pt>
                <c:pt idx="775">
                  <c:v>3.4283783268355799E-8</c:v>
                </c:pt>
                <c:pt idx="776">
                  <c:v>1.5851784842226099E-9</c:v>
                </c:pt>
                <c:pt idx="777">
                  <c:v>3.9106331010734401E-7</c:v>
                </c:pt>
                <c:pt idx="778">
                  <c:v>2.4236220360505001E-8</c:v>
                </c:pt>
                <c:pt idx="779">
                  <c:v>2.5628793641056499E-8</c:v>
                </c:pt>
                <c:pt idx="780">
                  <c:v>6.4139769026525194E-8</c:v>
                </c:pt>
                <c:pt idx="781">
                  <c:v>6.5268280662350895E-8</c:v>
                </c:pt>
                <c:pt idx="782">
                  <c:v>9.4015614355688404E-9</c:v>
                </c:pt>
                <c:pt idx="783">
                  <c:v>1.8557390843676199E-6</c:v>
                </c:pt>
                <c:pt idx="784">
                  <c:v>3.9192722172231401E-8</c:v>
                </c:pt>
                <c:pt idx="785">
                  <c:v>1.7831978826291499E-8</c:v>
                </c:pt>
                <c:pt idx="786">
                  <c:v>2.0155850021171599E-7</c:v>
                </c:pt>
                <c:pt idx="787">
                  <c:v>5.6349814502646403E-8</c:v>
                </c:pt>
                <c:pt idx="788">
                  <c:v>1.49907891835956E-8</c:v>
                </c:pt>
                <c:pt idx="789">
                  <c:v>4.5378058356344699E-8</c:v>
                </c:pt>
                <c:pt idx="790">
                  <c:v>7.7935388105137204E-8</c:v>
                </c:pt>
                <c:pt idx="791">
                  <c:v>4.3654655840818098E-7</c:v>
                </c:pt>
                <c:pt idx="792">
                  <c:v>1.86342395430175E-8</c:v>
                </c:pt>
                <c:pt idx="793">
                  <c:v>3.6726474440969002E-9</c:v>
                </c:pt>
                <c:pt idx="794">
                  <c:v>2.8046368960664598E-9</c:v>
                </c:pt>
                <c:pt idx="795">
                  <c:v>1.5407705643395301E-7</c:v>
                </c:pt>
                <c:pt idx="796">
                  <c:v>1.24494762679887E-8</c:v>
                </c:pt>
                <c:pt idx="797">
                  <c:v>1.4014875431063599E-7</c:v>
                </c:pt>
                <c:pt idx="798">
                  <c:v>3.6824725809301903E-7</c:v>
                </c:pt>
                <c:pt idx="799">
                  <c:v>7.85129936295896E-7</c:v>
                </c:pt>
                <c:pt idx="800">
                  <c:v>5.4209275574157099E-8</c:v>
                </c:pt>
                <c:pt idx="801">
                  <c:v>1.4115801484158201E-6</c:v>
                </c:pt>
                <c:pt idx="802">
                  <c:v>6.0031191584017803E-8</c:v>
                </c:pt>
                <c:pt idx="803">
                  <c:v>3.50103265364838E-9</c:v>
                </c:pt>
                <c:pt idx="804">
                  <c:v>2.4008140249992701E-10</c:v>
                </c:pt>
                <c:pt idx="805">
                  <c:v>1.2186526837542501E-9</c:v>
                </c:pt>
                <c:pt idx="806">
                  <c:v>3.4659762786004903E-8</c:v>
                </c:pt>
                <c:pt idx="807">
                  <c:v>4.4462826971606E-7</c:v>
                </c:pt>
                <c:pt idx="808">
                  <c:v>9.6292739017310799E-9</c:v>
                </c:pt>
                <c:pt idx="809">
                  <c:v>5.5557932941590599E-7</c:v>
                </c:pt>
                <c:pt idx="810">
                  <c:v>9.8447270972089403E-8</c:v>
                </c:pt>
                <c:pt idx="811">
                  <c:v>2.64127304274018E-7</c:v>
                </c:pt>
                <c:pt idx="812">
                  <c:v>6.1528034673089396E-7</c:v>
                </c:pt>
                <c:pt idx="813">
                  <c:v>7.52908482132614E-7</c:v>
                </c:pt>
                <c:pt idx="814">
                  <c:v>1.8146424761912999E-6</c:v>
                </c:pt>
                <c:pt idx="815">
                  <c:v>1.8024923118865701E-8</c:v>
                </c:pt>
                <c:pt idx="816">
                  <c:v>2.9717233602964699E-6</c:v>
                </c:pt>
                <c:pt idx="817">
                  <c:v>4.8834435049152702E-8</c:v>
                </c:pt>
                <c:pt idx="818">
                  <c:v>9.1712927998835196E-8</c:v>
                </c:pt>
                <c:pt idx="819">
                  <c:v>4.8733157961962197E-9</c:v>
                </c:pt>
                <c:pt idx="820">
                  <c:v>1.2074665724381E-8</c:v>
                </c:pt>
                <c:pt idx="821">
                  <c:v>1.65455349089178E-7</c:v>
                </c:pt>
                <c:pt idx="822">
                  <c:v>1.0774665557858199E-5</c:v>
                </c:pt>
                <c:pt idx="823">
                  <c:v>2.1160296339192598E-6</c:v>
                </c:pt>
                <c:pt idx="824">
                  <c:v>2.9008077038298999E-6</c:v>
                </c:pt>
                <c:pt idx="825">
                  <c:v>4.6355104748184501E-8</c:v>
                </c:pt>
                <c:pt idx="826">
                  <c:v>1.2917957511223699E-5</c:v>
                </c:pt>
                <c:pt idx="827">
                  <c:v>2.1385085849785E-5</c:v>
                </c:pt>
                <c:pt idx="828">
                  <c:v>2.03598732054464E-2</c:v>
                </c:pt>
                <c:pt idx="829">
                  <c:v>1.7517632266801701E-2</c:v>
                </c:pt>
                <c:pt idx="830">
                  <c:v>1.6489488226862199E-2</c:v>
                </c:pt>
                <c:pt idx="831">
                  <c:v>1.3045595560355399E-2</c:v>
                </c:pt>
                <c:pt idx="832">
                  <c:v>1.41658735902558E-2</c:v>
                </c:pt>
                <c:pt idx="833">
                  <c:v>1.71412321844562E-2</c:v>
                </c:pt>
                <c:pt idx="834">
                  <c:v>1.51152778062849E-2</c:v>
                </c:pt>
                <c:pt idx="835">
                  <c:v>8.7533880836551201E-3</c:v>
                </c:pt>
                <c:pt idx="836">
                  <c:v>7.1903329101099698E-3</c:v>
                </c:pt>
                <c:pt idx="837">
                  <c:v>7.1855620741411901E-3</c:v>
                </c:pt>
                <c:pt idx="838">
                  <c:v>7.2274790466626097E-3</c:v>
                </c:pt>
                <c:pt idx="839">
                  <c:v>5.1227007227145904E-3</c:v>
                </c:pt>
                <c:pt idx="840">
                  <c:v>5.9617444139856103E-3</c:v>
                </c:pt>
                <c:pt idx="841">
                  <c:v>1.0179774727771601E-2</c:v>
                </c:pt>
                <c:pt idx="842">
                  <c:v>1.13471982300954E-2</c:v>
                </c:pt>
                <c:pt idx="843">
                  <c:v>1.3902989692902001E-2</c:v>
                </c:pt>
                <c:pt idx="844">
                  <c:v>1.2048460117951E-2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B-482E-AE16-282919B7B94E}"/>
            </c:ext>
          </c:extLst>
        </c:ser>
        <c:ser>
          <c:idx val="2"/>
          <c:order val="2"/>
          <c:tx>
            <c:strRef>
              <c:f>'Results_train240_2.4saaWeights'!$C$1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'Results_train240_2.4saaWeights'!$C$2:$C$847</c:f>
              <c:numCache>
                <c:formatCode>0,000</c:formatCode>
                <c:ptCount val="846"/>
                <c:pt idx="0">
                  <c:v>0.350471127632486</c:v>
                </c:pt>
                <c:pt idx="1">
                  <c:v>0.330984948422614</c:v>
                </c:pt>
                <c:pt idx="2">
                  <c:v>0.338408043142297</c:v>
                </c:pt>
                <c:pt idx="3">
                  <c:v>0.31382911627884602</c:v>
                </c:pt>
                <c:pt idx="4">
                  <c:v>0.31864780580052299</c:v>
                </c:pt>
                <c:pt idx="5">
                  <c:v>0.32928901000739003</c:v>
                </c:pt>
                <c:pt idx="6">
                  <c:v>0.317496929128951</c:v>
                </c:pt>
                <c:pt idx="7">
                  <c:v>0.310729228907763</c:v>
                </c:pt>
                <c:pt idx="8">
                  <c:v>0.31356987592410801</c:v>
                </c:pt>
                <c:pt idx="9">
                  <c:v>0.28964881621451999</c:v>
                </c:pt>
                <c:pt idx="10">
                  <c:v>0.27128412028286197</c:v>
                </c:pt>
                <c:pt idx="11">
                  <c:v>0.24647361014983801</c:v>
                </c:pt>
                <c:pt idx="12">
                  <c:v>0.25872537400434797</c:v>
                </c:pt>
                <c:pt idx="13">
                  <c:v>0.24583985797937399</c:v>
                </c:pt>
                <c:pt idx="14">
                  <c:v>0.23367116983745401</c:v>
                </c:pt>
                <c:pt idx="15">
                  <c:v>0.229388878251885</c:v>
                </c:pt>
                <c:pt idx="16">
                  <c:v>0.23374031467963599</c:v>
                </c:pt>
                <c:pt idx="17">
                  <c:v>0.217668267518043</c:v>
                </c:pt>
                <c:pt idx="18">
                  <c:v>0.186516925279684</c:v>
                </c:pt>
                <c:pt idx="19">
                  <c:v>0.15797516758734501</c:v>
                </c:pt>
                <c:pt idx="20">
                  <c:v>0.16514348443610799</c:v>
                </c:pt>
                <c:pt idx="21">
                  <c:v>0.17777067659126</c:v>
                </c:pt>
                <c:pt idx="22">
                  <c:v>0.14600923442696001</c:v>
                </c:pt>
                <c:pt idx="23">
                  <c:v>0.15174436935961999</c:v>
                </c:pt>
                <c:pt idx="24">
                  <c:v>0.15939527009631499</c:v>
                </c:pt>
                <c:pt idx="25">
                  <c:v>0.16770339908132201</c:v>
                </c:pt>
                <c:pt idx="26">
                  <c:v>0.14537887746143299</c:v>
                </c:pt>
                <c:pt idx="27">
                  <c:v>0.123505251538541</c:v>
                </c:pt>
                <c:pt idx="28">
                  <c:v>0.13299948455868599</c:v>
                </c:pt>
                <c:pt idx="29">
                  <c:v>0.116327534605853</c:v>
                </c:pt>
                <c:pt idx="30">
                  <c:v>9.7282799204239503E-2</c:v>
                </c:pt>
                <c:pt idx="31">
                  <c:v>0.104431101820676</c:v>
                </c:pt>
                <c:pt idx="32">
                  <c:v>0.13076058776719399</c:v>
                </c:pt>
                <c:pt idx="33">
                  <c:v>0.14098699751503499</c:v>
                </c:pt>
                <c:pt idx="34">
                  <c:v>0.148641638157372</c:v>
                </c:pt>
                <c:pt idx="35">
                  <c:v>0.18163974146901199</c:v>
                </c:pt>
                <c:pt idx="36">
                  <c:v>0.16694046311958499</c:v>
                </c:pt>
                <c:pt idx="37">
                  <c:v>0.17388528184178401</c:v>
                </c:pt>
                <c:pt idx="38">
                  <c:v>0.17701728692091601</c:v>
                </c:pt>
                <c:pt idx="39">
                  <c:v>0.18438631445068501</c:v>
                </c:pt>
                <c:pt idx="40">
                  <c:v>0.171629489150081</c:v>
                </c:pt>
                <c:pt idx="41">
                  <c:v>0.149877774650016</c:v>
                </c:pt>
                <c:pt idx="42">
                  <c:v>0.16915085176418801</c:v>
                </c:pt>
                <c:pt idx="43">
                  <c:v>9.2795361039650304E-2</c:v>
                </c:pt>
                <c:pt idx="44">
                  <c:v>7.3858490393458695E-2</c:v>
                </c:pt>
                <c:pt idx="45">
                  <c:v>3.0871764202431699E-2</c:v>
                </c:pt>
                <c:pt idx="46">
                  <c:v>3.9946071847120103E-2</c:v>
                </c:pt>
                <c:pt idx="47">
                  <c:v>2.1712583360832399E-2</c:v>
                </c:pt>
                <c:pt idx="48">
                  <c:v>5.4026612400159799E-5</c:v>
                </c:pt>
                <c:pt idx="49">
                  <c:v>1.20963105672332E-2</c:v>
                </c:pt>
                <c:pt idx="50">
                  <c:v>4.4905327866319204E-3</c:v>
                </c:pt>
                <c:pt idx="51">
                  <c:v>8.0629924309905999E-4</c:v>
                </c:pt>
                <c:pt idx="52">
                  <c:v>3.21056376649933E-6</c:v>
                </c:pt>
                <c:pt idx="53">
                  <c:v>2.8305331184114201E-4</c:v>
                </c:pt>
                <c:pt idx="54">
                  <c:v>4.1283772972450297E-2</c:v>
                </c:pt>
                <c:pt idx="55">
                  <c:v>5.8099626392681701E-2</c:v>
                </c:pt>
                <c:pt idx="56">
                  <c:v>4.4547992608207E-2</c:v>
                </c:pt>
                <c:pt idx="57">
                  <c:v>2.3456147533700102E-2</c:v>
                </c:pt>
                <c:pt idx="58">
                  <c:v>4.8684638497292397E-2</c:v>
                </c:pt>
                <c:pt idx="59">
                  <c:v>8.1915528381660399E-2</c:v>
                </c:pt>
                <c:pt idx="60">
                  <c:v>2.0088366576864601E-2</c:v>
                </c:pt>
                <c:pt idx="61">
                  <c:v>8.5775402786589294E-2</c:v>
                </c:pt>
                <c:pt idx="62">
                  <c:v>9.6514793087749295E-2</c:v>
                </c:pt>
                <c:pt idx="63">
                  <c:v>0.109856197103177</c:v>
                </c:pt>
                <c:pt idx="64">
                  <c:v>0.115285670610286</c:v>
                </c:pt>
                <c:pt idx="65">
                  <c:v>0.14390130718288</c:v>
                </c:pt>
                <c:pt idx="66">
                  <c:v>0.161544691865151</c:v>
                </c:pt>
                <c:pt idx="67">
                  <c:v>0.19026813956338101</c:v>
                </c:pt>
                <c:pt idx="68">
                  <c:v>0.180076655607322</c:v>
                </c:pt>
                <c:pt idx="69">
                  <c:v>0.204914567943105</c:v>
                </c:pt>
                <c:pt idx="70">
                  <c:v>0.18645702620319299</c:v>
                </c:pt>
                <c:pt idx="71">
                  <c:v>0.27123226095834002</c:v>
                </c:pt>
                <c:pt idx="72">
                  <c:v>0.28143133596906</c:v>
                </c:pt>
                <c:pt idx="73">
                  <c:v>0.23405501802584699</c:v>
                </c:pt>
                <c:pt idx="74">
                  <c:v>1.4491681597464899E-4</c:v>
                </c:pt>
                <c:pt idx="75">
                  <c:v>1.50326723402526E-6</c:v>
                </c:pt>
                <c:pt idx="76">
                  <c:v>2.2948259149341801E-2</c:v>
                </c:pt>
                <c:pt idx="77">
                  <c:v>3.0032382507967598E-2</c:v>
                </c:pt>
                <c:pt idx="78">
                  <c:v>1.0765187392856E-2</c:v>
                </c:pt>
                <c:pt idx="79">
                  <c:v>6.5895668791929101E-4</c:v>
                </c:pt>
                <c:pt idx="80">
                  <c:v>9.9833045538553402E-3</c:v>
                </c:pt>
                <c:pt idx="81">
                  <c:v>5.2966322014183602E-6</c:v>
                </c:pt>
                <c:pt idx="82">
                  <c:v>5.5769377212486599E-6</c:v>
                </c:pt>
                <c:pt idx="83">
                  <c:v>7.0807151316388404E-9</c:v>
                </c:pt>
                <c:pt idx="84">
                  <c:v>3.4108213476572101E-7</c:v>
                </c:pt>
                <c:pt idx="85">
                  <c:v>2.3059530496619899E-7</c:v>
                </c:pt>
                <c:pt idx="86">
                  <c:v>5.1625535488728603E-8</c:v>
                </c:pt>
                <c:pt idx="87">
                  <c:v>8.4498390236411597E-7</c:v>
                </c:pt>
                <c:pt idx="88">
                  <c:v>4.00035800015265E-7</c:v>
                </c:pt>
                <c:pt idx="89">
                  <c:v>1.2858347296348001E-6</c:v>
                </c:pt>
                <c:pt idx="90">
                  <c:v>2.0589654887701299E-8</c:v>
                </c:pt>
                <c:pt idx="91">
                  <c:v>7.9309614411563997E-7</c:v>
                </c:pt>
                <c:pt idx="92">
                  <c:v>1.4844410036028901E-7</c:v>
                </c:pt>
                <c:pt idx="93">
                  <c:v>2.54241239762973E-7</c:v>
                </c:pt>
                <c:pt idx="94">
                  <c:v>6.1595408013670001E-8</c:v>
                </c:pt>
                <c:pt idx="95">
                  <c:v>1.01876314255763E-8</c:v>
                </c:pt>
                <c:pt idx="96">
                  <c:v>2.6122363962996701E-6</c:v>
                </c:pt>
                <c:pt idx="97">
                  <c:v>1.2714740247842001E-7</c:v>
                </c:pt>
                <c:pt idx="98">
                  <c:v>4.6311304101213802E-7</c:v>
                </c:pt>
                <c:pt idx="99">
                  <c:v>5.2326722088683304E-7</c:v>
                </c:pt>
                <c:pt idx="100">
                  <c:v>1.10428399814708E-5</c:v>
                </c:pt>
                <c:pt idx="101">
                  <c:v>9.5840491773505002E-9</c:v>
                </c:pt>
                <c:pt idx="102">
                  <c:v>3.7761232506160602E-6</c:v>
                </c:pt>
                <c:pt idx="103">
                  <c:v>3.4364895321711398E-6</c:v>
                </c:pt>
                <c:pt idx="104">
                  <c:v>6.9069528640161396E-7</c:v>
                </c:pt>
                <c:pt idx="105">
                  <c:v>6.3485267024249403E-6</c:v>
                </c:pt>
                <c:pt idx="106">
                  <c:v>4.2371517770554002E-7</c:v>
                </c:pt>
                <c:pt idx="107">
                  <c:v>2.0127786914037301E-6</c:v>
                </c:pt>
                <c:pt idx="108">
                  <c:v>1.4612998423575499E-7</c:v>
                </c:pt>
                <c:pt idx="109">
                  <c:v>4.64807935826165E-8</c:v>
                </c:pt>
                <c:pt idx="110">
                  <c:v>4.6784573784490798E-8</c:v>
                </c:pt>
                <c:pt idx="111">
                  <c:v>1.7244861443206799E-8</c:v>
                </c:pt>
                <c:pt idx="112">
                  <c:v>1.6400879540978702E-8</c:v>
                </c:pt>
                <c:pt idx="113">
                  <c:v>4.2995982785825001E-8</c:v>
                </c:pt>
                <c:pt idx="114">
                  <c:v>9.7446672800628303E-7</c:v>
                </c:pt>
                <c:pt idx="115">
                  <c:v>4.9359558324160698E-8</c:v>
                </c:pt>
                <c:pt idx="116">
                  <c:v>7.1106523239672902E-8</c:v>
                </c:pt>
                <c:pt idx="117">
                  <c:v>1.2489391826130699E-8</c:v>
                </c:pt>
                <c:pt idx="118">
                  <c:v>9.9414776626610703E-8</c:v>
                </c:pt>
                <c:pt idx="119">
                  <c:v>8.1979550613386495E-7</c:v>
                </c:pt>
                <c:pt idx="120">
                  <c:v>1.9602289749014601E-6</c:v>
                </c:pt>
                <c:pt idx="121">
                  <c:v>5.8374664522985697E-9</c:v>
                </c:pt>
                <c:pt idx="122">
                  <c:v>4.9300228503735696E-9</c:v>
                </c:pt>
                <c:pt idx="123">
                  <c:v>2.22711963599233E-6</c:v>
                </c:pt>
                <c:pt idx="124">
                  <c:v>1.9711543593460201E-7</c:v>
                </c:pt>
                <c:pt idx="125">
                  <c:v>2.28843246916988E-8</c:v>
                </c:pt>
                <c:pt idx="126">
                  <c:v>1.4640934498096601E-7</c:v>
                </c:pt>
                <c:pt idx="127">
                  <c:v>1.96702066810133E-7</c:v>
                </c:pt>
                <c:pt idx="128">
                  <c:v>4.07030424772701E-7</c:v>
                </c:pt>
                <c:pt idx="129">
                  <c:v>5.6695012674650101E-10</c:v>
                </c:pt>
                <c:pt idx="130">
                  <c:v>3.52859052653686E-10</c:v>
                </c:pt>
                <c:pt idx="131">
                  <c:v>8.5881703288338097E-8</c:v>
                </c:pt>
                <c:pt idx="132">
                  <c:v>6.0160209258600002E-9</c:v>
                </c:pt>
                <c:pt idx="133">
                  <c:v>6.5052470890771002E-9</c:v>
                </c:pt>
                <c:pt idx="134">
                  <c:v>5.7029947638259004E-7</c:v>
                </c:pt>
                <c:pt idx="135">
                  <c:v>3.0653584261652002E-8</c:v>
                </c:pt>
                <c:pt idx="136">
                  <c:v>1.3614337689307E-7</c:v>
                </c:pt>
                <c:pt idx="137">
                  <c:v>3.99019473997452E-10</c:v>
                </c:pt>
                <c:pt idx="138">
                  <c:v>7.9911244411966006E-8</c:v>
                </c:pt>
                <c:pt idx="139">
                  <c:v>8.2980173637040402E-10</c:v>
                </c:pt>
                <c:pt idx="140">
                  <c:v>1.44488454981381E-8</c:v>
                </c:pt>
                <c:pt idx="141">
                  <c:v>7.2713041487137304E-9</c:v>
                </c:pt>
                <c:pt idx="142">
                  <c:v>8.1349147355761501E-8</c:v>
                </c:pt>
                <c:pt idx="143">
                  <c:v>3.4317073641819102E-9</c:v>
                </c:pt>
                <c:pt idx="144">
                  <c:v>2.15527630835632E-8</c:v>
                </c:pt>
                <c:pt idx="145">
                  <c:v>4.24767830677977E-7</c:v>
                </c:pt>
                <c:pt idx="146">
                  <c:v>2.2577984667878299E-8</c:v>
                </c:pt>
                <c:pt idx="147">
                  <c:v>1.01761916580424E-7</c:v>
                </c:pt>
                <c:pt idx="148">
                  <c:v>1.1611517663251799E-6</c:v>
                </c:pt>
                <c:pt idx="149">
                  <c:v>1.294804505904E-8</c:v>
                </c:pt>
                <c:pt idx="150">
                  <c:v>7.4537307633060199E-8</c:v>
                </c:pt>
                <c:pt idx="151">
                  <c:v>3.45451654628925E-8</c:v>
                </c:pt>
                <c:pt idx="152">
                  <c:v>1.3850468540763001E-9</c:v>
                </c:pt>
                <c:pt idx="153">
                  <c:v>3.6136212532315197E-8</c:v>
                </c:pt>
                <c:pt idx="154">
                  <c:v>8.4470649112406602E-9</c:v>
                </c:pt>
                <c:pt idx="155">
                  <c:v>2.1203346166134099E-7</c:v>
                </c:pt>
                <c:pt idx="156">
                  <c:v>5.77193241200992E-9</c:v>
                </c:pt>
                <c:pt idx="157">
                  <c:v>1.8963482330473699E-9</c:v>
                </c:pt>
                <c:pt idx="158">
                  <c:v>1.76435830549408E-9</c:v>
                </c:pt>
                <c:pt idx="159">
                  <c:v>4.2293906475199299E-7</c:v>
                </c:pt>
                <c:pt idx="160">
                  <c:v>1.72627330026406E-8</c:v>
                </c:pt>
                <c:pt idx="161">
                  <c:v>2.40936240742968E-8</c:v>
                </c:pt>
                <c:pt idx="162">
                  <c:v>1.3691069308473101E-7</c:v>
                </c:pt>
                <c:pt idx="163">
                  <c:v>6.3956404079278105E-8</c:v>
                </c:pt>
                <c:pt idx="164">
                  <c:v>1.34655148667484E-7</c:v>
                </c:pt>
                <c:pt idx="165">
                  <c:v>4.76655060242137E-8</c:v>
                </c:pt>
                <c:pt idx="166">
                  <c:v>7.0179465715541301E-8</c:v>
                </c:pt>
                <c:pt idx="167">
                  <c:v>3.38175155567605E-8</c:v>
                </c:pt>
                <c:pt idx="168">
                  <c:v>6.1848741367237898E-8</c:v>
                </c:pt>
                <c:pt idx="169">
                  <c:v>2.49667342558944E-8</c:v>
                </c:pt>
                <c:pt idx="170">
                  <c:v>2.43172302854348E-8</c:v>
                </c:pt>
                <c:pt idx="171">
                  <c:v>4.6004154712134899E-8</c:v>
                </c:pt>
                <c:pt idx="172">
                  <c:v>1.22094890680479E-8</c:v>
                </c:pt>
                <c:pt idx="173">
                  <c:v>1.36584678379225E-8</c:v>
                </c:pt>
                <c:pt idx="174">
                  <c:v>3.9373810896698702E-8</c:v>
                </c:pt>
                <c:pt idx="175">
                  <c:v>5.1102294374798399E-8</c:v>
                </c:pt>
                <c:pt idx="176">
                  <c:v>1.09698377668255E-7</c:v>
                </c:pt>
                <c:pt idx="177">
                  <c:v>1.05484913079232E-7</c:v>
                </c:pt>
                <c:pt idx="178">
                  <c:v>1.02656849597585E-8</c:v>
                </c:pt>
                <c:pt idx="179">
                  <c:v>9.4418299350529502E-8</c:v>
                </c:pt>
                <c:pt idx="180">
                  <c:v>3.7189661108941602E-9</c:v>
                </c:pt>
                <c:pt idx="181">
                  <c:v>1.7523672394767999E-7</c:v>
                </c:pt>
                <c:pt idx="182">
                  <c:v>7.2188308756099305E-8</c:v>
                </c:pt>
                <c:pt idx="183">
                  <c:v>1.85412808277204E-9</c:v>
                </c:pt>
                <c:pt idx="184">
                  <c:v>1.41638607681527E-8</c:v>
                </c:pt>
                <c:pt idx="185">
                  <c:v>4.8071890127536202E-8</c:v>
                </c:pt>
                <c:pt idx="186">
                  <c:v>1.6302211363582E-10</c:v>
                </c:pt>
                <c:pt idx="187">
                  <c:v>1.22520697632644E-8</c:v>
                </c:pt>
                <c:pt idx="188">
                  <c:v>9.6592792146959599E-10</c:v>
                </c:pt>
                <c:pt idx="189">
                  <c:v>8.5039073985364702E-8</c:v>
                </c:pt>
                <c:pt idx="190">
                  <c:v>5.9767354095510994E-8</c:v>
                </c:pt>
                <c:pt idx="191">
                  <c:v>1.32546237932457E-7</c:v>
                </c:pt>
                <c:pt idx="192">
                  <c:v>6.6682734558716594E-8</c:v>
                </c:pt>
                <c:pt idx="193">
                  <c:v>7.7628243804544704E-7</c:v>
                </c:pt>
                <c:pt idx="194">
                  <c:v>1.53279020327289E-6</c:v>
                </c:pt>
                <c:pt idx="195">
                  <c:v>1.6938843808959501E-8</c:v>
                </c:pt>
                <c:pt idx="196">
                  <c:v>5.1589294125035497E-8</c:v>
                </c:pt>
                <c:pt idx="197">
                  <c:v>5.9942357984915796E-7</c:v>
                </c:pt>
                <c:pt idx="198">
                  <c:v>2.0893868688219701E-7</c:v>
                </c:pt>
                <c:pt idx="199">
                  <c:v>6.5283444896373899E-7</c:v>
                </c:pt>
                <c:pt idx="200">
                  <c:v>2.87434368163745E-9</c:v>
                </c:pt>
                <c:pt idx="201">
                  <c:v>7.1596315156179302E-8</c:v>
                </c:pt>
                <c:pt idx="202">
                  <c:v>1.30755260372975E-8</c:v>
                </c:pt>
                <c:pt idx="203">
                  <c:v>1.7952468381739301E-8</c:v>
                </c:pt>
                <c:pt idx="204">
                  <c:v>5.8780646046546302E-8</c:v>
                </c:pt>
                <c:pt idx="205">
                  <c:v>2.61085660161872E-9</c:v>
                </c:pt>
                <c:pt idx="206">
                  <c:v>1.15770720433114E-8</c:v>
                </c:pt>
                <c:pt idx="207">
                  <c:v>3.3610333030351002E-8</c:v>
                </c:pt>
                <c:pt idx="208">
                  <c:v>2.51434238527465E-9</c:v>
                </c:pt>
                <c:pt idx="209">
                  <c:v>1.28263869431769E-8</c:v>
                </c:pt>
                <c:pt idx="210">
                  <c:v>2.3641793998666001E-8</c:v>
                </c:pt>
                <c:pt idx="211">
                  <c:v>3.1936599708612098E-8</c:v>
                </c:pt>
                <c:pt idx="212">
                  <c:v>9.7711929109956605E-8</c:v>
                </c:pt>
                <c:pt idx="213">
                  <c:v>3.2042864486184902E-8</c:v>
                </c:pt>
                <c:pt idx="214">
                  <c:v>2.4546311123231301E-9</c:v>
                </c:pt>
                <c:pt idx="215">
                  <c:v>1.08926765015257E-6</c:v>
                </c:pt>
                <c:pt idx="216">
                  <c:v>5.4805684631699895E-7</c:v>
                </c:pt>
                <c:pt idx="217">
                  <c:v>5.3659527949356801E-7</c:v>
                </c:pt>
                <c:pt idx="218">
                  <c:v>4.5594211147240401E-7</c:v>
                </c:pt>
                <c:pt idx="219">
                  <c:v>1.03172772374359E-6</c:v>
                </c:pt>
                <c:pt idx="220">
                  <c:v>3.1326453292729299E-7</c:v>
                </c:pt>
                <c:pt idx="221">
                  <c:v>3.3863058704685698E-7</c:v>
                </c:pt>
                <c:pt idx="222">
                  <c:v>1.0364130253803799E-6</c:v>
                </c:pt>
                <c:pt idx="223">
                  <c:v>5.8769452601158799E-7</c:v>
                </c:pt>
                <c:pt idx="224">
                  <c:v>2.1826379796638601E-8</c:v>
                </c:pt>
                <c:pt idx="225">
                  <c:v>2.9067104542229E-8</c:v>
                </c:pt>
                <c:pt idx="226">
                  <c:v>5.4842949973154799E-9</c:v>
                </c:pt>
                <c:pt idx="227">
                  <c:v>1.4037800030837999E-6</c:v>
                </c:pt>
                <c:pt idx="228">
                  <c:v>1.1489038270514E-6</c:v>
                </c:pt>
                <c:pt idx="229">
                  <c:v>6.7947548578138204E-8</c:v>
                </c:pt>
                <c:pt idx="230">
                  <c:v>3.6130703607957397E-8</c:v>
                </c:pt>
                <c:pt idx="231">
                  <c:v>1.6622413527689099E-8</c:v>
                </c:pt>
                <c:pt idx="232">
                  <c:v>6.6847288847524599E-8</c:v>
                </c:pt>
                <c:pt idx="233">
                  <c:v>3.6658714687135903E-8</c:v>
                </c:pt>
                <c:pt idx="234">
                  <c:v>1.62150427864112E-9</c:v>
                </c:pt>
                <c:pt idx="235">
                  <c:v>7.4432242853188697E-9</c:v>
                </c:pt>
                <c:pt idx="236">
                  <c:v>1.4303842768083701E-8</c:v>
                </c:pt>
                <c:pt idx="237">
                  <c:v>3.8747081952980403E-9</c:v>
                </c:pt>
                <c:pt idx="238">
                  <c:v>1.84592504851154E-8</c:v>
                </c:pt>
                <c:pt idx="239">
                  <c:v>1.22125123430423E-9</c:v>
                </c:pt>
                <c:pt idx="240">
                  <c:v>2.3914209261001899E-8</c:v>
                </c:pt>
                <c:pt idx="241">
                  <c:v>6.8783605748871304E-9</c:v>
                </c:pt>
                <c:pt idx="242">
                  <c:v>7.4613591846300602E-8</c:v>
                </c:pt>
                <c:pt idx="243">
                  <c:v>1.7129350814083401E-7</c:v>
                </c:pt>
                <c:pt idx="244">
                  <c:v>1.10132173941662E-7</c:v>
                </c:pt>
                <c:pt idx="245">
                  <c:v>1.4634709946685601E-8</c:v>
                </c:pt>
                <c:pt idx="246">
                  <c:v>2.0827845827823699E-8</c:v>
                </c:pt>
                <c:pt idx="247">
                  <c:v>8.8979004676604403E-9</c:v>
                </c:pt>
                <c:pt idx="248">
                  <c:v>2.4470759047414E-7</c:v>
                </c:pt>
                <c:pt idx="249">
                  <c:v>4.2551870520419697E-8</c:v>
                </c:pt>
                <c:pt idx="250">
                  <c:v>1.46525539958862E-8</c:v>
                </c:pt>
                <c:pt idx="251">
                  <c:v>2.1519322706919602E-9</c:v>
                </c:pt>
                <c:pt idx="252">
                  <c:v>4.82449445414568E-8</c:v>
                </c:pt>
                <c:pt idx="253">
                  <c:v>6.6330905005518896E-8</c:v>
                </c:pt>
                <c:pt idx="254">
                  <c:v>3.3484464185757098E-8</c:v>
                </c:pt>
                <c:pt idx="255">
                  <c:v>2.6580792505345702E-9</c:v>
                </c:pt>
                <c:pt idx="256">
                  <c:v>9.9891024237916406E-9</c:v>
                </c:pt>
                <c:pt idx="257">
                  <c:v>2.1043788395548899E-9</c:v>
                </c:pt>
                <c:pt idx="258">
                  <c:v>1.7474776939839099E-8</c:v>
                </c:pt>
                <c:pt idx="259">
                  <c:v>1.4919440843514201E-8</c:v>
                </c:pt>
                <c:pt idx="260">
                  <c:v>4.2588128072268596E-9</c:v>
                </c:pt>
                <c:pt idx="261">
                  <c:v>1.69674227373756E-8</c:v>
                </c:pt>
                <c:pt idx="262">
                  <c:v>1.00230484436514E-7</c:v>
                </c:pt>
                <c:pt idx="263">
                  <c:v>5.66285875011494E-8</c:v>
                </c:pt>
                <c:pt idx="264">
                  <c:v>2.2575242091256401E-8</c:v>
                </c:pt>
                <c:pt idx="265">
                  <c:v>9.6649162564231105E-8</c:v>
                </c:pt>
                <c:pt idx="266">
                  <c:v>6.42326531432642E-9</c:v>
                </c:pt>
                <c:pt idx="267">
                  <c:v>6.2311804695709801E-9</c:v>
                </c:pt>
                <c:pt idx="268">
                  <c:v>1.0858362341314001E-8</c:v>
                </c:pt>
                <c:pt idx="269">
                  <c:v>2.02259030788123E-8</c:v>
                </c:pt>
                <c:pt idx="270">
                  <c:v>4.9339147691375297E-8</c:v>
                </c:pt>
                <c:pt idx="271">
                  <c:v>5.9646466859115197E-8</c:v>
                </c:pt>
                <c:pt idx="272">
                  <c:v>2.23234055441319E-7</c:v>
                </c:pt>
                <c:pt idx="273">
                  <c:v>3.1876044576572798E-9</c:v>
                </c:pt>
                <c:pt idx="274">
                  <c:v>1.1672236131768101E-9</c:v>
                </c:pt>
                <c:pt idx="275">
                  <c:v>9.5203263698104898E-8</c:v>
                </c:pt>
                <c:pt idx="276">
                  <c:v>2.63615606860094E-9</c:v>
                </c:pt>
                <c:pt idx="277">
                  <c:v>4.0227571412522798E-10</c:v>
                </c:pt>
                <c:pt idx="278">
                  <c:v>1.7328409054441399E-9</c:v>
                </c:pt>
                <c:pt idx="279">
                  <c:v>9.7232752091917906E-8</c:v>
                </c:pt>
                <c:pt idx="280">
                  <c:v>8.4822757044609794E-8</c:v>
                </c:pt>
                <c:pt idx="281">
                  <c:v>9.3846791889586307E-9</c:v>
                </c:pt>
                <c:pt idx="282">
                  <c:v>3.7937593052423802E-10</c:v>
                </c:pt>
                <c:pt idx="283">
                  <c:v>3.2456261945422E-9</c:v>
                </c:pt>
                <c:pt idx="284">
                  <c:v>8.7911304103759395E-9</c:v>
                </c:pt>
                <c:pt idx="285">
                  <c:v>6.96053962450595E-10</c:v>
                </c:pt>
                <c:pt idx="286">
                  <c:v>1.1497824482522601E-9</c:v>
                </c:pt>
                <c:pt idx="287">
                  <c:v>4.4642559255233096E-9</c:v>
                </c:pt>
                <c:pt idx="288">
                  <c:v>6.8402229901395202E-9</c:v>
                </c:pt>
                <c:pt idx="289">
                  <c:v>1.4489364645713801E-9</c:v>
                </c:pt>
                <c:pt idx="290">
                  <c:v>5.6640142870935299E-8</c:v>
                </c:pt>
                <c:pt idx="291">
                  <c:v>4.3226524858239103E-9</c:v>
                </c:pt>
                <c:pt idx="292">
                  <c:v>1.5255975636192E-7</c:v>
                </c:pt>
                <c:pt idx="293">
                  <c:v>6.2804692699768003E-9</c:v>
                </c:pt>
                <c:pt idx="294">
                  <c:v>3.4450733314412701E-9</c:v>
                </c:pt>
                <c:pt idx="295">
                  <c:v>8.59866609916801E-8</c:v>
                </c:pt>
                <c:pt idx="296">
                  <c:v>3.8427298027091303E-8</c:v>
                </c:pt>
                <c:pt idx="297">
                  <c:v>3.15329731926168E-9</c:v>
                </c:pt>
                <c:pt idx="298">
                  <c:v>8.2915109972382199E-10</c:v>
                </c:pt>
                <c:pt idx="299">
                  <c:v>3.9264091795422898E-8</c:v>
                </c:pt>
                <c:pt idx="300">
                  <c:v>7.8769904066263406E-9</c:v>
                </c:pt>
                <c:pt idx="301">
                  <c:v>2.4759133418971198E-8</c:v>
                </c:pt>
                <c:pt idx="302">
                  <c:v>4.8236184460447204E-10</c:v>
                </c:pt>
                <c:pt idx="303">
                  <c:v>4.7491114955611801E-9</c:v>
                </c:pt>
                <c:pt idx="304">
                  <c:v>1.06951496131361E-8</c:v>
                </c:pt>
                <c:pt idx="305">
                  <c:v>5.6578923557936298E-9</c:v>
                </c:pt>
                <c:pt idx="306">
                  <c:v>1.5212149617606601E-9</c:v>
                </c:pt>
                <c:pt idx="307">
                  <c:v>4.8030413894002899E-8</c:v>
                </c:pt>
                <c:pt idx="308">
                  <c:v>2.1444706294432002E-9</c:v>
                </c:pt>
                <c:pt idx="309">
                  <c:v>1.0907149346655899E-9</c:v>
                </c:pt>
                <c:pt idx="310">
                  <c:v>2.5155043176540501E-9</c:v>
                </c:pt>
                <c:pt idx="311">
                  <c:v>3.6691249165559899E-9</c:v>
                </c:pt>
                <c:pt idx="312">
                  <c:v>6.7002924180686804E-10</c:v>
                </c:pt>
                <c:pt idx="313">
                  <c:v>4.9816832950102103E-9</c:v>
                </c:pt>
                <c:pt idx="314">
                  <c:v>4.0469443723318302E-8</c:v>
                </c:pt>
                <c:pt idx="315">
                  <c:v>1.4347775495823899E-8</c:v>
                </c:pt>
                <c:pt idx="316">
                  <c:v>1.6338260476907399E-8</c:v>
                </c:pt>
                <c:pt idx="317">
                  <c:v>1.69119997904332E-10</c:v>
                </c:pt>
                <c:pt idx="318">
                  <c:v>7.2561065540355902E-8</c:v>
                </c:pt>
                <c:pt idx="319">
                  <c:v>3.8636083657475701E-8</c:v>
                </c:pt>
                <c:pt idx="320">
                  <c:v>4.8825720145228603E-9</c:v>
                </c:pt>
                <c:pt idx="321">
                  <c:v>1.8069709736120301E-8</c:v>
                </c:pt>
                <c:pt idx="322">
                  <c:v>9.4951987076638892E-10</c:v>
                </c:pt>
                <c:pt idx="323">
                  <c:v>2.98226723987183E-9</c:v>
                </c:pt>
                <c:pt idx="324">
                  <c:v>1.8539123849372199E-9</c:v>
                </c:pt>
                <c:pt idx="325">
                  <c:v>1.66205428359667E-8</c:v>
                </c:pt>
                <c:pt idx="326">
                  <c:v>2.7201306461594099E-9</c:v>
                </c:pt>
                <c:pt idx="327">
                  <c:v>6.1291532999470802E-9</c:v>
                </c:pt>
                <c:pt idx="328">
                  <c:v>7.4405330904376096E-9</c:v>
                </c:pt>
                <c:pt idx="329">
                  <c:v>5.6021371125441402E-8</c:v>
                </c:pt>
                <c:pt idx="330">
                  <c:v>1.00394374972384E-7</c:v>
                </c:pt>
                <c:pt idx="331">
                  <c:v>2.6118319639291901E-7</c:v>
                </c:pt>
                <c:pt idx="332">
                  <c:v>4.6298557352793303E-9</c:v>
                </c:pt>
                <c:pt idx="333">
                  <c:v>4.0098684790278401E-10</c:v>
                </c:pt>
                <c:pt idx="334">
                  <c:v>2.0289148346896399E-8</c:v>
                </c:pt>
                <c:pt idx="335">
                  <c:v>6.4346613500460602E-8</c:v>
                </c:pt>
                <c:pt idx="336">
                  <c:v>1.5164240305888701E-7</c:v>
                </c:pt>
                <c:pt idx="337">
                  <c:v>2.9693599299902201E-8</c:v>
                </c:pt>
                <c:pt idx="338">
                  <c:v>5.3034398092951205E-7</c:v>
                </c:pt>
                <c:pt idx="339">
                  <c:v>5.0972909378156602E-10</c:v>
                </c:pt>
                <c:pt idx="340">
                  <c:v>2.23849999120143E-7</c:v>
                </c:pt>
                <c:pt idx="341">
                  <c:v>6.1028726150948294E-8</c:v>
                </c:pt>
                <c:pt idx="342">
                  <c:v>6.3937463897966095E-8</c:v>
                </c:pt>
                <c:pt idx="343">
                  <c:v>1.5977875763756201E-8</c:v>
                </c:pt>
                <c:pt idx="344">
                  <c:v>3.6389771805963602E-8</c:v>
                </c:pt>
                <c:pt idx="345">
                  <c:v>2.92652136801485E-8</c:v>
                </c:pt>
                <c:pt idx="346">
                  <c:v>2.13681009031431E-9</c:v>
                </c:pt>
                <c:pt idx="347">
                  <c:v>1.59537544854656E-7</c:v>
                </c:pt>
                <c:pt idx="348">
                  <c:v>1.9754675605347401E-8</c:v>
                </c:pt>
                <c:pt idx="349">
                  <c:v>3.3764849195053E-8</c:v>
                </c:pt>
                <c:pt idx="350">
                  <c:v>1.84232831934357E-8</c:v>
                </c:pt>
                <c:pt idx="351">
                  <c:v>4.03481527234859E-8</c:v>
                </c:pt>
                <c:pt idx="352">
                  <c:v>7.9116016322071901E-8</c:v>
                </c:pt>
                <c:pt idx="353">
                  <c:v>3.5483234401594702E-10</c:v>
                </c:pt>
                <c:pt idx="354">
                  <c:v>5.8821377126372901E-8</c:v>
                </c:pt>
                <c:pt idx="355">
                  <c:v>1.3652340607731001E-10</c:v>
                </c:pt>
                <c:pt idx="356">
                  <c:v>2.2811371167767102E-8</c:v>
                </c:pt>
                <c:pt idx="357">
                  <c:v>4.9843037815369003E-8</c:v>
                </c:pt>
                <c:pt idx="358">
                  <c:v>9.990345989068459E-10</c:v>
                </c:pt>
                <c:pt idx="359">
                  <c:v>0.18079347964209799</c:v>
                </c:pt>
                <c:pt idx="360">
                  <c:v>0.18460855723401901</c:v>
                </c:pt>
                <c:pt idx="361">
                  <c:v>0.16386244792253599</c:v>
                </c:pt>
                <c:pt idx="362">
                  <c:v>0.18364050726130199</c:v>
                </c:pt>
                <c:pt idx="363">
                  <c:v>0.22517504574696101</c:v>
                </c:pt>
                <c:pt idx="364">
                  <c:v>0.21850575355615601</c:v>
                </c:pt>
                <c:pt idx="365">
                  <c:v>1.70328732867174E-8</c:v>
                </c:pt>
                <c:pt idx="366">
                  <c:v>0.117613264508097</c:v>
                </c:pt>
                <c:pt idx="367">
                  <c:v>0.23250399888330001</c:v>
                </c:pt>
                <c:pt idx="368">
                  <c:v>0.24139706940491501</c:v>
                </c:pt>
                <c:pt idx="369">
                  <c:v>0.25939264139500001</c:v>
                </c:pt>
                <c:pt idx="370">
                  <c:v>0.28594228465717098</c:v>
                </c:pt>
                <c:pt idx="371">
                  <c:v>0.26485055685191999</c:v>
                </c:pt>
                <c:pt idx="372">
                  <c:v>0.30550359554011902</c:v>
                </c:pt>
                <c:pt idx="373">
                  <c:v>0.29118210284393897</c:v>
                </c:pt>
                <c:pt idx="374">
                  <c:v>0.29743593926679901</c:v>
                </c:pt>
                <c:pt idx="375">
                  <c:v>0.30699826666493801</c:v>
                </c:pt>
                <c:pt idx="376">
                  <c:v>0.30609019936090398</c:v>
                </c:pt>
                <c:pt idx="377">
                  <c:v>0.28568240163608499</c:v>
                </c:pt>
                <c:pt idx="378">
                  <c:v>2.6171288104767201E-8</c:v>
                </c:pt>
                <c:pt idx="379">
                  <c:v>0.30833994255507402</c:v>
                </c:pt>
                <c:pt idx="380">
                  <c:v>2.9507258456767398E-9</c:v>
                </c:pt>
                <c:pt idx="381">
                  <c:v>7.9965363223015799E-9</c:v>
                </c:pt>
                <c:pt idx="382">
                  <c:v>2.4595816549025402E-7</c:v>
                </c:pt>
                <c:pt idx="383">
                  <c:v>7.6097681454349894E-8</c:v>
                </c:pt>
                <c:pt idx="384">
                  <c:v>3.2115631135054797E-8</c:v>
                </c:pt>
                <c:pt idx="385">
                  <c:v>1.5567639197902901E-9</c:v>
                </c:pt>
                <c:pt idx="386">
                  <c:v>3.2415040104327403E-8</c:v>
                </c:pt>
                <c:pt idx="387">
                  <c:v>7.1515011957750302E-9</c:v>
                </c:pt>
                <c:pt idx="388">
                  <c:v>3.0547280432143E-9</c:v>
                </c:pt>
                <c:pt idx="389">
                  <c:v>4.78662798991384E-9</c:v>
                </c:pt>
                <c:pt idx="390">
                  <c:v>2.4834470647176802E-9</c:v>
                </c:pt>
                <c:pt idx="391">
                  <c:v>2.0600860951122899E-9</c:v>
                </c:pt>
                <c:pt idx="392">
                  <c:v>1.58744071797483E-8</c:v>
                </c:pt>
                <c:pt idx="393">
                  <c:v>0.31150083743784601</c:v>
                </c:pt>
                <c:pt idx="394">
                  <c:v>0.32260798813022501</c:v>
                </c:pt>
                <c:pt idx="395">
                  <c:v>0.30897729372808103</c:v>
                </c:pt>
                <c:pt idx="396">
                  <c:v>0.294246562186255</c:v>
                </c:pt>
                <c:pt idx="397">
                  <c:v>0.30027212625313998</c:v>
                </c:pt>
                <c:pt idx="398">
                  <c:v>0.30810391463637199</c:v>
                </c:pt>
                <c:pt idx="399">
                  <c:v>0.30869771589389799</c:v>
                </c:pt>
                <c:pt idx="400">
                  <c:v>0.31489650962169402</c:v>
                </c:pt>
                <c:pt idx="401">
                  <c:v>0.286950442794074</c:v>
                </c:pt>
                <c:pt idx="402">
                  <c:v>0.28136177528593698</c:v>
                </c:pt>
                <c:pt idx="403">
                  <c:v>0.27499559633366499</c:v>
                </c:pt>
                <c:pt idx="404">
                  <c:v>0.27080583183930201</c:v>
                </c:pt>
                <c:pt idx="405">
                  <c:v>0.271921827339832</c:v>
                </c:pt>
                <c:pt idx="406">
                  <c:v>0.273297525758877</c:v>
                </c:pt>
                <c:pt idx="407">
                  <c:v>0.233857798941567</c:v>
                </c:pt>
                <c:pt idx="408">
                  <c:v>0.233050907182978</c:v>
                </c:pt>
                <c:pt idx="409">
                  <c:v>0.26478044889169</c:v>
                </c:pt>
                <c:pt idx="410">
                  <c:v>0.262018265066567</c:v>
                </c:pt>
                <c:pt idx="411">
                  <c:v>0.23455993784239701</c:v>
                </c:pt>
                <c:pt idx="412">
                  <c:v>0.226080337389683</c:v>
                </c:pt>
                <c:pt idx="413">
                  <c:v>0.20560209505874899</c:v>
                </c:pt>
                <c:pt idx="414">
                  <c:v>0.20670679104916301</c:v>
                </c:pt>
                <c:pt idx="415">
                  <c:v>0.20566228508030299</c:v>
                </c:pt>
                <c:pt idx="416">
                  <c:v>0.20272138630599201</c:v>
                </c:pt>
                <c:pt idx="417">
                  <c:v>0.220426202285992</c:v>
                </c:pt>
                <c:pt idx="418">
                  <c:v>0.223451351771669</c:v>
                </c:pt>
                <c:pt idx="419">
                  <c:v>0.22277692899728299</c:v>
                </c:pt>
                <c:pt idx="420">
                  <c:v>0.222323204409513</c:v>
                </c:pt>
                <c:pt idx="421">
                  <c:v>0.23663093850544201</c:v>
                </c:pt>
                <c:pt idx="422">
                  <c:v>0.23535917784301699</c:v>
                </c:pt>
                <c:pt idx="423">
                  <c:v>0.23029220062131101</c:v>
                </c:pt>
                <c:pt idx="424">
                  <c:v>0.214772111784549</c:v>
                </c:pt>
                <c:pt idx="425">
                  <c:v>0.20831933702333</c:v>
                </c:pt>
                <c:pt idx="426">
                  <c:v>0.210892754714532</c:v>
                </c:pt>
                <c:pt idx="427">
                  <c:v>0.20380208105684999</c:v>
                </c:pt>
                <c:pt idx="428">
                  <c:v>0.18704704854882301</c:v>
                </c:pt>
                <c:pt idx="429">
                  <c:v>0.216332950048058</c:v>
                </c:pt>
                <c:pt idx="430">
                  <c:v>0.21749367564883601</c:v>
                </c:pt>
                <c:pt idx="431">
                  <c:v>0.21859103758222601</c:v>
                </c:pt>
                <c:pt idx="432">
                  <c:v>0.21556852016512501</c:v>
                </c:pt>
                <c:pt idx="433">
                  <c:v>0.216490007342239</c:v>
                </c:pt>
                <c:pt idx="434">
                  <c:v>0.22241036340086801</c:v>
                </c:pt>
                <c:pt idx="435">
                  <c:v>0.209932913111775</c:v>
                </c:pt>
                <c:pt idx="436">
                  <c:v>0.20374549738487099</c:v>
                </c:pt>
                <c:pt idx="437">
                  <c:v>0.18864580603259601</c:v>
                </c:pt>
                <c:pt idx="438">
                  <c:v>0.190098216913171</c:v>
                </c:pt>
                <c:pt idx="439">
                  <c:v>0.190061252353563</c:v>
                </c:pt>
                <c:pt idx="440">
                  <c:v>0.18444977582661501</c:v>
                </c:pt>
                <c:pt idx="441">
                  <c:v>0.184106118109538</c:v>
                </c:pt>
                <c:pt idx="442">
                  <c:v>8.6335530655512499E-2</c:v>
                </c:pt>
                <c:pt idx="443">
                  <c:v>8.7570954259157494E-2</c:v>
                </c:pt>
                <c:pt idx="444">
                  <c:v>8.5194600071707899E-2</c:v>
                </c:pt>
                <c:pt idx="445">
                  <c:v>0.19604228297068499</c:v>
                </c:pt>
                <c:pt idx="446">
                  <c:v>0.20702961734936001</c:v>
                </c:pt>
                <c:pt idx="447">
                  <c:v>0.202922090812581</c:v>
                </c:pt>
                <c:pt idx="448">
                  <c:v>3.9789320903127402E-2</c:v>
                </c:pt>
                <c:pt idx="449">
                  <c:v>4.1790773871994202E-7</c:v>
                </c:pt>
                <c:pt idx="450">
                  <c:v>1.62410965112372E-6</c:v>
                </c:pt>
                <c:pt idx="451">
                  <c:v>9.1932969071315401E-3</c:v>
                </c:pt>
                <c:pt idx="452">
                  <c:v>5.3033948368064E-2</c:v>
                </c:pt>
                <c:pt idx="453">
                  <c:v>7.5604164405085897E-2</c:v>
                </c:pt>
                <c:pt idx="454">
                  <c:v>9.6359426791953695E-2</c:v>
                </c:pt>
                <c:pt idx="455">
                  <c:v>8.7906174512390703E-2</c:v>
                </c:pt>
                <c:pt idx="456">
                  <c:v>5.2858364042233298E-2</c:v>
                </c:pt>
                <c:pt idx="457">
                  <c:v>5.8495308217684304E-6</c:v>
                </c:pt>
                <c:pt idx="458">
                  <c:v>1.3456098221815901E-8</c:v>
                </c:pt>
                <c:pt idx="459">
                  <c:v>5.9846276447200204E-8</c:v>
                </c:pt>
                <c:pt idx="460">
                  <c:v>4.4661459471007198E-9</c:v>
                </c:pt>
                <c:pt idx="461">
                  <c:v>4.2632955287589299E-6</c:v>
                </c:pt>
                <c:pt idx="462">
                  <c:v>6.7756730984388599E-7</c:v>
                </c:pt>
                <c:pt idx="463">
                  <c:v>4.7450419486685302E-10</c:v>
                </c:pt>
                <c:pt idx="464">
                  <c:v>3.3128179719280802E-8</c:v>
                </c:pt>
                <c:pt idx="465">
                  <c:v>2.2219773416453E-8</c:v>
                </c:pt>
                <c:pt idx="466">
                  <c:v>5.2221596958371497E-8</c:v>
                </c:pt>
                <c:pt idx="467">
                  <c:v>8.9178886446955795E-9</c:v>
                </c:pt>
                <c:pt idx="468">
                  <c:v>2.2403201070458599E-9</c:v>
                </c:pt>
                <c:pt idx="469">
                  <c:v>4.1142015010983298E-9</c:v>
                </c:pt>
                <c:pt idx="470">
                  <c:v>5.9166512599872697E-8</c:v>
                </c:pt>
                <c:pt idx="471">
                  <c:v>2.4743300284345599E-9</c:v>
                </c:pt>
                <c:pt idx="472">
                  <c:v>7.9864469111004194E-9</c:v>
                </c:pt>
                <c:pt idx="473">
                  <c:v>7.7525935545674501E-9</c:v>
                </c:pt>
                <c:pt idx="474">
                  <c:v>6.1267583651033799E-9</c:v>
                </c:pt>
                <c:pt idx="475">
                  <c:v>7.3115406910247499E-9</c:v>
                </c:pt>
                <c:pt idx="476">
                  <c:v>9.8552415526722406E-7</c:v>
                </c:pt>
                <c:pt idx="477">
                  <c:v>5.8153094922140199E-9</c:v>
                </c:pt>
                <c:pt idx="478">
                  <c:v>1.16582230756106E-9</c:v>
                </c:pt>
                <c:pt idx="479">
                  <c:v>4.3346386557543503E-8</c:v>
                </c:pt>
                <c:pt idx="480">
                  <c:v>1.7361755165858602E-8</c:v>
                </c:pt>
                <c:pt idx="481">
                  <c:v>6.5803887992644302E-7</c:v>
                </c:pt>
                <c:pt idx="482">
                  <c:v>2.5525788750629601E-8</c:v>
                </c:pt>
                <c:pt idx="483">
                  <c:v>3.0621779705044603E-8</c:v>
                </c:pt>
                <c:pt idx="484">
                  <c:v>7.7303333677857993E-9</c:v>
                </c:pt>
                <c:pt idx="485">
                  <c:v>2.1122948625788501E-8</c:v>
                </c:pt>
                <c:pt idx="486">
                  <c:v>1.9659310165693202E-9</c:v>
                </c:pt>
                <c:pt idx="487">
                  <c:v>2.8405892438937E-9</c:v>
                </c:pt>
                <c:pt idx="488">
                  <c:v>9.6061368636502403E-9</c:v>
                </c:pt>
                <c:pt idx="489">
                  <c:v>5.4520466680092603E-9</c:v>
                </c:pt>
                <c:pt idx="490">
                  <c:v>2.7649682981599401E-7</c:v>
                </c:pt>
                <c:pt idx="491">
                  <c:v>8.5374919657864503E-8</c:v>
                </c:pt>
                <c:pt idx="492">
                  <c:v>2.2338806407261399E-8</c:v>
                </c:pt>
                <c:pt idx="493">
                  <c:v>5.8682263240847502E-8</c:v>
                </c:pt>
                <c:pt idx="494">
                  <c:v>3.3454370388468501E-10</c:v>
                </c:pt>
                <c:pt idx="495">
                  <c:v>1.5037118416987198E-8</c:v>
                </c:pt>
                <c:pt idx="496">
                  <c:v>2.4397936155203501E-10</c:v>
                </c:pt>
                <c:pt idx="497">
                  <c:v>9.8427991321453603E-8</c:v>
                </c:pt>
                <c:pt idx="498">
                  <c:v>3.17019247909024E-8</c:v>
                </c:pt>
                <c:pt idx="499">
                  <c:v>1.19280306767131E-8</c:v>
                </c:pt>
                <c:pt idx="500">
                  <c:v>2.4362727920200401E-8</c:v>
                </c:pt>
                <c:pt idx="501">
                  <c:v>1.97469065971958E-8</c:v>
                </c:pt>
                <c:pt idx="502">
                  <c:v>1.7097990493703601E-8</c:v>
                </c:pt>
                <c:pt idx="503">
                  <c:v>1.91768272420683E-8</c:v>
                </c:pt>
                <c:pt idx="504">
                  <c:v>1.0123100160541899E-8</c:v>
                </c:pt>
                <c:pt idx="505">
                  <c:v>1.05501827329697E-7</c:v>
                </c:pt>
                <c:pt idx="506">
                  <c:v>1.5502122858685501E-8</c:v>
                </c:pt>
                <c:pt idx="507">
                  <c:v>1.5699181993543599E-8</c:v>
                </c:pt>
                <c:pt idx="508">
                  <c:v>2.15041318660508E-10</c:v>
                </c:pt>
                <c:pt idx="509">
                  <c:v>3.1151076312413501E-8</c:v>
                </c:pt>
                <c:pt idx="510">
                  <c:v>5.4874774744609201E-8</c:v>
                </c:pt>
                <c:pt idx="511">
                  <c:v>1.21750626717614E-9</c:v>
                </c:pt>
                <c:pt idx="512">
                  <c:v>8.9014555787299102E-9</c:v>
                </c:pt>
                <c:pt idx="513">
                  <c:v>2.1723498719481699E-8</c:v>
                </c:pt>
                <c:pt idx="514">
                  <c:v>1.0889483225958399E-8</c:v>
                </c:pt>
                <c:pt idx="515">
                  <c:v>5.3808563486059301E-8</c:v>
                </c:pt>
                <c:pt idx="516">
                  <c:v>2.9524434866301199E-8</c:v>
                </c:pt>
                <c:pt idx="517">
                  <c:v>4.7237610998133696E-9</c:v>
                </c:pt>
                <c:pt idx="518">
                  <c:v>3.40465645549638E-10</c:v>
                </c:pt>
                <c:pt idx="519">
                  <c:v>5.0771819316659899E-9</c:v>
                </c:pt>
                <c:pt idx="520">
                  <c:v>2.6567521209083799E-8</c:v>
                </c:pt>
                <c:pt idx="521">
                  <c:v>5.9261263828408398E-10</c:v>
                </c:pt>
                <c:pt idx="522">
                  <c:v>3.8116560045415402E-7</c:v>
                </c:pt>
                <c:pt idx="523">
                  <c:v>5.0164129126574201E-8</c:v>
                </c:pt>
                <c:pt idx="524">
                  <c:v>1.01387148605865E-7</c:v>
                </c:pt>
                <c:pt idx="525">
                  <c:v>1.9839355355802599E-2</c:v>
                </c:pt>
                <c:pt idx="526">
                  <c:v>1.50269568767229E-9</c:v>
                </c:pt>
                <c:pt idx="527">
                  <c:v>7.9265364830818105E-9</c:v>
                </c:pt>
                <c:pt idx="528">
                  <c:v>2.07084013203195E-7</c:v>
                </c:pt>
                <c:pt idx="529">
                  <c:v>1.4096004064584301E-7</c:v>
                </c:pt>
                <c:pt idx="530">
                  <c:v>5.6489107260790102E-2</c:v>
                </c:pt>
                <c:pt idx="531">
                  <c:v>5.0194606069225503E-2</c:v>
                </c:pt>
                <c:pt idx="532">
                  <c:v>4.1614362730704499E-2</c:v>
                </c:pt>
                <c:pt idx="533">
                  <c:v>2.5438709985219101E-2</c:v>
                </c:pt>
                <c:pt idx="534">
                  <c:v>1.1368570751691899E-2</c:v>
                </c:pt>
                <c:pt idx="535">
                  <c:v>5.3172248537890999E-7</c:v>
                </c:pt>
                <c:pt idx="536">
                  <c:v>5.1437551076763303E-7</c:v>
                </c:pt>
                <c:pt idx="537">
                  <c:v>2.3497283159881E-3</c:v>
                </c:pt>
                <c:pt idx="538">
                  <c:v>6.7689273422685696E-8</c:v>
                </c:pt>
                <c:pt idx="539">
                  <c:v>4.9949236880614899E-7</c:v>
                </c:pt>
                <c:pt idx="540">
                  <c:v>8.7135496320832895E-3</c:v>
                </c:pt>
                <c:pt idx="541">
                  <c:v>4.3155765379308398E-6</c:v>
                </c:pt>
                <c:pt idx="542">
                  <c:v>1.12082095515826E-8</c:v>
                </c:pt>
                <c:pt idx="543">
                  <c:v>4.3177557106771902E-6</c:v>
                </c:pt>
                <c:pt idx="544">
                  <c:v>2.4700733802779798E-8</c:v>
                </c:pt>
                <c:pt idx="545">
                  <c:v>2.7050292885183999E-7</c:v>
                </c:pt>
                <c:pt idx="546">
                  <c:v>2.5827527120951E-8</c:v>
                </c:pt>
                <c:pt idx="547">
                  <c:v>1.12172591440068E-8</c:v>
                </c:pt>
                <c:pt idx="548">
                  <c:v>7.8928628771195095E-3</c:v>
                </c:pt>
                <c:pt idx="549">
                  <c:v>8.1348064043940393E-6</c:v>
                </c:pt>
                <c:pt idx="550">
                  <c:v>2.5837942090709498E-6</c:v>
                </c:pt>
                <c:pt idx="551">
                  <c:v>5.2562396646676598E-6</c:v>
                </c:pt>
                <c:pt idx="552">
                  <c:v>1.9934034818257999E-7</c:v>
                </c:pt>
                <c:pt idx="553">
                  <c:v>1.0857073798385099E-6</c:v>
                </c:pt>
                <c:pt idx="554">
                  <c:v>1.0360466795123401E-6</c:v>
                </c:pt>
                <c:pt idx="555">
                  <c:v>9.0982906466658098E-7</c:v>
                </c:pt>
                <c:pt idx="556">
                  <c:v>2.0596216671623098E-6</c:v>
                </c:pt>
                <c:pt idx="557">
                  <c:v>1.6364246646904498E-8</c:v>
                </c:pt>
                <c:pt idx="558">
                  <c:v>2.9313721187753099E-7</c:v>
                </c:pt>
                <c:pt idx="559">
                  <c:v>1.0351847359416301E-6</c:v>
                </c:pt>
                <c:pt idx="560">
                  <c:v>9.6378497221435606E-9</c:v>
                </c:pt>
                <c:pt idx="561">
                  <c:v>3.9551761837165497E-9</c:v>
                </c:pt>
                <c:pt idx="562">
                  <c:v>7.7657970515175399E-10</c:v>
                </c:pt>
                <c:pt idx="563">
                  <c:v>1.5767006038520101E-8</c:v>
                </c:pt>
                <c:pt idx="564">
                  <c:v>5.0160505080424501E-8</c:v>
                </c:pt>
                <c:pt idx="565">
                  <c:v>1.42162596184018E-8</c:v>
                </c:pt>
                <c:pt idx="566">
                  <c:v>8.0061538888878794E-8</c:v>
                </c:pt>
                <c:pt idx="567">
                  <c:v>6.1825624012496401E-9</c:v>
                </c:pt>
                <c:pt idx="568">
                  <c:v>1.2876727078559501E-8</c:v>
                </c:pt>
                <c:pt idx="569">
                  <c:v>4.6801810695634402E-7</c:v>
                </c:pt>
                <c:pt idx="570">
                  <c:v>4.4008440035903802E-8</c:v>
                </c:pt>
                <c:pt idx="571">
                  <c:v>8.2672797677622897E-8</c:v>
                </c:pt>
                <c:pt idx="572">
                  <c:v>7.1270309497872101E-9</c:v>
                </c:pt>
                <c:pt idx="573">
                  <c:v>2.0580197136754601E-8</c:v>
                </c:pt>
                <c:pt idx="574">
                  <c:v>6.7109398828312E-9</c:v>
                </c:pt>
                <c:pt idx="575">
                  <c:v>7.2726907847200499E-9</c:v>
                </c:pt>
                <c:pt idx="576">
                  <c:v>1.9250622567303599E-8</c:v>
                </c:pt>
                <c:pt idx="577">
                  <c:v>9.2338003049681504E-9</c:v>
                </c:pt>
                <c:pt idx="578">
                  <c:v>9.7254860021371792E-10</c:v>
                </c:pt>
                <c:pt idx="579">
                  <c:v>4.2428306644606201E-8</c:v>
                </c:pt>
                <c:pt idx="580">
                  <c:v>2.11566560683608E-7</c:v>
                </c:pt>
                <c:pt idx="581">
                  <c:v>8.2261809576742902E-8</c:v>
                </c:pt>
                <c:pt idx="582">
                  <c:v>2.9106727677836001E-8</c:v>
                </c:pt>
                <c:pt idx="583">
                  <c:v>2.8213090053618798E-8</c:v>
                </c:pt>
                <c:pt idx="584">
                  <c:v>1.7306790587540001E-9</c:v>
                </c:pt>
                <c:pt idx="585">
                  <c:v>6.5716458383640401E-9</c:v>
                </c:pt>
                <c:pt idx="586">
                  <c:v>2.5783252960805001E-9</c:v>
                </c:pt>
                <c:pt idx="587">
                  <c:v>1.81036418453653E-9</c:v>
                </c:pt>
                <c:pt idx="588">
                  <c:v>9.4730444869444504E-9</c:v>
                </c:pt>
                <c:pt idx="589">
                  <c:v>9.1983043417669896E-9</c:v>
                </c:pt>
                <c:pt idx="590">
                  <c:v>1.09000608605048E-9</c:v>
                </c:pt>
                <c:pt idx="591">
                  <c:v>3.1773536687895701E-8</c:v>
                </c:pt>
                <c:pt idx="592">
                  <c:v>5.3170294338741396E-9</c:v>
                </c:pt>
                <c:pt idx="593">
                  <c:v>1.57012293931206E-9</c:v>
                </c:pt>
                <c:pt idx="594">
                  <c:v>4.5393878077874601E-9</c:v>
                </c:pt>
                <c:pt idx="595">
                  <c:v>1.2507108794197901E-7</c:v>
                </c:pt>
                <c:pt idx="596">
                  <c:v>1.58815734489574E-9</c:v>
                </c:pt>
                <c:pt idx="597">
                  <c:v>6.7791097363433003E-9</c:v>
                </c:pt>
                <c:pt idx="598">
                  <c:v>3.2053431634141199E-8</c:v>
                </c:pt>
                <c:pt idx="599">
                  <c:v>1.17234569638275E-8</c:v>
                </c:pt>
                <c:pt idx="600">
                  <c:v>8.3439260559626998E-7</c:v>
                </c:pt>
                <c:pt idx="601">
                  <c:v>1.9887074390333999E-8</c:v>
                </c:pt>
                <c:pt idx="602">
                  <c:v>1.5376660684234201E-8</c:v>
                </c:pt>
                <c:pt idx="603">
                  <c:v>5.5068069407641999E-9</c:v>
                </c:pt>
                <c:pt idx="604">
                  <c:v>3.8171929056969102E-9</c:v>
                </c:pt>
                <c:pt idx="605">
                  <c:v>1.2380565720763601E-6</c:v>
                </c:pt>
                <c:pt idx="606">
                  <c:v>3.2073854458829399E-7</c:v>
                </c:pt>
                <c:pt idx="607">
                  <c:v>8.7845133846265195E-7</c:v>
                </c:pt>
                <c:pt idx="608">
                  <c:v>7.4963509988822201E-9</c:v>
                </c:pt>
                <c:pt idx="609">
                  <c:v>3.10003742165295E-10</c:v>
                </c:pt>
                <c:pt idx="610">
                  <c:v>1.0350764903540501E-8</c:v>
                </c:pt>
                <c:pt idx="611">
                  <c:v>4.4045340387436798E-8</c:v>
                </c:pt>
                <c:pt idx="612">
                  <c:v>5.9886334382139599E-10</c:v>
                </c:pt>
                <c:pt idx="613">
                  <c:v>1.04093822758497E-8</c:v>
                </c:pt>
                <c:pt idx="614">
                  <c:v>5.1711561949123501E-8</c:v>
                </c:pt>
                <c:pt idx="615">
                  <c:v>1.49919347206257E-10</c:v>
                </c:pt>
                <c:pt idx="616">
                  <c:v>1.7442214777958399E-9</c:v>
                </c:pt>
                <c:pt idx="617">
                  <c:v>1.1755254442891599E-9</c:v>
                </c:pt>
                <c:pt idx="618">
                  <c:v>4.8470608854533403E-8</c:v>
                </c:pt>
                <c:pt idx="619">
                  <c:v>6.2525303124091796E-8</c:v>
                </c:pt>
                <c:pt idx="620">
                  <c:v>2.49261957725032E-8</c:v>
                </c:pt>
                <c:pt idx="621">
                  <c:v>2.0038818392937998E-8</c:v>
                </c:pt>
                <c:pt idx="622">
                  <c:v>2.0578529290244701E-8</c:v>
                </c:pt>
                <c:pt idx="623">
                  <c:v>1.63387722555944E-8</c:v>
                </c:pt>
                <c:pt idx="624">
                  <c:v>2.5821412472549899E-9</c:v>
                </c:pt>
                <c:pt idx="625">
                  <c:v>9.3342557547110001E-8</c:v>
                </c:pt>
                <c:pt idx="626">
                  <c:v>8.0005537229251899E-8</c:v>
                </c:pt>
                <c:pt idx="627">
                  <c:v>5.3801419259483902E-8</c:v>
                </c:pt>
                <c:pt idx="628">
                  <c:v>2.83750558595014E-8</c:v>
                </c:pt>
                <c:pt idx="629">
                  <c:v>3.7897091269107998E-7</c:v>
                </c:pt>
                <c:pt idx="630">
                  <c:v>5.5995078515132902E-7</c:v>
                </c:pt>
                <c:pt idx="631">
                  <c:v>5.82937096421018E-9</c:v>
                </c:pt>
                <c:pt idx="632">
                  <c:v>1.3448117934471601E-6</c:v>
                </c:pt>
                <c:pt idx="633">
                  <c:v>1.04809363252734E-10</c:v>
                </c:pt>
                <c:pt idx="634">
                  <c:v>2.9755116594458401E-8</c:v>
                </c:pt>
                <c:pt idx="635">
                  <c:v>4.4632133932843101E-8</c:v>
                </c:pt>
                <c:pt idx="636">
                  <c:v>1.21128691454345E-8</c:v>
                </c:pt>
                <c:pt idx="637">
                  <c:v>2.1458128252392799E-9</c:v>
                </c:pt>
                <c:pt idx="638">
                  <c:v>1.61844840674334E-9</c:v>
                </c:pt>
                <c:pt idx="639">
                  <c:v>2.42977858384862E-7</c:v>
                </c:pt>
                <c:pt idx="640">
                  <c:v>1.70970323678024E-8</c:v>
                </c:pt>
                <c:pt idx="641">
                  <c:v>2.0924775703731799E-8</c:v>
                </c:pt>
                <c:pt idx="642">
                  <c:v>2.0877547727907098E-8</c:v>
                </c:pt>
                <c:pt idx="643">
                  <c:v>1.8091363678799299E-8</c:v>
                </c:pt>
                <c:pt idx="644">
                  <c:v>1.8044446893185099E-7</c:v>
                </c:pt>
                <c:pt idx="645">
                  <c:v>8.8306419551280605E-9</c:v>
                </c:pt>
                <c:pt idx="646">
                  <c:v>7.1825163071936996E-9</c:v>
                </c:pt>
                <c:pt idx="647">
                  <c:v>3.5582131305691698E-7</c:v>
                </c:pt>
                <c:pt idx="648">
                  <c:v>1.79976598673543E-9</c:v>
                </c:pt>
                <c:pt idx="649">
                  <c:v>1.9359791300169099E-8</c:v>
                </c:pt>
                <c:pt idx="650">
                  <c:v>4.7064571111163804E-10</c:v>
                </c:pt>
                <c:pt idx="651">
                  <c:v>2.0640750043136899E-8</c:v>
                </c:pt>
                <c:pt idx="652">
                  <c:v>9.9825534149479997E-9</c:v>
                </c:pt>
                <c:pt idx="653">
                  <c:v>4.2806710899031702E-9</c:v>
                </c:pt>
                <c:pt idx="654">
                  <c:v>5.3769667091600996E-7</c:v>
                </c:pt>
                <c:pt idx="655">
                  <c:v>9.4207768137286608E-9</c:v>
                </c:pt>
                <c:pt idx="656">
                  <c:v>1.3663893137118E-7</c:v>
                </c:pt>
                <c:pt idx="657">
                  <c:v>4.3265455974038899E-9</c:v>
                </c:pt>
                <c:pt idx="658">
                  <c:v>4.7914506126914597E-9</c:v>
                </c:pt>
                <c:pt idx="659">
                  <c:v>1.62102598295911E-8</c:v>
                </c:pt>
                <c:pt idx="660">
                  <c:v>8.2302056442379493E-9</c:v>
                </c:pt>
                <c:pt idx="661">
                  <c:v>5.3242910749116798E-10</c:v>
                </c:pt>
                <c:pt idx="662">
                  <c:v>5.0599549263385002E-9</c:v>
                </c:pt>
                <c:pt idx="663">
                  <c:v>4.5960652117919298E-9</c:v>
                </c:pt>
                <c:pt idx="664">
                  <c:v>1.7522487321783999E-9</c:v>
                </c:pt>
                <c:pt idx="665">
                  <c:v>3.38647772969665E-10</c:v>
                </c:pt>
                <c:pt idx="666">
                  <c:v>3.3306678135242598E-10</c:v>
                </c:pt>
                <c:pt idx="667">
                  <c:v>1.7787695487696099E-9</c:v>
                </c:pt>
                <c:pt idx="668">
                  <c:v>1.34659559953708E-8</c:v>
                </c:pt>
                <c:pt idx="669">
                  <c:v>2.1041308365229601E-8</c:v>
                </c:pt>
                <c:pt idx="670">
                  <c:v>1.97071859088087E-8</c:v>
                </c:pt>
                <c:pt idx="671">
                  <c:v>4.5527893533616898E-8</c:v>
                </c:pt>
                <c:pt idx="672">
                  <c:v>3.0726268924595102E-7</c:v>
                </c:pt>
                <c:pt idx="673">
                  <c:v>8.1882237390084898E-9</c:v>
                </c:pt>
                <c:pt idx="674">
                  <c:v>5.3804398620456304E-9</c:v>
                </c:pt>
                <c:pt idx="675">
                  <c:v>3.6746164655447498E-8</c:v>
                </c:pt>
                <c:pt idx="676">
                  <c:v>1.09019987758539E-6</c:v>
                </c:pt>
                <c:pt idx="677">
                  <c:v>3.4324616337016903E-7</c:v>
                </c:pt>
                <c:pt idx="678">
                  <c:v>3.42541128082715E-7</c:v>
                </c:pt>
                <c:pt idx="679">
                  <c:v>6.0310111392702204E-8</c:v>
                </c:pt>
                <c:pt idx="680">
                  <c:v>2.3148920834687E-7</c:v>
                </c:pt>
                <c:pt idx="681">
                  <c:v>4.7667493898174098E-8</c:v>
                </c:pt>
                <c:pt idx="682">
                  <c:v>5.5102207392905398E-10</c:v>
                </c:pt>
                <c:pt idx="683">
                  <c:v>1.62868652016043E-7</c:v>
                </c:pt>
                <c:pt idx="684">
                  <c:v>4.9752346016674301E-9</c:v>
                </c:pt>
                <c:pt idx="685">
                  <c:v>1.29568585317361E-7</c:v>
                </c:pt>
                <c:pt idx="686">
                  <c:v>2.8112221814676102E-8</c:v>
                </c:pt>
                <c:pt idx="687">
                  <c:v>2.0226208736649799E-8</c:v>
                </c:pt>
                <c:pt idx="688">
                  <c:v>1.5215251547984099E-9</c:v>
                </c:pt>
                <c:pt idx="689">
                  <c:v>1.45153347259449E-9</c:v>
                </c:pt>
                <c:pt idx="690">
                  <c:v>1.27438816859821E-9</c:v>
                </c:pt>
                <c:pt idx="691">
                  <c:v>5.4393092736519697E-8</c:v>
                </c:pt>
                <c:pt idx="692">
                  <c:v>1.7661468214522501E-8</c:v>
                </c:pt>
                <c:pt idx="693">
                  <c:v>8.7961550329565097E-9</c:v>
                </c:pt>
                <c:pt idx="694">
                  <c:v>7.7010338189392694E-9</c:v>
                </c:pt>
                <c:pt idx="695">
                  <c:v>2.4154343038776501E-10</c:v>
                </c:pt>
                <c:pt idx="696">
                  <c:v>4.6415666799174801E-8</c:v>
                </c:pt>
                <c:pt idx="697">
                  <c:v>3.2966046219742102E-7</c:v>
                </c:pt>
                <c:pt idx="698">
                  <c:v>4.2036696547055399E-9</c:v>
                </c:pt>
                <c:pt idx="699">
                  <c:v>3.9897000007442599E-9</c:v>
                </c:pt>
                <c:pt idx="700">
                  <c:v>5.4769502452256002E-9</c:v>
                </c:pt>
                <c:pt idx="701">
                  <c:v>4.0926633994393498E-8</c:v>
                </c:pt>
                <c:pt idx="702">
                  <c:v>2.4694108211563199E-9</c:v>
                </c:pt>
                <c:pt idx="703">
                  <c:v>3.2903426075749598E-7</c:v>
                </c:pt>
                <c:pt idx="704">
                  <c:v>1.2041830520621701E-7</c:v>
                </c:pt>
                <c:pt idx="705">
                  <c:v>2.6675201363990601E-8</c:v>
                </c:pt>
                <c:pt idx="706">
                  <c:v>3.1120894295729798E-8</c:v>
                </c:pt>
                <c:pt idx="707">
                  <c:v>7.10256060390358E-9</c:v>
                </c:pt>
                <c:pt idx="708">
                  <c:v>3.7412779462414E-9</c:v>
                </c:pt>
                <c:pt idx="709">
                  <c:v>5.0379384777885903E-8</c:v>
                </c:pt>
                <c:pt idx="710">
                  <c:v>1.21561335190771E-8</c:v>
                </c:pt>
                <c:pt idx="711">
                  <c:v>1.0163259085091899E-6</c:v>
                </c:pt>
                <c:pt idx="712">
                  <c:v>6.6364397538900098E-9</c:v>
                </c:pt>
                <c:pt idx="713">
                  <c:v>1.8763723657902998E-9</c:v>
                </c:pt>
                <c:pt idx="714">
                  <c:v>4.4163319069368498E-10</c:v>
                </c:pt>
                <c:pt idx="715">
                  <c:v>1.1514939409521799E-9</c:v>
                </c:pt>
                <c:pt idx="716">
                  <c:v>2.4371287111338301E-8</c:v>
                </c:pt>
                <c:pt idx="717">
                  <c:v>1.82895617408377E-9</c:v>
                </c:pt>
                <c:pt idx="718">
                  <c:v>1.29641849102082E-8</c:v>
                </c:pt>
                <c:pt idx="719">
                  <c:v>1.07299645162517E-8</c:v>
                </c:pt>
                <c:pt idx="720">
                  <c:v>7.3354908270722402E-9</c:v>
                </c:pt>
                <c:pt idx="721">
                  <c:v>9.9273173536534198E-8</c:v>
                </c:pt>
                <c:pt idx="722">
                  <c:v>9.4909837848725E-8</c:v>
                </c:pt>
                <c:pt idx="723">
                  <c:v>6.5149242506782399E-10</c:v>
                </c:pt>
                <c:pt idx="724">
                  <c:v>3.3101452275091702E-8</c:v>
                </c:pt>
                <c:pt idx="725">
                  <c:v>2.8617071708629501E-8</c:v>
                </c:pt>
                <c:pt idx="726">
                  <c:v>2.4129269894896E-8</c:v>
                </c:pt>
                <c:pt idx="727">
                  <c:v>2.8034620727777799E-8</c:v>
                </c:pt>
                <c:pt idx="728">
                  <c:v>4.8479310338722E-9</c:v>
                </c:pt>
                <c:pt idx="729">
                  <c:v>1.5369573648751498E-8</c:v>
                </c:pt>
                <c:pt idx="730">
                  <c:v>2.8933236802451498E-9</c:v>
                </c:pt>
                <c:pt idx="731">
                  <c:v>5.9034832754785899E-9</c:v>
                </c:pt>
                <c:pt idx="732">
                  <c:v>1.1995538844320099E-9</c:v>
                </c:pt>
                <c:pt idx="733">
                  <c:v>1.9534693665949099E-8</c:v>
                </c:pt>
                <c:pt idx="734">
                  <c:v>8.7171244486462303E-8</c:v>
                </c:pt>
                <c:pt idx="735">
                  <c:v>5.71144980211626E-8</c:v>
                </c:pt>
                <c:pt idx="736">
                  <c:v>7.0646809678619999E-8</c:v>
                </c:pt>
                <c:pt idx="737">
                  <c:v>4.9976957527067998E-9</c:v>
                </c:pt>
                <c:pt idx="738">
                  <c:v>2.4847577390370499E-8</c:v>
                </c:pt>
                <c:pt idx="739">
                  <c:v>3.27112743051959E-10</c:v>
                </c:pt>
                <c:pt idx="740">
                  <c:v>2.6042507539542599E-8</c:v>
                </c:pt>
                <c:pt idx="741">
                  <c:v>6.7518069083659997E-8</c:v>
                </c:pt>
                <c:pt idx="742">
                  <c:v>9.7739213749391808E-10</c:v>
                </c:pt>
                <c:pt idx="743">
                  <c:v>7.7410298558546306E-9</c:v>
                </c:pt>
                <c:pt idx="744">
                  <c:v>1.9684531303396201E-7</c:v>
                </c:pt>
                <c:pt idx="745">
                  <c:v>2.0395606059284401E-7</c:v>
                </c:pt>
                <c:pt idx="746">
                  <c:v>3.4654189243910502E-9</c:v>
                </c:pt>
                <c:pt idx="747">
                  <c:v>8.3093177233132606E-8</c:v>
                </c:pt>
                <c:pt idx="748">
                  <c:v>1.0041855004550499E-8</c:v>
                </c:pt>
                <c:pt idx="749">
                  <c:v>1.82457554177375E-9</c:v>
                </c:pt>
                <c:pt idx="750">
                  <c:v>5.1561502151544103E-8</c:v>
                </c:pt>
                <c:pt idx="751">
                  <c:v>2.1398703192450999E-7</c:v>
                </c:pt>
                <c:pt idx="752">
                  <c:v>2.2218086892551801E-8</c:v>
                </c:pt>
                <c:pt idx="753">
                  <c:v>3.3151552177545597E-8</c:v>
                </c:pt>
                <c:pt idx="754">
                  <c:v>2.97725488836364E-8</c:v>
                </c:pt>
                <c:pt idx="755">
                  <c:v>1.8765442404824102E-9</c:v>
                </c:pt>
                <c:pt idx="756">
                  <c:v>1.83347518286273E-7</c:v>
                </c:pt>
                <c:pt idx="757">
                  <c:v>9.8326374513877601E-8</c:v>
                </c:pt>
                <c:pt idx="758">
                  <c:v>7.9233295289445495E-8</c:v>
                </c:pt>
                <c:pt idx="759">
                  <c:v>1.78348546051756E-8</c:v>
                </c:pt>
                <c:pt idx="760">
                  <c:v>8.0649368100906905E-7</c:v>
                </c:pt>
                <c:pt idx="761">
                  <c:v>3.4721339277698599E-6</c:v>
                </c:pt>
                <c:pt idx="762">
                  <c:v>8.6754535438503194E-6</c:v>
                </c:pt>
                <c:pt idx="763">
                  <c:v>5.1203765008227799E-6</c:v>
                </c:pt>
                <c:pt idx="764">
                  <c:v>8.4217208598544197E-6</c:v>
                </c:pt>
                <c:pt idx="765">
                  <c:v>1.2741866922859101E-7</c:v>
                </c:pt>
                <c:pt idx="766">
                  <c:v>7.2821640084115897E-8</c:v>
                </c:pt>
                <c:pt idx="767">
                  <c:v>7.46070613183517E-10</c:v>
                </c:pt>
                <c:pt idx="768">
                  <c:v>3.34145240413736E-7</c:v>
                </c:pt>
                <c:pt idx="769">
                  <c:v>6.4604273035336504E-9</c:v>
                </c:pt>
                <c:pt idx="770">
                  <c:v>3.2113782006507797E-7</c:v>
                </c:pt>
                <c:pt idx="771">
                  <c:v>1.85946789828415E-8</c:v>
                </c:pt>
                <c:pt idx="772">
                  <c:v>2.1837791807560599E-8</c:v>
                </c:pt>
                <c:pt idx="773">
                  <c:v>4.1872708276032001E-7</c:v>
                </c:pt>
                <c:pt idx="774">
                  <c:v>1.4118891085707201E-7</c:v>
                </c:pt>
                <c:pt idx="775">
                  <c:v>3.9687490908130997E-7</c:v>
                </c:pt>
                <c:pt idx="776">
                  <c:v>3.7004414570031599E-7</c:v>
                </c:pt>
                <c:pt idx="777">
                  <c:v>4.9706211418472505E-7</c:v>
                </c:pt>
                <c:pt idx="778">
                  <c:v>7.1019444261603695E-8</c:v>
                </c:pt>
                <c:pt idx="779">
                  <c:v>1.19951699483982E-6</c:v>
                </c:pt>
                <c:pt idx="780">
                  <c:v>4.7017364325003697E-6</c:v>
                </c:pt>
                <c:pt idx="781">
                  <c:v>2.4944761579306401E-7</c:v>
                </c:pt>
                <c:pt idx="782">
                  <c:v>9.5603629443871593E-9</c:v>
                </c:pt>
                <c:pt idx="783">
                  <c:v>2.2906278297462199E-7</c:v>
                </c:pt>
                <c:pt idx="784">
                  <c:v>5.1574670686145197E-8</c:v>
                </c:pt>
                <c:pt idx="785">
                  <c:v>2.52395662299357E-8</c:v>
                </c:pt>
                <c:pt idx="786">
                  <c:v>3.0483323282347398E-7</c:v>
                </c:pt>
                <c:pt idx="787">
                  <c:v>1.03758779573329E-7</c:v>
                </c:pt>
                <c:pt idx="788">
                  <c:v>4.3490085879725003E-9</c:v>
                </c:pt>
                <c:pt idx="789">
                  <c:v>1.07330434415747E-8</c:v>
                </c:pt>
                <c:pt idx="790">
                  <c:v>9.2338245366724408E-9</c:v>
                </c:pt>
                <c:pt idx="791">
                  <c:v>2.83225922443002E-7</c:v>
                </c:pt>
                <c:pt idx="792">
                  <c:v>1.2333835541255301E-8</c:v>
                </c:pt>
                <c:pt idx="793">
                  <c:v>4.5085101653921802E-8</c:v>
                </c:pt>
                <c:pt idx="794">
                  <c:v>7.1804482617765301E-7</c:v>
                </c:pt>
                <c:pt idx="795">
                  <c:v>5.6329719215105599E-7</c:v>
                </c:pt>
                <c:pt idx="796">
                  <c:v>2.0654215651675399E-8</c:v>
                </c:pt>
                <c:pt idx="797">
                  <c:v>8.0027513924225601E-8</c:v>
                </c:pt>
                <c:pt idx="798">
                  <c:v>6.4221953698844796E-7</c:v>
                </c:pt>
                <c:pt idx="799">
                  <c:v>3.1810774338682301E-7</c:v>
                </c:pt>
                <c:pt idx="800">
                  <c:v>1.85814395808182E-6</c:v>
                </c:pt>
                <c:pt idx="801">
                  <c:v>9.60866417999551E-7</c:v>
                </c:pt>
                <c:pt idx="802">
                  <c:v>2.2194257112438401E-6</c:v>
                </c:pt>
                <c:pt idx="803">
                  <c:v>8.6489766892299606E-8</c:v>
                </c:pt>
                <c:pt idx="804">
                  <c:v>5.4338346191802403E-8</c:v>
                </c:pt>
                <c:pt idx="805">
                  <c:v>4.3017575171431601E-9</c:v>
                </c:pt>
                <c:pt idx="806">
                  <c:v>7.4929355801685998E-7</c:v>
                </c:pt>
                <c:pt idx="807">
                  <c:v>5.4367131501389596E-6</c:v>
                </c:pt>
                <c:pt idx="808">
                  <c:v>4.2753825978215303E-8</c:v>
                </c:pt>
                <c:pt idx="809">
                  <c:v>6.2606550316278997E-6</c:v>
                </c:pt>
                <c:pt idx="810">
                  <c:v>8.9635127376275302E-7</c:v>
                </c:pt>
                <c:pt idx="811">
                  <c:v>6.8524705248522393E-8</c:v>
                </c:pt>
                <c:pt idx="812">
                  <c:v>1.8622951836376298E-8</c:v>
                </c:pt>
                <c:pt idx="813">
                  <c:v>2.091994973488E-8</c:v>
                </c:pt>
                <c:pt idx="814">
                  <c:v>1.11172645589424E-7</c:v>
                </c:pt>
                <c:pt idx="815">
                  <c:v>5.5821626680248297E-8</c:v>
                </c:pt>
                <c:pt idx="816">
                  <c:v>2.1131487966005199E-8</c:v>
                </c:pt>
                <c:pt idx="817">
                  <c:v>4.3630673723265699E-9</c:v>
                </c:pt>
                <c:pt idx="818">
                  <c:v>2.1190228744186299E-8</c:v>
                </c:pt>
                <c:pt idx="819">
                  <c:v>1.6551019226598599E-9</c:v>
                </c:pt>
                <c:pt idx="820">
                  <c:v>4.9144936713768002E-10</c:v>
                </c:pt>
                <c:pt idx="821">
                  <c:v>4.3435074684485599E-8</c:v>
                </c:pt>
                <c:pt idx="822">
                  <c:v>7.0277676234674705E-8</c:v>
                </c:pt>
                <c:pt idx="823">
                  <c:v>1.6652217098610201E-8</c:v>
                </c:pt>
                <c:pt idx="824">
                  <c:v>2.9144704211253199E-8</c:v>
                </c:pt>
                <c:pt idx="825">
                  <c:v>6.1608143093586802E-9</c:v>
                </c:pt>
                <c:pt idx="826">
                  <c:v>1.4514273397189799E-7</c:v>
                </c:pt>
                <c:pt idx="827">
                  <c:v>3.3534248596422398E-7</c:v>
                </c:pt>
                <c:pt idx="828">
                  <c:v>1.2122146427021199E-7</c:v>
                </c:pt>
                <c:pt idx="829">
                  <c:v>2.8960336430505702E-9</c:v>
                </c:pt>
                <c:pt idx="830">
                  <c:v>3.7676312404115097E-8</c:v>
                </c:pt>
                <c:pt idx="831">
                  <c:v>1.6666942544927299E-8</c:v>
                </c:pt>
                <c:pt idx="832">
                  <c:v>1.8871906231836E-8</c:v>
                </c:pt>
                <c:pt idx="833">
                  <c:v>3.6667169328912801E-7</c:v>
                </c:pt>
                <c:pt idx="834">
                  <c:v>9.4599284858418007E-8</c:v>
                </c:pt>
                <c:pt idx="835">
                  <c:v>3.7273909786628097E-8</c:v>
                </c:pt>
                <c:pt idx="836">
                  <c:v>1.6721068975134799E-8</c:v>
                </c:pt>
                <c:pt idx="837">
                  <c:v>2.1002183766807301E-8</c:v>
                </c:pt>
                <c:pt idx="838">
                  <c:v>7.5651926364825E-10</c:v>
                </c:pt>
                <c:pt idx="839">
                  <c:v>1.0688044827804501E-8</c:v>
                </c:pt>
                <c:pt idx="840">
                  <c:v>6.5998602281839804E-9</c:v>
                </c:pt>
                <c:pt idx="841">
                  <c:v>1.3741302427081701E-8</c:v>
                </c:pt>
                <c:pt idx="842">
                  <c:v>1.00356787569609E-7</c:v>
                </c:pt>
                <c:pt idx="843">
                  <c:v>2.4838577928070402E-8</c:v>
                </c:pt>
                <c:pt idx="844">
                  <c:v>1.1802276435226199E-6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B-482E-AE16-282919B7B94E}"/>
            </c:ext>
          </c:extLst>
        </c:ser>
        <c:ser>
          <c:idx val="3"/>
          <c:order val="3"/>
          <c:tx>
            <c:strRef>
              <c:f>'Results_train240_2.4saaWeights'!$D$1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'Results_train240_2.4saaWeights'!$D$2:$D$847</c:f>
              <c:numCache>
                <c:formatCode>0,000</c:formatCode>
                <c:ptCount val="846"/>
                <c:pt idx="0">
                  <c:v>0.161584618643561</c:v>
                </c:pt>
                <c:pt idx="1">
                  <c:v>0.17571765870036099</c:v>
                </c:pt>
                <c:pt idx="2">
                  <c:v>0.17451121223070601</c:v>
                </c:pt>
                <c:pt idx="3">
                  <c:v>0.18803049774128899</c:v>
                </c:pt>
                <c:pt idx="4">
                  <c:v>0.17939941501179901</c:v>
                </c:pt>
                <c:pt idx="5">
                  <c:v>0.17983641351309801</c:v>
                </c:pt>
                <c:pt idx="6">
                  <c:v>0.176459261279998</c:v>
                </c:pt>
                <c:pt idx="7">
                  <c:v>0.169725894883615</c:v>
                </c:pt>
                <c:pt idx="8">
                  <c:v>0.17781872575403901</c:v>
                </c:pt>
                <c:pt idx="9">
                  <c:v>0.20725006416677599</c:v>
                </c:pt>
                <c:pt idx="10">
                  <c:v>0.228846908036305</c:v>
                </c:pt>
                <c:pt idx="11">
                  <c:v>0.23154615821865801</c:v>
                </c:pt>
                <c:pt idx="12">
                  <c:v>0.231043814516455</c:v>
                </c:pt>
                <c:pt idx="13">
                  <c:v>0.23995972718429701</c:v>
                </c:pt>
                <c:pt idx="14">
                  <c:v>0.24537855495941399</c:v>
                </c:pt>
                <c:pt idx="15">
                  <c:v>0.23968544086649701</c:v>
                </c:pt>
                <c:pt idx="16">
                  <c:v>0.23985633005603599</c:v>
                </c:pt>
                <c:pt idx="17">
                  <c:v>0.25038823605326399</c:v>
                </c:pt>
                <c:pt idx="18">
                  <c:v>0.26879474471651799</c:v>
                </c:pt>
                <c:pt idx="19">
                  <c:v>0.27538223429611802</c:v>
                </c:pt>
                <c:pt idx="20">
                  <c:v>0.27853042092890301</c:v>
                </c:pt>
                <c:pt idx="21">
                  <c:v>0.281046196506329</c:v>
                </c:pt>
                <c:pt idx="22">
                  <c:v>0.28945748448186898</c:v>
                </c:pt>
                <c:pt idx="23">
                  <c:v>0.30197262384881102</c:v>
                </c:pt>
                <c:pt idx="24">
                  <c:v>0.304552385193474</c:v>
                </c:pt>
                <c:pt idx="25">
                  <c:v>0.29768086157529799</c:v>
                </c:pt>
                <c:pt idx="26">
                  <c:v>0.30783165360658599</c:v>
                </c:pt>
                <c:pt idx="27">
                  <c:v>0.30136231407449299</c:v>
                </c:pt>
                <c:pt idx="28">
                  <c:v>0.30160703453871901</c:v>
                </c:pt>
                <c:pt idx="29">
                  <c:v>0.29431714442782098</c:v>
                </c:pt>
                <c:pt idx="30">
                  <c:v>0.32349600977401199</c:v>
                </c:pt>
                <c:pt idx="31">
                  <c:v>0.34911626690796699</c:v>
                </c:pt>
                <c:pt idx="32">
                  <c:v>0.35416985257008099</c:v>
                </c:pt>
                <c:pt idx="33">
                  <c:v>0.34903838969465401</c:v>
                </c:pt>
                <c:pt idx="34">
                  <c:v>0.35610990529560399</c:v>
                </c:pt>
                <c:pt idx="35">
                  <c:v>0.34212147920664698</c:v>
                </c:pt>
                <c:pt idx="36">
                  <c:v>0.35969750095937703</c:v>
                </c:pt>
                <c:pt idx="37">
                  <c:v>0.35710595104287002</c:v>
                </c:pt>
                <c:pt idx="38">
                  <c:v>0.36359861285885797</c:v>
                </c:pt>
                <c:pt idx="39">
                  <c:v>0.35979023599862298</c:v>
                </c:pt>
                <c:pt idx="40">
                  <c:v>0.34307787864336198</c:v>
                </c:pt>
                <c:pt idx="41">
                  <c:v>0.30816746147392499</c:v>
                </c:pt>
                <c:pt idx="42">
                  <c:v>0.29833856366786199</c:v>
                </c:pt>
                <c:pt idx="43">
                  <c:v>0.31937716742807598</c:v>
                </c:pt>
                <c:pt idx="44">
                  <c:v>0.33467403286561698</c:v>
                </c:pt>
                <c:pt idx="45">
                  <c:v>0.36051585323177299</c:v>
                </c:pt>
                <c:pt idx="46">
                  <c:v>0.33623812932198699</c:v>
                </c:pt>
                <c:pt idx="47">
                  <c:v>0.35618576076192099</c:v>
                </c:pt>
                <c:pt idx="48">
                  <c:v>0.35393728704931998</c:v>
                </c:pt>
                <c:pt idx="49">
                  <c:v>0.38437223455320402</c:v>
                </c:pt>
                <c:pt idx="50">
                  <c:v>0.39431164582127398</c:v>
                </c:pt>
                <c:pt idx="51">
                  <c:v>0.37970323930372502</c:v>
                </c:pt>
                <c:pt idx="52">
                  <c:v>0.38628159057927802</c:v>
                </c:pt>
                <c:pt idx="53">
                  <c:v>0.404832662777039</c:v>
                </c:pt>
                <c:pt idx="54">
                  <c:v>0.42793470484852097</c:v>
                </c:pt>
                <c:pt idx="55">
                  <c:v>0.410258617065484</c:v>
                </c:pt>
                <c:pt idx="56">
                  <c:v>0.42269213685923501</c:v>
                </c:pt>
                <c:pt idx="57">
                  <c:v>0.43802844669713198</c:v>
                </c:pt>
                <c:pt idx="58">
                  <c:v>0.45007648394647798</c:v>
                </c:pt>
                <c:pt idx="59">
                  <c:v>0.44857617553958501</c:v>
                </c:pt>
                <c:pt idx="60">
                  <c:v>0.462774944454239</c:v>
                </c:pt>
                <c:pt idx="61">
                  <c:v>0.45370034944266102</c:v>
                </c:pt>
                <c:pt idx="62">
                  <c:v>0.44681240980001602</c:v>
                </c:pt>
                <c:pt idx="63">
                  <c:v>0.41840406411261</c:v>
                </c:pt>
                <c:pt idx="64">
                  <c:v>0.43743020176279301</c:v>
                </c:pt>
                <c:pt idx="65">
                  <c:v>0.42078779371303499</c:v>
                </c:pt>
                <c:pt idx="66">
                  <c:v>0.42920448028567099</c:v>
                </c:pt>
                <c:pt idx="67">
                  <c:v>0.43175612481978098</c:v>
                </c:pt>
                <c:pt idx="68">
                  <c:v>0.43044559991249198</c:v>
                </c:pt>
                <c:pt idx="69">
                  <c:v>0.42061073635737001</c:v>
                </c:pt>
                <c:pt idx="70">
                  <c:v>0.36980379354975601</c:v>
                </c:pt>
                <c:pt idx="71">
                  <c:v>0.36225769995410301</c:v>
                </c:pt>
                <c:pt idx="72">
                  <c:v>0.371734208787867</c:v>
                </c:pt>
                <c:pt idx="73">
                  <c:v>0.36385712852730001</c:v>
                </c:pt>
                <c:pt idx="74">
                  <c:v>0.47846440187574502</c:v>
                </c:pt>
                <c:pt idx="75">
                  <c:v>0.44892722162085502</c:v>
                </c:pt>
                <c:pt idx="76">
                  <c:v>0.41881894992098201</c:v>
                </c:pt>
                <c:pt idx="77">
                  <c:v>0.37722237145444698</c:v>
                </c:pt>
                <c:pt idx="78">
                  <c:v>0.39905615480995899</c:v>
                </c:pt>
                <c:pt idx="79">
                  <c:v>0.442156210873971</c:v>
                </c:pt>
                <c:pt idx="80">
                  <c:v>0.42176093488592498</c:v>
                </c:pt>
                <c:pt idx="81">
                  <c:v>0.44485495504675698</c:v>
                </c:pt>
                <c:pt idx="82">
                  <c:v>0.44976628044691702</c:v>
                </c:pt>
                <c:pt idx="83">
                  <c:v>0.416011914695399</c:v>
                </c:pt>
                <c:pt idx="84">
                  <c:v>0.401917891657531</c:v>
                </c:pt>
                <c:pt idx="85">
                  <c:v>0.51061315444042399</c:v>
                </c:pt>
                <c:pt idx="86">
                  <c:v>0.52492169650197196</c:v>
                </c:pt>
                <c:pt idx="87">
                  <c:v>0.50530184843754</c:v>
                </c:pt>
                <c:pt idx="88">
                  <c:v>0.49759536940817001</c:v>
                </c:pt>
                <c:pt idx="89">
                  <c:v>0.52960357899528299</c:v>
                </c:pt>
                <c:pt idx="90">
                  <c:v>0.64620816116509905</c:v>
                </c:pt>
                <c:pt idx="91">
                  <c:v>0.64721861993260998</c:v>
                </c:pt>
                <c:pt idx="92">
                  <c:v>0.59760542162468699</c:v>
                </c:pt>
                <c:pt idx="93">
                  <c:v>0.63267282413431503</c:v>
                </c:pt>
                <c:pt idx="94">
                  <c:v>0.61830639441716195</c:v>
                </c:pt>
                <c:pt idx="95">
                  <c:v>0.64243067441430901</c:v>
                </c:pt>
                <c:pt idx="96">
                  <c:v>0.61173124909466903</c:v>
                </c:pt>
                <c:pt idx="97">
                  <c:v>0.60250199941619897</c:v>
                </c:pt>
                <c:pt idx="98">
                  <c:v>0.628095142666104</c:v>
                </c:pt>
                <c:pt idx="99">
                  <c:v>0.63039688705594099</c:v>
                </c:pt>
                <c:pt idx="100">
                  <c:v>0.64672911150012102</c:v>
                </c:pt>
                <c:pt idx="101">
                  <c:v>0.65793101359409301</c:v>
                </c:pt>
                <c:pt idx="102">
                  <c:v>0.66217909167321998</c:v>
                </c:pt>
                <c:pt idx="103">
                  <c:v>0.63605655001178896</c:v>
                </c:pt>
                <c:pt idx="104">
                  <c:v>0.64673220226816397</c:v>
                </c:pt>
                <c:pt idx="105">
                  <c:v>0.63085522196422505</c:v>
                </c:pt>
                <c:pt idx="106">
                  <c:v>0.62102053748416497</c:v>
                </c:pt>
                <c:pt idx="107">
                  <c:v>0.62345830867505703</c:v>
                </c:pt>
                <c:pt idx="108">
                  <c:v>0.66822329324883201</c:v>
                </c:pt>
                <c:pt idx="109">
                  <c:v>0.72374548743679801</c:v>
                </c:pt>
                <c:pt idx="110">
                  <c:v>0.69580671178419196</c:v>
                </c:pt>
                <c:pt idx="111">
                  <c:v>0.73787467902014203</c:v>
                </c:pt>
                <c:pt idx="112">
                  <c:v>0.72946851912337896</c:v>
                </c:pt>
                <c:pt idx="113">
                  <c:v>0.70720468856980201</c:v>
                </c:pt>
                <c:pt idx="114">
                  <c:v>0.71120918254143695</c:v>
                </c:pt>
                <c:pt idx="115">
                  <c:v>0.69710696359602897</c:v>
                </c:pt>
                <c:pt idx="116">
                  <c:v>0.70779087915484595</c:v>
                </c:pt>
                <c:pt idx="117">
                  <c:v>0.72621943146831802</c:v>
                </c:pt>
                <c:pt idx="118">
                  <c:v>0.72139184829125402</c:v>
                </c:pt>
                <c:pt idx="119">
                  <c:v>0.756531165261636</c:v>
                </c:pt>
                <c:pt idx="120">
                  <c:v>0.76095916696825805</c:v>
                </c:pt>
                <c:pt idx="121">
                  <c:v>0.771248482482771</c:v>
                </c:pt>
                <c:pt idx="122">
                  <c:v>0.76618273934688497</c:v>
                </c:pt>
                <c:pt idx="123">
                  <c:v>0.76037354497006704</c:v>
                </c:pt>
                <c:pt idx="124">
                  <c:v>0.75277940653729802</c:v>
                </c:pt>
                <c:pt idx="125">
                  <c:v>0.75078057472757997</c:v>
                </c:pt>
                <c:pt idx="126">
                  <c:v>0.71852464935392102</c:v>
                </c:pt>
                <c:pt idx="127">
                  <c:v>0.71144139154012698</c:v>
                </c:pt>
                <c:pt idx="128">
                  <c:v>0.71276326916765298</c:v>
                </c:pt>
                <c:pt idx="129">
                  <c:v>0.69149979007325502</c:v>
                </c:pt>
                <c:pt idx="130">
                  <c:v>0.69014368683399097</c:v>
                </c:pt>
                <c:pt idx="131">
                  <c:v>0.69469615169412702</c:v>
                </c:pt>
                <c:pt idx="132">
                  <c:v>0.67469253841046295</c:v>
                </c:pt>
                <c:pt idx="133">
                  <c:v>0.68085610715621103</c:v>
                </c:pt>
                <c:pt idx="134">
                  <c:v>0.67510952893250298</c:v>
                </c:pt>
                <c:pt idx="135">
                  <c:v>0.66300685986242802</c:v>
                </c:pt>
                <c:pt idx="136">
                  <c:v>0.64393442719992</c:v>
                </c:pt>
                <c:pt idx="137">
                  <c:v>0.64835356404581101</c:v>
                </c:pt>
                <c:pt idx="138">
                  <c:v>0.60225881728915598</c:v>
                </c:pt>
                <c:pt idx="139">
                  <c:v>0.60687781134306595</c:v>
                </c:pt>
                <c:pt idx="140">
                  <c:v>0.59079155178954701</c:v>
                </c:pt>
                <c:pt idx="141">
                  <c:v>0.58921668310137898</c:v>
                </c:pt>
                <c:pt idx="142">
                  <c:v>0.59656962091174204</c:v>
                </c:pt>
                <c:pt idx="143">
                  <c:v>0.59467410367062401</c:v>
                </c:pt>
                <c:pt idx="144">
                  <c:v>0.60299532122494104</c:v>
                </c:pt>
                <c:pt idx="145">
                  <c:v>0.60063368050522903</c:v>
                </c:pt>
                <c:pt idx="146">
                  <c:v>0.62139198518316396</c:v>
                </c:pt>
                <c:pt idx="147">
                  <c:v>0.58080441608629396</c:v>
                </c:pt>
                <c:pt idx="148">
                  <c:v>0.599890257169164</c:v>
                </c:pt>
                <c:pt idx="149">
                  <c:v>0.58785821500480695</c:v>
                </c:pt>
                <c:pt idx="150">
                  <c:v>0.56022175482194303</c:v>
                </c:pt>
                <c:pt idx="151">
                  <c:v>0.57470361109343404</c:v>
                </c:pt>
                <c:pt idx="152">
                  <c:v>0.54384251575171605</c:v>
                </c:pt>
                <c:pt idx="153">
                  <c:v>0.54040676145404298</c:v>
                </c:pt>
                <c:pt idx="154">
                  <c:v>0.50914789322348797</c:v>
                </c:pt>
                <c:pt idx="155">
                  <c:v>0.51536286813973797</c:v>
                </c:pt>
                <c:pt idx="156">
                  <c:v>0.48682435675517099</c:v>
                </c:pt>
                <c:pt idx="157">
                  <c:v>0.52119062211911105</c:v>
                </c:pt>
                <c:pt idx="158">
                  <c:v>0.48913798150183002</c:v>
                </c:pt>
                <c:pt idx="159">
                  <c:v>0.35445669254964501</c:v>
                </c:pt>
                <c:pt idx="160">
                  <c:v>0.38314701334602402</c:v>
                </c:pt>
                <c:pt idx="161">
                  <c:v>0.41306944076558499</c:v>
                </c:pt>
                <c:pt idx="162">
                  <c:v>0.44100482614299602</c:v>
                </c:pt>
                <c:pt idx="163">
                  <c:v>0.44167736282973902</c:v>
                </c:pt>
                <c:pt idx="164">
                  <c:v>0.42073991110638997</c:v>
                </c:pt>
                <c:pt idx="165">
                  <c:v>0.45361504233508698</c:v>
                </c:pt>
                <c:pt idx="166">
                  <c:v>0.413518069369533</c:v>
                </c:pt>
                <c:pt idx="167">
                  <c:v>0.36393597233635999</c:v>
                </c:pt>
                <c:pt idx="168">
                  <c:v>0.37150798072979102</c:v>
                </c:pt>
                <c:pt idx="169">
                  <c:v>0.37902517172672601</c:v>
                </c:pt>
                <c:pt idx="170">
                  <c:v>0.38549127585398102</c:v>
                </c:pt>
                <c:pt idx="171">
                  <c:v>0.42393704802375698</c:v>
                </c:pt>
                <c:pt idx="172">
                  <c:v>0.46048426531522801</c:v>
                </c:pt>
                <c:pt idx="173">
                  <c:v>0.45187752389687702</c:v>
                </c:pt>
                <c:pt idx="174">
                  <c:v>0.45364529733803299</c:v>
                </c:pt>
                <c:pt idx="175">
                  <c:v>0.46887423023267399</c:v>
                </c:pt>
                <c:pt idx="176">
                  <c:v>0.43783497422239698</c:v>
                </c:pt>
                <c:pt idx="177">
                  <c:v>0.38237077233979799</c:v>
                </c:pt>
                <c:pt idx="178">
                  <c:v>0.33793525530003399</c:v>
                </c:pt>
                <c:pt idx="179">
                  <c:v>0.303236083990648</c:v>
                </c:pt>
                <c:pt idx="180">
                  <c:v>0.305573152970193</c:v>
                </c:pt>
                <c:pt idx="181">
                  <c:v>0.27693462638563598</c:v>
                </c:pt>
                <c:pt idx="182">
                  <c:v>0.26368374414113599</c:v>
                </c:pt>
                <c:pt idx="183">
                  <c:v>0.25049295940855298</c:v>
                </c:pt>
                <c:pt idx="184">
                  <c:v>0.19604776646024399</c:v>
                </c:pt>
                <c:pt idx="185">
                  <c:v>0.17404632605055301</c:v>
                </c:pt>
                <c:pt idx="186">
                  <c:v>0.24741755269791499</c:v>
                </c:pt>
                <c:pt idx="187">
                  <c:v>0.32981154617865399</c:v>
                </c:pt>
                <c:pt idx="188">
                  <c:v>0.39516219303514399</c:v>
                </c:pt>
                <c:pt idx="189">
                  <c:v>0.43997724692317403</c:v>
                </c:pt>
                <c:pt idx="190">
                  <c:v>0.48516428178978799</c:v>
                </c:pt>
                <c:pt idx="191">
                  <c:v>0.48215476675476998</c:v>
                </c:pt>
                <c:pt idx="192">
                  <c:v>0.48385357741389001</c:v>
                </c:pt>
                <c:pt idx="193">
                  <c:v>0.47377586109684899</c:v>
                </c:pt>
                <c:pt idx="194">
                  <c:v>0.45039596030606699</c:v>
                </c:pt>
                <c:pt idx="195">
                  <c:v>0.442219985166527</c:v>
                </c:pt>
                <c:pt idx="196">
                  <c:v>0.445437333072919</c:v>
                </c:pt>
                <c:pt idx="197">
                  <c:v>0.41891611892137798</c:v>
                </c:pt>
                <c:pt idx="198">
                  <c:v>0.41925920671588601</c:v>
                </c:pt>
                <c:pt idx="199">
                  <c:v>0.36973446242847002</c:v>
                </c:pt>
                <c:pt idx="200">
                  <c:v>0.225655946272699</c:v>
                </c:pt>
                <c:pt idx="201">
                  <c:v>0.249305751401415</c:v>
                </c:pt>
                <c:pt idx="202">
                  <c:v>0.30200760150120698</c:v>
                </c:pt>
                <c:pt idx="203">
                  <c:v>0.34943982062644702</c:v>
                </c:pt>
                <c:pt idx="204">
                  <c:v>0.410432774243851</c:v>
                </c:pt>
                <c:pt idx="205">
                  <c:v>0.39580073522815301</c:v>
                </c:pt>
                <c:pt idx="206">
                  <c:v>0.39596456644994299</c:v>
                </c:pt>
                <c:pt idx="207">
                  <c:v>0.42256278748296899</c:v>
                </c:pt>
                <c:pt idx="208">
                  <c:v>0.41828241023795498</c:v>
                </c:pt>
                <c:pt idx="209">
                  <c:v>0.39348744249657502</c:v>
                </c:pt>
                <c:pt idx="210">
                  <c:v>0.41021507684664399</c:v>
                </c:pt>
                <c:pt idx="211">
                  <c:v>0.42772519495024802</c:v>
                </c:pt>
                <c:pt idx="212">
                  <c:v>0.42308518759768898</c:v>
                </c:pt>
                <c:pt idx="213">
                  <c:v>0.419428900970508</c:v>
                </c:pt>
                <c:pt idx="214">
                  <c:v>0.41678165408088602</c:v>
                </c:pt>
                <c:pt idx="215">
                  <c:v>0.41250589622543099</c:v>
                </c:pt>
                <c:pt idx="216">
                  <c:v>0.450013568475991</c:v>
                </c:pt>
                <c:pt idx="217">
                  <c:v>0.427460151975952</c:v>
                </c:pt>
                <c:pt idx="218">
                  <c:v>0.47574763955016203</c:v>
                </c:pt>
                <c:pt idx="219">
                  <c:v>0.46132524041275502</c:v>
                </c:pt>
                <c:pt idx="220">
                  <c:v>0.45277574676242499</c:v>
                </c:pt>
                <c:pt idx="221">
                  <c:v>0.40407735642522202</c:v>
                </c:pt>
                <c:pt idx="222">
                  <c:v>0.35949306934954001</c:v>
                </c:pt>
                <c:pt idx="223">
                  <c:v>0.37998972101072997</c:v>
                </c:pt>
                <c:pt idx="224">
                  <c:v>0.37626574756528502</c:v>
                </c:pt>
                <c:pt idx="225">
                  <c:v>0.39982027704401102</c:v>
                </c:pt>
                <c:pt idx="226">
                  <c:v>0.465644694144421</c:v>
                </c:pt>
                <c:pt idx="227">
                  <c:v>0.48656835414974797</c:v>
                </c:pt>
                <c:pt idx="228">
                  <c:v>0.50525981673480802</c:v>
                </c:pt>
                <c:pt idx="229">
                  <c:v>0.53208279798670799</c:v>
                </c:pt>
                <c:pt idx="230">
                  <c:v>0.52689427219732199</c:v>
                </c:pt>
                <c:pt idx="231">
                  <c:v>0.56924615440750903</c:v>
                </c:pt>
                <c:pt idx="232">
                  <c:v>0.62171108756083204</c:v>
                </c:pt>
                <c:pt idx="233">
                  <c:v>0.64504855749235601</c:v>
                </c:pt>
                <c:pt idx="234">
                  <c:v>0.65696620887145096</c:v>
                </c:pt>
                <c:pt idx="235">
                  <c:v>0.71553912260003205</c:v>
                </c:pt>
                <c:pt idx="236">
                  <c:v>0.72914836502215796</c:v>
                </c:pt>
                <c:pt idx="237">
                  <c:v>0.73557239814785302</c:v>
                </c:pt>
                <c:pt idx="238">
                  <c:v>0.72600416646906496</c:v>
                </c:pt>
                <c:pt idx="239">
                  <c:v>0.76712205156648605</c:v>
                </c:pt>
                <c:pt idx="240">
                  <c:v>0.73246782180592396</c:v>
                </c:pt>
                <c:pt idx="241">
                  <c:v>0.711196472078927</c:v>
                </c:pt>
                <c:pt idx="242">
                  <c:v>0.70427478887874995</c:v>
                </c:pt>
                <c:pt idx="243">
                  <c:v>0.69909238130354301</c:v>
                </c:pt>
                <c:pt idx="244">
                  <c:v>0.70286618965501202</c:v>
                </c:pt>
                <c:pt idx="245">
                  <c:v>0.71025966180914302</c:v>
                </c:pt>
                <c:pt idx="246">
                  <c:v>0.723323079094217</c:v>
                </c:pt>
                <c:pt idx="247">
                  <c:v>0.69395998829687</c:v>
                </c:pt>
                <c:pt idx="248">
                  <c:v>0.66365527788069401</c:v>
                </c:pt>
                <c:pt idx="249">
                  <c:v>0.63680713148162305</c:v>
                </c:pt>
                <c:pt idx="250">
                  <c:v>0.58551985462147105</c:v>
                </c:pt>
                <c:pt idx="251">
                  <c:v>0.58320886782496795</c:v>
                </c:pt>
                <c:pt idx="252">
                  <c:v>0.55363006300301898</c:v>
                </c:pt>
                <c:pt idx="253">
                  <c:v>0.56313478280746099</c:v>
                </c:pt>
                <c:pt idx="254">
                  <c:v>0.53261195531398497</c:v>
                </c:pt>
                <c:pt idx="255">
                  <c:v>0.51738893675860198</c:v>
                </c:pt>
                <c:pt idx="256">
                  <c:v>0.51216926193040402</c:v>
                </c:pt>
                <c:pt idx="257">
                  <c:v>0.50468404272399203</c:v>
                </c:pt>
                <c:pt idx="258">
                  <c:v>0.442242038671608</c:v>
                </c:pt>
                <c:pt idx="259">
                  <c:v>0.46467275752439102</c:v>
                </c:pt>
                <c:pt idx="260">
                  <c:v>0.42193899284833603</c:v>
                </c:pt>
                <c:pt idx="261">
                  <c:v>0.46224101859788402</c:v>
                </c:pt>
                <c:pt idx="262">
                  <c:v>0.368267599754318</c:v>
                </c:pt>
                <c:pt idx="263">
                  <c:v>0.34951202456187402</c:v>
                </c:pt>
                <c:pt idx="264">
                  <c:v>0.29978084601545701</c:v>
                </c:pt>
                <c:pt idx="265">
                  <c:v>0.35039079757998998</c:v>
                </c:pt>
                <c:pt idx="266">
                  <c:v>0.36295096344820699</c:v>
                </c:pt>
                <c:pt idx="267">
                  <c:v>0.32856099295998697</c:v>
                </c:pt>
                <c:pt idx="268">
                  <c:v>0.30893021261689302</c:v>
                </c:pt>
                <c:pt idx="269">
                  <c:v>0.31005602326100001</c:v>
                </c:pt>
                <c:pt idx="270">
                  <c:v>0.30726527851798102</c:v>
                </c:pt>
                <c:pt idx="271">
                  <c:v>0.40558539143038602</c:v>
                </c:pt>
                <c:pt idx="272">
                  <c:v>0.40537765329287501</c:v>
                </c:pt>
                <c:pt idx="273">
                  <c:v>0.466511516327207</c:v>
                </c:pt>
                <c:pt idx="274">
                  <c:v>0.43836842818238803</c:v>
                </c:pt>
                <c:pt idx="275">
                  <c:v>0.52261336225231203</c:v>
                </c:pt>
                <c:pt idx="276">
                  <c:v>0.54879721375832002</c:v>
                </c:pt>
                <c:pt idx="277">
                  <c:v>0.57399140995020304</c:v>
                </c:pt>
                <c:pt idx="278">
                  <c:v>0.50835223412646802</c:v>
                </c:pt>
                <c:pt idx="279">
                  <c:v>0.37596760732524598</c:v>
                </c:pt>
                <c:pt idx="280">
                  <c:v>0.33122758720835699</c:v>
                </c:pt>
                <c:pt idx="281">
                  <c:v>0.39292611716861497</c:v>
                </c:pt>
                <c:pt idx="282">
                  <c:v>0.52179775072200096</c:v>
                </c:pt>
                <c:pt idx="283">
                  <c:v>0.54520385839014196</c:v>
                </c:pt>
                <c:pt idx="284">
                  <c:v>0.605747964686842</c:v>
                </c:pt>
                <c:pt idx="285">
                  <c:v>0.54403081498609696</c:v>
                </c:pt>
                <c:pt idx="286">
                  <c:v>0.53478634507143397</c:v>
                </c:pt>
                <c:pt idx="287">
                  <c:v>0.55359948041245299</c:v>
                </c:pt>
                <c:pt idx="288">
                  <c:v>0.57535730480390002</c:v>
                </c:pt>
                <c:pt idx="289">
                  <c:v>0.51336302539380596</c:v>
                </c:pt>
                <c:pt idx="290">
                  <c:v>0.52498982856334298</c:v>
                </c:pt>
                <c:pt idx="291">
                  <c:v>0.54379818879048503</c:v>
                </c:pt>
                <c:pt idx="292">
                  <c:v>0.56561771469383004</c:v>
                </c:pt>
                <c:pt idx="293">
                  <c:v>0.54288511536476303</c:v>
                </c:pt>
                <c:pt idx="294">
                  <c:v>0.48331354919449299</c:v>
                </c:pt>
                <c:pt idx="295">
                  <c:v>0.44296212038151001</c:v>
                </c:pt>
                <c:pt idx="296">
                  <c:v>0.43457335089270699</c:v>
                </c:pt>
                <c:pt idx="297">
                  <c:v>0.359830720504006</c:v>
                </c:pt>
                <c:pt idx="298">
                  <c:v>0.29292375551958999</c:v>
                </c:pt>
                <c:pt idx="299">
                  <c:v>0.30499439080173402</c:v>
                </c:pt>
                <c:pt idx="300">
                  <c:v>0.28008819431808801</c:v>
                </c:pt>
                <c:pt idx="301">
                  <c:v>0.26369639532580502</c:v>
                </c:pt>
                <c:pt idx="302">
                  <c:v>0.22008944630278801</c:v>
                </c:pt>
                <c:pt idx="303">
                  <c:v>0.20422941596413199</c:v>
                </c:pt>
                <c:pt idx="304">
                  <c:v>0.149437549363932</c:v>
                </c:pt>
                <c:pt idx="305">
                  <c:v>0.18364685566302</c:v>
                </c:pt>
                <c:pt idx="306">
                  <c:v>0.13370281244642901</c:v>
                </c:pt>
                <c:pt idx="307">
                  <c:v>4.7146317368875597E-2</c:v>
                </c:pt>
                <c:pt idx="308">
                  <c:v>4.3793878730836698E-2</c:v>
                </c:pt>
                <c:pt idx="309">
                  <c:v>4.5789442695148197E-6</c:v>
                </c:pt>
                <c:pt idx="310">
                  <c:v>2.5436083834682599E-3</c:v>
                </c:pt>
                <c:pt idx="311">
                  <c:v>2.40515078402441E-2</c:v>
                </c:pt>
                <c:pt idx="312">
                  <c:v>5.7841807658658803E-2</c:v>
                </c:pt>
                <c:pt idx="313">
                  <c:v>0.13794946704212199</c:v>
                </c:pt>
                <c:pt idx="314">
                  <c:v>0.20362585422207199</c:v>
                </c:pt>
                <c:pt idx="315">
                  <c:v>0.23392799551590099</c:v>
                </c:pt>
                <c:pt idx="316">
                  <c:v>0.25317891873816301</c:v>
                </c:pt>
                <c:pt idx="317">
                  <c:v>0.31879600783020601</c:v>
                </c:pt>
                <c:pt idx="318">
                  <c:v>0.30885883921754997</c:v>
                </c:pt>
                <c:pt idx="319">
                  <c:v>0.44361494579538602</c:v>
                </c:pt>
                <c:pt idx="320">
                  <c:v>0.439616971183036</c:v>
                </c:pt>
                <c:pt idx="321">
                  <c:v>0.432070999996573</c:v>
                </c:pt>
                <c:pt idx="322">
                  <c:v>0.47218586388685702</c:v>
                </c:pt>
                <c:pt idx="323">
                  <c:v>0.46477182383687299</c:v>
                </c:pt>
                <c:pt idx="324">
                  <c:v>0.46506738293469002</c:v>
                </c:pt>
                <c:pt idx="325">
                  <c:v>0.42939153262412399</c:v>
                </c:pt>
                <c:pt idx="326">
                  <c:v>0.47464006462761799</c:v>
                </c:pt>
                <c:pt idx="327">
                  <c:v>0.51405850418298604</c:v>
                </c:pt>
                <c:pt idx="328">
                  <c:v>0.55454518279681997</c:v>
                </c:pt>
                <c:pt idx="329">
                  <c:v>0.61191853175358302</c:v>
                </c:pt>
                <c:pt idx="330">
                  <c:v>0.63746986967916197</c:v>
                </c:pt>
                <c:pt idx="331">
                  <c:v>0.55399554478594304</c:v>
                </c:pt>
                <c:pt idx="332">
                  <c:v>0.52957176513288196</c:v>
                </c:pt>
                <c:pt idx="333">
                  <c:v>0.496913509446547</c:v>
                </c:pt>
                <c:pt idx="334">
                  <c:v>0.460756762305425</c:v>
                </c:pt>
                <c:pt idx="335">
                  <c:v>0.41419277050612602</c:v>
                </c:pt>
                <c:pt idx="336">
                  <c:v>0.45210546396355999</c:v>
                </c:pt>
                <c:pt idx="337">
                  <c:v>0.48604251539882898</c:v>
                </c:pt>
                <c:pt idx="338">
                  <c:v>0.46731762099817797</c:v>
                </c:pt>
                <c:pt idx="339">
                  <c:v>0.48737013725698802</c:v>
                </c:pt>
                <c:pt idx="340">
                  <c:v>0.473471437850084</c:v>
                </c:pt>
                <c:pt idx="341">
                  <c:v>0.49004194289296699</c:v>
                </c:pt>
                <c:pt idx="342">
                  <c:v>0.51173436479768297</c:v>
                </c:pt>
                <c:pt idx="343">
                  <c:v>0.45617260175506102</c:v>
                </c:pt>
                <c:pt idx="344">
                  <c:v>0.45730848436010102</c:v>
                </c:pt>
                <c:pt idx="345">
                  <c:v>0.40405286351265601</c:v>
                </c:pt>
                <c:pt idx="346">
                  <c:v>0.42852711962144102</c:v>
                </c:pt>
                <c:pt idx="347">
                  <c:v>0.42855952833664301</c:v>
                </c:pt>
                <c:pt idx="348">
                  <c:v>0.41293443552692399</c:v>
                </c:pt>
                <c:pt idx="349">
                  <c:v>0.41050787510689601</c:v>
                </c:pt>
                <c:pt idx="350">
                  <c:v>0.41950375598338702</c:v>
                </c:pt>
                <c:pt idx="351">
                  <c:v>0.428359788970613</c:v>
                </c:pt>
                <c:pt idx="352">
                  <c:v>0.40637464478597501</c:v>
                </c:pt>
                <c:pt idx="353">
                  <c:v>0.35827086027427901</c:v>
                </c:pt>
                <c:pt idx="354">
                  <c:v>0.34347184814001203</c:v>
                </c:pt>
                <c:pt idx="355">
                  <c:v>0.296094962814135</c:v>
                </c:pt>
                <c:pt idx="356">
                  <c:v>0.22775128215227899</c:v>
                </c:pt>
                <c:pt idx="357">
                  <c:v>0.20794391305809601</c:v>
                </c:pt>
                <c:pt idx="358">
                  <c:v>0.21627978816416199</c:v>
                </c:pt>
                <c:pt idx="359">
                  <c:v>0.48613397537335601</c:v>
                </c:pt>
                <c:pt idx="360">
                  <c:v>0.48599246952744501</c:v>
                </c:pt>
                <c:pt idx="361">
                  <c:v>0.46846190919240299</c:v>
                </c:pt>
                <c:pt idx="362">
                  <c:v>0.48315122215168799</c:v>
                </c:pt>
                <c:pt idx="363">
                  <c:v>0.53189411913676099</c:v>
                </c:pt>
                <c:pt idx="364">
                  <c:v>0.52964503003440699</c:v>
                </c:pt>
                <c:pt idx="365">
                  <c:v>0.250238182508423</c:v>
                </c:pt>
                <c:pt idx="366">
                  <c:v>0.45956440394097697</c:v>
                </c:pt>
                <c:pt idx="367">
                  <c:v>0.58870399824838004</c:v>
                </c:pt>
                <c:pt idx="368">
                  <c:v>0.58463159628846095</c:v>
                </c:pt>
                <c:pt idx="369">
                  <c:v>0.59405526430942801</c:v>
                </c:pt>
                <c:pt idx="370">
                  <c:v>0.620374526926881</c:v>
                </c:pt>
                <c:pt idx="371">
                  <c:v>0.59268311706767696</c:v>
                </c:pt>
                <c:pt idx="372">
                  <c:v>0.654330778753339</c:v>
                </c:pt>
                <c:pt idx="373">
                  <c:v>0.64307109716593103</c:v>
                </c:pt>
                <c:pt idx="374">
                  <c:v>0.63681853299652502</c:v>
                </c:pt>
                <c:pt idx="375">
                  <c:v>0.63604634621281197</c:v>
                </c:pt>
                <c:pt idx="376">
                  <c:v>0.63053041485819505</c:v>
                </c:pt>
                <c:pt idx="377">
                  <c:v>0.60576090651905401</c:v>
                </c:pt>
                <c:pt idx="378">
                  <c:v>0.34534708039758499</c:v>
                </c:pt>
                <c:pt idx="379">
                  <c:v>0.62749327041169201</c:v>
                </c:pt>
                <c:pt idx="380">
                  <c:v>0.36543727665394299</c:v>
                </c:pt>
                <c:pt idx="381">
                  <c:v>0.33274907647420598</c:v>
                </c:pt>
                <c:pt idx="382">
                  <c:v>0.32453594518228401</c:v>
                </c:pt>
                <c:pt idx="383">
                  <c:v>0.30571332141397001</c:v>
                </c:pt>
                <c:pt idx="384">
                  <c:v>0.30410488736688102</c:v>
                </c:pt>
                <c:pt idx="385">
                  <c:v>0.30864299950853002</c:v>
                </c:pt>
                <c:pt idx="386">
                  <c:v>0.29523991553624501</c:v>
                </c:pt>
                <c:pt idx="387">
                  <c:v>0.32086958033542601</c:v>
                </c:pt>
                <c:pt idx="388">
                  <c:v>0.32309485816620998</c:v>
                </c:pt>
                <c:pt idx="389">
                  <c:v>0.35080971347285</c:v>
                </c:pt>
                <c:pt idx="390">
                  <c:v>0.36337044665062601</c:v>
                </c:pt>
                <c:pt idx="391">
                  <c:v>0.35744262665055698</c:v>
                </c:pt>
                <c:pt idx="392">
                  <c:v>0.41730447500282197</c:v>
                </c:pt>
                <c:pt idx="393">
                  <c:v>0.57150105131611195</c:v>
                </c:pt>
                <c:pt idx="394">
                  <c:v>0.58701041182077296</c:v>
                </c:pt>
                <c:pt idx="395">
                  <c:v>0.58276252097402503</c:v>
                </c:pt>
                <c:pt idx="396">
                  <c:v>0.62023484680400498</c:v>
                </c:pt>
                <c:pt idx="397">
                  <c:v>0.61991489667712496</c:v>
                </c:pt>
                <c:pt idx="398">
                  <c:v>0.63859132040622801</c:v>
                </c:pt>
                <c:pt idx="399">
                  <c:v>0.63931683668656203</c:v>
                </c:pt>
                <c:pt idx="400">
                  <c:v>0.64930311117108397</c:v>
                </c:pt>
                <c:pt idx="401">
                  <c:v>0.67772848473124903</c:v>
                </c:pt>
                <c:pt idx="402">
                  <c:v>0.70648598784004002</c:v>
                </c:pt>
                <c:pt idx="403">
                  <c:v>0.72492443505583504</c:v>
                </c:pt>
                <c:pt idx="404">
                  <c:v>0.72919293616811898</c:v>
                </c:pt>
                <c:pt idx="405">
                  <c:v>0.72806065470002701</c:v>
                </c:pt>
                <c:pt idx="406">
                  <c:v>0.72669354426564803</c:v>
                </c:pt>
                <c:pt idx="407">
                  <c:v>0.76587335864676798</c:v>
                </c:pt>
                <c:pt idx="408">
                  <c:v>0.76670940934438903</c:v>
                </c:pt>
                <c:pt idx="409">
                  <c:v>0.73521919311750505</c:v>
                </c:pt>
                <c:pt idx="410">
                  <c:v>0.73798145868726595</c:v>
                </c:pt>
                <c:pt idx="411">
                  <c:v>0.76543705891380798</c:v>
                </c:pt>
                <c:pt idx="412">
                  <c:v>0.773893100277392</c:v>
                </c:pt>
                <c:pt idx="413">
                  <c:v>0.79439217324282696</c:v>
                </c:pt>
                <c:pt idx="414">
                  <c:v>0.79329229463777196</c:v>
                </c:pt>
                <c:pt idx="415">
                  <c:v>0.79433741081800302</c:v>
                </c:pt>
                <c:pt idx="416">
                  <c:v>0.797278369942651</c:v>
                </c:pt>
                <c:pt idx="417">
                  <c:v>0.77957372251924695</c:v>
                </c:pt>
                <c:pt idx="418">
                  <c:v>0.77654830826687304</c:v>
                </c:pt>
                <c:pt idx="419">
                  <c:v>0.77722245668130296</c:v>
                </c:pt>
                <c:pt idx="420">
                  <c:v>0.77767661852844105</c:v>
                </c:pt>
                <c:pt idx="421">
                  <c:v>0.763363374353768</c:v>
                </c:pt>
                <c:pt idx="422">
                  <c:v>0.76464078574841998</c:v>
                </c:pt>
                <c:pt idx="423">
                  <c:v>0.769702593260158</c:v>
                </c:pt>
                <c:pt idx="424">
                  <c:v>0.78522780992264696</c:v>
                </c:pt>
                <c:pt idx="425">
                  <c:v>0.74574886576810895</c:v>
                </c:pt>
                <c:pt idx="426">
                  <c:v>0.73539814028842598</c:v>
                </c:pt>
                <c:pt idx="427">
                  <c:v>0.72795875743925798</c:v>
                </c:pt>
                <c:pt idx="428">
                  <c:v>0.69243768752723001</c:v>
                </c:pt>
                <c:pt idx="429">
                  <c:v>0.78366699257455696</c:v>
                </c:pt>
                <c:pt idx="430">
                  <c:v>0.78250267314567701</c:v>
                </c:pt>
                <c:pt idx="431">
                  <c:v>0.781402348003295</c:v>
                </c:pt>
                <c:pt idx="432">
                  <c:v>0.78442074634429504</c:v>
                </c:pt>
                <c:pt idx="433">
                  <c:v>0.78349504140761606</c:v>
                </c:pt>
                <c:pt idx="434">
                  <c:v>0.77758791929193105</c:v>
                </c:pt>
                <c:pt idx="435">
                  <c:v>0.74924018310477003</c:v>
                </c:pt>
                <c:pt idx="436">
                  <c:v>0.73578260814724905</c:v>
                </c:pt>
                <c:pt idx="437">
                  <c:v>0.68213956683004595</c:v>
                </c:pt>
                <c:pt idx="438">
                  <c:v>0.68121870240226301</c:v>
                </c:pt>
                <c:pt idx="439">
                  <c:v>0.69354392540489196</c:v>
                </c:pt>
                <c:pt idx="440">
                  <c:v>0.67161982625821204</c:v>
                </c:pt>
                <c:pt idx="441">
                  <c:v>0.66522163080929797</c:v>
                </c:pt>
                <c:pt idx="442">
                  <c:v>0.36552797950618499</c:v>
                </c:pt>
                <c:pt idx="443">
                  <c:v>0.38018564443240899</c:v>
                </c:pt>
                <c:pt idx="444">
                  <c:v>0.37103889037872501</c:v>
                </c:pt>
                <c:pt idx="445">
                  <c:v>0.69846611430413696</c:v>
                </c:pt>
                <c:pt idx="446">
                  <c:v>0.72080366984279298</c:v>
                </c:pt>
                <c:pt idx="447">
                  <c:v>0.70448540457265796</c:v>
                </c:pt>
                <c:pt idx="448">
                  <c:v>0.21859456278082501</c:v>
                </c:pt>
                <c:pt idx="449">
                  <c:v>7.2125803161669305E-2</c:v>
                </c:pt>
                <c:pt idx="450">
                  <c:v>5.7748836247702003E-2</c:v>
                </c:pt>
                <c:pt idx="451">
                  <c:v>0.11861629742401</c:v>
                </c:pt>
                <c:pt idx="452">
                  <c:v>0.23852414848081399</c:v>
                </c:pt>
                <c:pt idx="453">
                  <c:v>0.304273086151715</c:v>
                </c:pt>
                <c:pt idx="454">
                  <c:v>0.36892786124851401</c:v>
                </c:pt>
                <c:pt idx="455">
                  <c:v>0.34012496127325098</c:v>
                </c:pt>
                <c:pt idx="456">
                  <c:v>0.234341616738408</c:v>
                </c:pt>
                <c:pt idx="457">
                  <c:v>6.90329608854586E-2</c:v>
                </c:pt>
                <c:pt idx="458">
                  <c:v>5.0227906231616402E-2</c:v>
                </c:pt>
                <c:pt idx="459">
                  <c:v>5.2941748348789203E-2</c:v>
                </c:pt>
                <c:pt idx="460">
                  <c:v>3.2117581377302397E-2</c:v>
                </c:pt>
                <c:pt idx="461">
                  <c:v>4.9562975302625302E-2</c:v>
                </c:pt>
                <c:pt idx="462">
                  <c:v>4.3579099345641699E-2</c:v>
                </c:pt>
                <c:pt idx="463">
                  <c:v>2.5636520059198298E-2</c:v>
                </c:pt>
                <c:pt idx="464">
                  <c:v>3.70596255836853E-2</c:v>
                </c:pt>
                <c:pt idx="465">
                  <c:v>3.0464867465416899E-2</c:v>
                </c:pt>
                <c:pt idx="466">
                  <c:v>1.72963724758365E-2</c:v>
                </c:pt>
                <c:pt idx="467">
                  <c:v>4.2978174445426004E-3</c:v>
                </c:pt>
                <c:pt idx="468">
                  <c:v>3.2114264445341699E-7</c:v>
                </c:pt>
                <c:pt idx="469">
                  <c:v>3.7226365922693602E-7</c:v>
                </c:pt>
                <c:pt idx="470">
                  <c:v>3.2621349144137798E-7</c:v>
                </c:pt>
                <c:pt idx="471">
                  <c:v>1.78424422395836E-5</c:v>
                </c:pt>
                <c:pt idx="472">
                  <c:v>2.9912562883672199E-7</c:v>
                </c:pt>
                <c:pt idx="473">
                  <c:v>4.4167494610952101E-6</c:v>
                </c:pt>
                <c:pt idx="474">
                  <c:v>1.5143294010311599E-7</c:v>
                </c:pt>
                <c:pt idx="475">
                  <c:v>1.15339758012555E-7</c:v>
                </c:pt>
                <c:pt idx="476">
                  <c:v>1.5286135484855101E-7</c:v>
                </c:pt>
                <c:pt idx="477">
                  <c:v>8.6130403367894398E-8</c:v>
                </c:pt>
                <c:pt idx="478">
                  <c:v>1.4439444166460301E-9</c:v>
                </c:pt>
                <c:pt idx="479">
                  <c:v>3.8458976424824199E-8</c:v>
                </c:pt>
                <c:pt idx="480">
                  <c:v>3.19479518184522E-8</c:v>
                </c:pt>
                <c:pt idx="481">
                  <c:v>2.8108522503221698E-7</c:v>
                </c:pt>
                <c:pt idx="482">
                  <c:v>9.6640553812882804E-9</c:v>
                </c:pt>
                <c:pt idx="483">
                  <c:v>4.1473923795214797E-8</c:v>
                </c:pt>
                <c:pt idx="484">
                  <c:v>1.9893777606747098E-8</c:v>
                </c:pt>
                <c:pt idx="485">
                  <c:v>1.9821189454778001E-8</c:v>
                </c:pt>
                <c:pt idx="486">
                  <c:v>2.5879456335893998E-9</c:v>
                </c:pt>
                <c:pt idx="487">
                  <c:v>1.22151872299299E-8</c:v>
                </c:pt>
                <c:pt idx="488">
                  <c:v>1.12491087259738E-7</c:v>
                </c:pt>
                <c:pt idx="489">
                  <c:v>9.0205267149710094E-9</c:v>
                </c:pt>
                <c:pt idx="490">
                  <c:v>1.0829627197766901E-6</c:v>
                </c:pt>
                <c:pt idx="491">
                  <c:v>8.8701750039180599E-7</c:v>
                </c:pt>
                <c:pt idx="492">
                  <c:v>2.8655155811977599E-8</c:v>
                </c:pt>
                <c:pt idx="493">
                  <c:v>5.5114157929914097E-7</c:v>
                </c:pt>
                <c:pt idx="494">
                  <c:v>3.0894744124971901E-9</c:v>
                </c:pt>
                <c:pt idx="495">
                  <c:v>8.0115986018602594E-8</c:v>
                </c:pt>
                <c:pt idx="496">
                  <c:v>1.24422255786265E-6</c:v>
                </c:pt>
                <c:pt idx="497">
                  <c:v>1.3251556951352899E-6</c:v>
                </c:pt>
                <c:pt idx="498">
                  <c:v>1.71688741705903E-6</c:v>
                </c:pt>
                <c:pt idx="499">
                  <c:v>5.5702694665275699E-7</c:v>
                </c:pt>
                <c:pt idx="500">
                  <c:v>6.5528871226414704E-7</c:v>
                </c:pt>
                <c:pt idx="501">
                  <c:v>4.8375193064088101E-8</c:v>
                </c:pt>
                <c:pt idx="502">
                  <c:v>7.1007850249542001E-6</c:v>
                </c:pt>
                <c:pt idx="503">
                  <c:v>2.9221249995815401E-4</c:v>
                </c:pt>
                <c:pt idx="504">
                  <c:v>3.9263074550570799E-7</c:v>
                </c:pt>
                <c:pt idx="505">
                  <c:v>9.5981304205006103E-6</c:v>
                </c:pt>
                <c:pt idx="506">
                  <c:v>4.02451238895197E-6</c:v>
                </c:pt>
                <c:pt idx="507">
                  <c:v>3.5921194017061799E-5</c:v>
                </c:pt>
                <c:pt idx="508">
                  <c:v>4.9037265545251201E-7</c:v>
                </c:pt>
                <c:pt idx="509">
                  <c:v>1.27502764523371E-5</c:v>
                </c:pt>
                <c:pt idx="510">
                  <c:v>2.59733221603311E-5</c:v>
                </c:pt>
                <c:pt idx="511">
                  <c:v>8.7001952533944499E-7</c:v>
                </c:pt>
                <c:pt idx="512">
                  <c:v>3.3638924657671499E-6</c:v>
                </c:pt>
                <c:pt idx="513">
                  <c:v>9.8129876773787499E-6</c:v>
                </c:pt>
                <c:pt idx="514">
                  <c:v>2.3568633236981702E-6</c:v>
                </c:pt>
                <c:pt idx="515">
                  <c:v>3.7130660331224702E-7</c:v>
                </c:pt>
                <c:pt idx="516">
                  <c:v>2.1472111033178199E-7</c:v>
                </c:pt>
                <c:pt idx="517">
                  <c:v>7.65002221119666E-9</c:v>
                </c:pt>
                <c:pt idx="518">
                  <c:v>3.6632325384470797E-8</c:v>
                </c:pt>
                <c:pt idx="519">
                  <c:v>5.8933488891409799E-6</c:v>
                </c:pt>
                <c:pt idx="520">
                  <c:v>7.6639156203481698E-3</c:v>
                </c:pt>
                <c:pt idx="521">
                  <c:v>1.5058782867889199E-2</c:v>
                </c:pt>
                <c:pt idx="522">
                  <c:v>5.4796015351470301E-2</c:v>
                </c:pt>
                <c:pt idx="523">
                  <c:v>6.1305997930113501E-2</c:v>
                </c:pt>
                <c:pt idx="524">
                  <c:v>8.7248085583326501E-2</c:v>
                </c:pt>
                <c:pt idx="525">
                  <c:v>0.172881068011144</c:v>
                </c:pt>
                <c:pt idx="526">
                  <c:v>9.1690706267266997E-2</c:v>
                </c:pt>
                <c:pt idx="527">
                  <c:v>6.3743329689930503E-2</c:v>
                </c:pt>
                <c:pt idx="528">
                  <c:v>5.35450016953248E-2</c:v>
                </c:pt>
                <c:pt idx="529">
                  <c:v>4.3932802109627703E-2</c:v>
                </c:pt>
                <c:pt idx="530">
                  <c:v>0.28440491625801501</c:v>
                </c:pt>
                <c:pt idx="531">
                  <c:v>0.276320731324043</c:v>
                </c:pt>
                <c:pt idx="532">
                  <c:v>0.24237526673391499</c:v>
                </c:pt>
                <c:pt idx="533">
                  <c:v>0.18114760040477901</c:v>
                </c:pt>
                <c:pt idx="534">
                  <c:v>0.12791895977395201</c:v>
                </c:pt>
                <c:pt idx="535">
                  <c:v>5.6850772126216698E-2</c:v>
                </c:pt>
                <c:pt idx="536">
                  <c:v>3.83693520976029E-2</c:v>
                </c:pt>
                <c:pt idx="537">
                  <c:v>6.0916441309848903E-9</c:v>
                </c:pt>
                <c:pt idx="538">
                  <c:v>1.07382300139551E-8</c:v>
                </c:pt>
                <c:pt idx="539">
                  <c:v>2.6347285474379398E-8</c:v>
                </c:pt>
                <c:pt idx="540">
                  <c:v>7.7134424276197308E-9</c:v>
                </c:pt>
                <c:pt idx="541">
                  <c:v>4.6100492260066904E-9</c:v>
                </c:pt>
                <c:pt idx="542">
                  <c:v>7.4226505789653603E-10</c:v>
                </c:pt>
                <c:pt idx="543">
                  <c:v>4.6350392180511702E-8</c:v>
                </c:pt>
                <c:pt idx="544">
                  <c:v>3.25631157098509E-10</c:v>
                </c:pt>
                <c:pt idx="545">
                  <c:v>2.8640378012686298E-10</c:v>
                </c:pt>
                <c:pt idx="546">
                  <c:v>6.1436629336241602E-9</c:v>
                </c:pt>
                <c:pt idx="547">
                  <c:v>1.1622580854728999E-9</c:v>
                </c:pt>
                <c:pt idx="548">
                  <c:v>1.5833466600891701E-8</c:v>
                </c:pt>
                <c:pt idx="549">
                  <c:v>3.3781294603324901E-9</c:v>
                </c:pt>
                <c:pt idx="550">
                  <c:v>4.9028923337643599E-8</c:v>
                </c:pt>
                <c:pt idx="551">
                  <c:v>1.0570755512391399E-8</c:v>
                </c:pt>
                <c:pt idx="552">
                  <c:v>3.7181098581764201E-10</c:v>
                </c:pt>
                <c:pt idx="553">
                  <c:v>1.87172327045505E-8</c:v>
                </c:pt>
                <c:pt idx="554">
                  <c:v>1.3141279537644199E-7</c:v>
                </c:pt>
                <c:pt idx="555">
                  <c:v>1.3714574731141699E-7</c:v>
                </c:pt>
                <c:pt idx="556">
                  <c:v>1.15656743435471E-7</c:v>
                </c:pt>
                <c:pt idx="557">
                  <c:v>2.5617328064067699E-9</c:v>
                </c:pt>
                <c:pt idx="558">
                  <c:v>1.4307633193945799E-8</c:v>
                </c:pt>
                <c:pt idx="559">
                  <c:v>1.6792230933239E-8</c:v>
                </c:pt>
                <c:pt idx="560">
                  <c:v>1.5926008993714E-9</c:v>
                </c:pt>
                <c:pt idx="561">
                  <c:v>1.1986709582105499E-9</c:v>
                </c:pt>
                <c:pt idx="562">
                  <c:v>4.8560895046032303E-10</c:v>
                </c:pt>
                <c:pt idx="563">
                  <c:v>3.3131340192665599E-9</c:v>
                </c:pt>
                <c:pt idx="564">
                  <c:v>2.3059148692547501E-8</c:v>
                </c:pt>
                <c:pt idx="565">
                  <c:v>8.60123340815056E-9</c:v>
                </c:pt>
                <c:pt idx="566">
                  <c:v>1.05373019179983E-7</c:v>
                </c:pt>
                <c:pt idx="567">
                  <c:v>4.3124182555882099E-9</c:v>
                </c:pt>
                <c:pt idx="568">
                  <c:v>1.791754870587E-8</c:v>
                </c:pt>
                <c:pt idx="569">
                  <c:v>1.2229845740328299E-7</c:v>
                </c:pt>
                <c:pt idx="570">
                  <c:v>1.1005588612316799E-8</c:v>
                </c:pt>
                <c:pt idx="571">
                  <c:v>3.6706447463208098E-8</c:v>
                </c:pt>
                <c:pt idx="572">
                  <c:v>2.9280457199825998E-9</c:v>
                </c:pt>
                <c:pt idx="573">
                  <c:v>1.8129828184608401E-8</c:v>
                </c:pt>
                <c:pt idx="574">
                  <c:v>4.0550725994950697E-9</c:v>
                </c:pt>
                <c:pt idx="575">
                  <c:v>1.3726237479507401E-8</c:v>
                </c:pt>
                <c:pt idx="576">
                  <c:v>3.1032522101914803E-8</c:v>
                </c:pt>
                <c:pt idx="577">
                  <c:v>7.9753987050592401E-9</c:v>
                </c:pt>
                <c:pt idx="578">
                  <c:v>2.8299711426679602E-10</c:v>
                </c:pt>
                <c:pt idx="579">
                  <c:v>2.86484677548967E-8</c:v>
                </c:pt>
                <c:pt idx="580">
                  <c:v>7.1945432571209604E-8</c:v>
                </c:pt>
                <c:pt idx="581">
                  <c:v>2.21545360299531E-8</c:v>
                </c:pt>
                <c:pt idx="582">
                  <c:v>1.7914540627756702E-8</c:v>
                </c:pt>
                <c:pt idx="583">
                  <c:v>2.6424176324659601E-8</c:v>
                </c:pt>
                <c:pt idx="584">
                  <c:v>7.1280809036428901E-10</c:v>
                </c:pt>
                <c:pt idx="585">
                  <c:v>3.39292630005997E-9</c:v>
                </c:pt>
                <c:pt idx="586">
                  <c:v>1.72874943098982E-9</c:v>
                </c:pt>
                <c:pt idx="587">
                  <c:v>9.2410330204884E-10</c:v>
                </c:pt>
                <c:pt idx="588">
                  <c:v>4.9204184119800698E-9</c:v>
                </c:pt>
                <c:pt idx="589">
                  <c:v>3.2729693524110201E-9</c:v>
                </c:pt>
                <c:pt idx="590">
                  <c:v>5.0488469058421401E-10</c:v>
                </c:pt>
                <c:pt idx="591">
                  <c:v>8.9647534942147306E-9</c:v>
                </c:pt>
                <c:pt idx="592">
                  <c:v>3.12391471632019E-9</c:v>
                </c:pt>
                <c:pt idx="593">
                  <c:v>8.1873393303030696E-10</c:v>
                </c:pt>
                <c:pt idx="594">
                  <c:v>3.01760585664794E-9</c:v>
                </c:pt>
                <c:pt idx="595">
                  <c:v>2.6411384326927299E-8</c:v>
                </c:pt>
                <c:pt idx="596">
                  <c:v>9.862378403972601E-10</c:v>
                </c:pt>
                <c:pt idx="597">
                  <c:v>3.6573891414919801E-9</c:v>
                </c:pt>
                <c:pt idx="598">
                  <c:v>7.0076418274213204E-10</c:v>
                </c:pt>
                <c:pt idx="599">
                  <c:v>3.5567062300132098E-10</c:v>
                </c:pt>
                <c:pt idx="600">
                  <c:v>1.24613566963649E-7</c:v>
                </c:pt>
                <c:pt idx="601">
                  <c:v>8.9062096431385206E-9</c:v>
                </c:pt>
                <c:pt idx="602">
                  <c:v>7.0988569790216602E-9</c:v>
                </c:pt>
                <c:pt idx="603">
                  <c:v>5.4456430079638798E-9</c:v>
                </c:pt>
                <c:pt idx="604">
                  <c:v>2.0909343228751699E-9</c:v>
                </c:pt>
                <c:pt idx="605">
                  <c:v>3.5547898541608102E-8</c:v>
                </c:pt>
                <c:pt idx="606">
                  <c:v>9.2986089583260894E-8</c:v>
                </c:pt>
                <c:pt idx="607">
                  <c:v>6.2558241857803604E-8</c:v>
                </c:pt>
                <c:pt idx="608">
                  <c:v>9.9774677103261596E-10</c:v>
                </c:pt>
                <c:pt idx="609">
                  <c:v>1.2002411402856601E-10</c:v>
                </c:pt>
                <c:pt idx="610">
                  <c:v>4.6635379305440697E-9</c:v>
                </c:pt>
                <c:pt idx="611">
                  <c:v>1.8627272982091099E-8</c:v>
                </c:pt>
                <c:pt idx="612">
                  <c:v>2.6313469459912401E-10</c:v>
                </c:pt>
                <c:pt idx="613">
                  <c:v>5.2097895966021E-9</c:v>
                </c:pt>
                <c:pt idx="614">
                  <c:v>2.77580212038777E-8</c:v>
                </c:pt>
                <c:pt idx="615">
                  <c:v>9.1659903885531703E-11</c:v>
                </c:pt>
                <c:pt idx="616">
                  <c:v>6.8793305336017904E-10</c:v>
                </c:pt>
                <c:pt idx="617">
                  <c:v>7.4039734118385095E-10</c:v>
                </c:pt>
                <c:pt idx="618">
                  <c:v>2.0384048397476301E-9</c:v>
                </c:pt>
                <c:pt idx="619">
                  <c:v>3.3210576060467401E-9</c:v>
                </c:pt>
                <c:pt idx="620">
                  <c:v>5.8450727027578801E-9</c:v>
                </c:pt>
                <c:pt idx="621">
                  <c:v>5.5850791952171098E-9</c:v>
                </c:pt>
                <c:pt idx="622">
                  <c:v>4.5917449926958104E-9</c:v>
                </c:pt>
                <c:pt idx="623">
                  <c:v>8.1664962738162904E-9</c:v>
                </c:pt>
                <c:pt idx="624">
                  <c:v>1.2357601290274699E-9</c:v>
                </c:pt>
                <c:pt idx="625">
                  <c:v>1.1091477459691399E-8</c:v>
                </c:pt>
                <c:pt idx="626">
                  <c:v>3.6227293177566E-8</c:v>
                </c:pt>
                <c:pt idx="627">
                  <c:v>9.4779680648341606E-8</c:v>
                </c:pt>
                <c:pt idx="628">
                  <c:v>1.16132463182545E-8</c:v>
                </c:pt>
                <c:pt idx="629">
                  <c:v>1.03539881953439E-7</c:v>
                </c:pt>
                <c:pt idx="630">
                  <c:v>1.4295487162609701E-7</c:v>
                </c:pt>
                <c:pt idx="631">
                  <c:v>5.0433854111908302E-9</c:v>
                </c:pt>
                <c:pt idx="632">
                  <c:v>1.04654930674748E-8</c:v>
                </c:pt>
                <c:pt idx="633">
                  <c:v>5.1264953747186698E-11</c:v>
                </c:pt>
                <c:pt idx="634">
                  <c:v>1.4186066707008801E-8</c:v>
                </c:pt>
                <c:pt idx="635">
                  <c:v>1.00685071115623E-8</c:v>
                </c:pt>
                <c:pt idx="636">
                  <c:v>1.1411305564876399E-8</c:v>
                </c:pt>
                <c:pt idx="637">
                  <c:v>1.2178364682993901E-9</c:v>
                </c:pt>
                <c:pt idx="638">
                  <c:v>1.3836449934073299E-9</c:v>
                </c:pt>
                <c:pt idx="639">
                  <c:v>1.6175007203893601E-7</c:v>
                </c:pt>
                <c:pt idx="640">
                  <c:v>8.3929307877724397E-9</c:v>
                </c:pt>
                <c:pt idx="641">
                  <c:v>5.2030679220517001E-9</c:v>
                </c:pt>
                <c:pt idx="642">
                  <c:v>1.7678476714802201E-9</c:v>
                </c:pt>
                <c:pt idx="643">
                  <c:v>6.4886884110207599E-9</c:v>
                </c:pt>
                <c:pt idx="644">
                  <c:v>7.7364380227656297E-9</c:v>
                </c:pt>
                <c:pt idx="645">
                  <c:v>6.5909402870634195E-10</c:v>
                </c:pt>
                <c:pt idx="646">
                  <c:v>1.3670381413288299E-9</c:v>
                </c:pt>
                <c:pt idx="647">
                  <c:v>2.3997119235637599E-8</c:v>
                </c:pt>
                <c:pt idx="648">
                  <c:v>6.1352294427962201E-10</c:v>
                </c:pt>
                <c:pt idx="649">
                  <c:v>2.1910460620843901E-9</c:v>
                </c:pt>
                <c:pt idx="650">
                  <c:v>1.17017876472398E-10</c:v>
                </c:pt>
                <c:pt idx="651">
                  <c:v>2.5354937953658801E-9</c:v>
                </c:pt>
                <c:pt idx="652">
                  <c:v>7.7523629040159E-10</c:v>
                </c:pt>
                <c:pt idx="653">
                  <c:v>2.9524646301280302E-10</c:v>
                </c:pt>
                <c:pt idx="654">
                  <c:v>9.0320414363501606E-8</c:v>
                </c:pt>
                <c:pt idx="655">
                  <c:v>8.3067256032756902E-10</c:v>
                </c:pt>
                <c:pt idx="656">
                  <c:v>2.2129021005768098E-8</c:v>
                </c:pt>
                <c:pt idx="657">
                  <c:v>6.33819508621096E-10</c:v>
                </c:pt>
                <c:pt idx="658">
                  <c:v>1.8749452401212199E-9</c:v>
                </c:pt>
                <c:pt idx="659">
                  <c:v>4.7648245710745498E-9</c:v>
                </c:pt>
                <c:pt idx="660">
                  <c:v>3.8442787206695899E-9</c:v>
                </c:pt>
                <c:pt idx="661">
                  <c:v>2.15363335797132E-10</c:v>
                </c:pt>
                <c:pt idx="662">
                  <c:v>1.39695441352503E-9</c:v>
                </c:pt>
                <c:pt idx="663">
                  <c:v>1.6351016078752001E-9</c:v>
                </c:pt>
                <c:pt idx="664">
                  <c:v>5.2823753137223699E-10</c:v>
                </c:pt>
                <c:pt idx="665">
                  <c:v>1.08665064017452E-10</c:v>
                </c:pt>
                <c:pt idx="666">
                  <c:v>1.0977441303638499E-10</c:v>
                </c:pt>
                <c:pt idx="667">
                  <c:v>6.4189401439040598E-10</c:v>
                </c:pt>
                <c:pt idx="668">
                  <c:v>9.0876571758572002E-9</c:v>
                </c:pt>
                <c:pt idx="669">
                  <c:v>7.8824952860818307E-9</c:v>
                </c:pt>
                <c:pt idx="670">
                  <c:v>3.1656371414950201E-9</c:v>
                </c:pt>
                <c:pt idx="671">
                  <c:v>2.0181570061710599E-8</c:v>
                </c:pt>
                <c:pt idx="672">
                  <c:v>8.9018252722832405E-9</c:v>
                </c:pt>
                <c:pt idx="673">
                  <c:v>5.5575632935897498E-10</c:v>
                </c:pt>
                <c:pt idx="674">
                  <c:v>1.07711482694919E-9</c:v>
                </c:pt>
                <c:pt idx="675">
                  <c:v>1.9552817169073699E-9</c:v>
                </c:pt>
                <c:pt idx="676">
                  <c:v>9.4812362030412604E-8</c:v>
                </c:pt>
                <c:pt idx="677">
                  <c:v>2.0541460030726401E-8</c:v>
                </c:pt>
                <c:pt idx="678">
                  <c:v>3.1441304566240203E-8</c:v>
                </c:pt>
                <c:pt idx="679">
                  <c:v>7.8637812623791192E-9</c:v>
                </c:pt>
                <c:pt idx="680">
                  <c:v>2.47359071416834E-8</c:v>
                </c:pt>
                <c:pt idx="681">
                  <c:v>1.84680503495432E-8</c:v>
                </c:pt>
                <c:pt idx="682">
                  <c:v>3.6931934653061402E-10</c:v>
                </c:pt>
                <c:pt idx="683">
                  <c:v>1.3861976513003199E-8</c:v>
                </c:pt>
                <c:pt idx="684">
                  <c:v>5.0879029241907203E-10</c:v>
                </c:pt>
                <c:pt idx="685">
                  <c:v>3.4662002883347801E-8</c:v>
                </c:pt>
                <c:pt idx="686">
                  <c:v>2.2178110456030499E-8</c:v>
                </c:pt>
                <c:pt idx="687">
                  <c:v>4.15474971805689E-8</c:v>
                </c:pt>
                <c:pt idx="688">
                  <c:v>3.14125019776891E-9</c:v>
                </c:pt>
                <c:pt idx="689">
                  <c:v>2.8410987889497898E-9</c:v>
                </c:pt>
                <c:pt idx="690">
                  <c:v>3.9813735859741603E-9</c:v>
                </c:pt>
                <c:pt idx="691">
                  <c:v>1.9853062737445501E-8</c:v>
                </c:pt>
                <c:pt idx="692">
                  <c:v>1.23890534722261E-8</c:v>
                </c:pt>
                <c:pt idx="693">
                  <c:v>6.31806942380192E-9</c:v>
                </c:pt>
                <c:pt idx="694">
                  <c:v>5.6216315780085496E-9</c:v>
                </c:pt>
                <c:pt idx="695">
                  <c:v>1.1699248321946499E-10</c:v>
                </c:pt>
                <c:pt idx="696">
                  <c:v>1.13340323399976E-8</c:v>
                </c:pt>
                <c:pt idx="697">
                  <c:v>3.0935343233236E-8</c:v>
                </c:pt>
                <c:pt idx="698">
                  <c:v>1.02431699489515E-8</c:v>
                </c:pt>
                <c:pt idx="699">
                  <c:v>1.0939914122415499E-8</c:v>
                </c:pt>
                <c:pt idx="700">
                  <c:v>2.8692292281160001E-7</c:v>
                </c:pt>
                <c:pt idx="701">
                  <c:v>1.1906593412483201E-6</c:v>
                </c:pt>
                <c:pt idx="702">
                  <c:v>6.9738928515522395E-7</c:v>
                </c:pt>
                <c:pt idx="703">
                  <c:v>1.3891632222918699E-4</c:v>
                </c:pt>
                <c:pt idx="704">
                  <c:v>6.7004214699551204E-4</c:v>
                </c:pt>
                <c:pt idx="705">
                  <c:v>8.8853313297551802E-4</c:v>
                </c:pt>
                <c:pt idx="706">
                  <c:v>7.9592040934080201E-4</c:v>
                </c:pt>
                <c:pt idx="707">
                  <c:v>1.8772405905551699E-3</c:v>
                </c:pt>
                <c:pt idx="708">
                  <c:v>4.14683502384756E-3</c:v>
                </c:pt>
                <c:pt idx="709">
                  <c:v>5.5086016152942003E-3</c:v>
                </c:pt>
                <c:pt idx="710">
                  <c:v>7.51602151526716E-3</c:v>
                </c:pt>
                <c:pt idx="711">
                  <c:v>8.9706486441637392E-3</c:v>
                </c:pt>
                <c:pt idx="712">
                  <c:v>8.9865581637103096E-3</c:v>
                </c:pt>
                <c:pt idx="713">
                  <c:v>9.1940175485551393E-3</c:v>
                </c:pt>
                <c:pt idx="714">
                  <c:v>1.15786415750866E-2</c:v>
                </c:pt>
                <c:pt idx="715">
                  <c:v>1.60861070077165E-2</c:v>
                </c:pt>
                <c:pt idx="716">
                  <c:v>1.7220625925625399E-2</c:v>
                </c:pt>
                <c:pt idx="717">
                  <c:v>1.7995888322625799E-2</c:v>
                </c:pt>
                <c:pt idx="718">
                  <c:v>1.8414422514406299E-2</c:v>
                </c:pt>
                <c:pt idx="719">
                  <c:v>1.6402600231090299E-2</c:v>
                </c:pt>
                <c:pt idx="720">
                  <c:v>1.6724720764213E-2</c:v>
                </c:pt>
                <c:pt idx="721">
                  <c:v>1.8631016129545399E-2</c:v>
                </c:pt>
                <c:pt idx="722">
                  <c:v>1.6792368462126301E-2</c:v>
                </c:pt>
                <c:pt idx="723">
                  <c:v>1.55558228847363E-2</c:v>
                </c:pt>
                <c:pt idx="724">
                  <c:v>1.6198563253605899E-2</c:v>
                </c:pt>
                <c:pt idx="725">
                  <c:v>1.66988216817394E-2</c:v>
                </c:pt>
                <c:pt idx="726">
                  <c:v>1.6209874837242601E-2</c:v>
                </c:pt>
                <c:pt idx="727">
                  <c:v>1.5061513195001999E-2</c:v>
                </c:pt>
                <c:pt idx="728">
                  <c:v>1.2699039057786E-2</c:v>
                </c:pt>
                <c:pt idx="729">
                  <c:v>1.0951756366532299E-2</c:v>
                </c:pt>
                <c:pt idx="730">
                  <c:v>1.10483913330793E-2</c:v>
                </c:pt>
                <c:pt idx="731">
                  <c:v>1.01215271052153E-2</c:v>
                </c:pt>
                <c:pt idx="732">
                  <c:v>1.0384794708274501E-2</c:v>
                </c:pt>
                <c:pt idx="733">
                  <c:v>8.2719338924862607E-3</c:v>
                </c:pt>
                <c:pt idx="734">
                  <c:v>8.8892534924225608E-3</c:v>
                </c:pt>
                <c:pt idx="735">
                  <c:v>9.6519323646456906E-3</c:v>
                </c:pt>
                <c:pt idx="736">
                  <c:v>1.4229438560032601E-2</c:v>
                </c:pt>
                <c:pt idx="737">
                  <c:v>1.3804645429956E-2</c:v>
                </c:pt>
                <c:pt idx="738">
                  <c:v>1.5434410804800401E-2</c:v>
                </c:pt>
                <c:pt idx="739">
                  <c:v>1.4623679611253401E-2</c:v>
                </c:pt>
                <c:pt idx="740">
                  <c:v>1.7554577410950199E-2</c:v>
                </c:pt>
                <c:pt idx="741">
                  <c:v>1.55279352185931E-2</c:v>
                </c:pt>
                <c:pt idx="742">
                  <c:v>1.5928006534788399E-2</c:v>
                </c:pt>
                <c:pt idx="743">
                  <c:v>1.9391203248057098E-2</c:v>
                </c:pt>
                <c:pt idx="744">
                  <c:v>2.3833441129242801E-2</c:v>
                </c:pt>
                <c:pt idx="745">
                  <c:v>2.1044213652518299E-2</c:v>
                </c:pt>
                <c:pt idx="746">
                  <c:v>1.9481857410980599E-2</c:v>
                </c:pt>
                <c:pt idx="747">
                  <c:v>1.7234533799909899E-2</c:v>
                </c:pt>
                <c:pt idx="748">
                  <c:v>9.3041244550028292E-3</c:v>
                </c:pt>
                <c:pt idx="749">
                  <c:v>9.3467790097484394E-3</c:v>
                </c:pt>
                <c:pt idx="750">
                  <c:v>7.7376950237507602E-3</c:v>
                </c:pt>
                <c:pt idx="751">
                  <c:v>1.6275296154233999E-3</c:v>
                </c:pt>
                <c:pt idx="752">
                  <c:v>9.7436976157759393E-7</c:v>
                </c:pt>
                <c:pt idx="753">
                  <c:v>5.0342429798495899E-7</c:v>
                </c:pt>
                <c:pt idx="754">
                  <c:v>3.60454536574869E-7</c:v>
                </c:pt>
                <c:pt idx="755">
                  <c:v>4.0749713524180897E-3</c:v>
                </c:pt>
                <c:pt idx="756">
                  <c:v>5.7171151342728599E-7</c:v>
                </c:pt>
                <c:pt idx="757">
                  <c:v>4.8525148605072401E-8</c:v>
                </c:pt>
                <c:pt idx="758">
                  <c:v>4.03876648717724E-8</c:v>
                </c:pt>
                <c:pt idx="759">
                  <c:v>1.07656369029383E-8</c:v>
                </c:pt>
                <c:pt idx="760">
                  <c:v>1.19753295074018E-6</c:v>
                </c:pt>
                <c:pt idx="761">
                  <c:v>1.5632030634151699E-6</c:v>
                </c:pt>
                <c:pt idx="762">
                  <c:v>1.83242794135685E-6</c:v>
                </c:pt>
                <c:pt idx="763">
                  <c:v>1.13704206010989E-6</c:v>
                </c:pt>
                <c:pt idx="764">
                  <c:v>1.74798866820827E-6</c:v>
                </c:pt>
                <c:pt idx="765">
                  <c:v>2.4994976105827101E-8</c:v>
                </c:pt>
                <c:pt idx="766">
                  <c:v>4.8924311455628199E-8</c:v>
                </c:pt>
                <c:pt idx="767">
                  <c:v>6.5147182599116595E-10</c:v>
                </c:pt>
                <c:pt idx="768">
                  <c:v>1.9366152356467199E-7</c:v>
                </c:pt>
                <c:pt idx="769">
                  <c:v>2.95273861742885E-9</c:v>
                </c:pt>
                <c:pt idx="770">
                  <c:v>5.3501445814486398E-8</c:v>
                </c:pt>
                <c:pt idx="771">
                  <c:v>7.7548550056337608E-9</c:v>
                </c:pt>
                <c:pt idx="772">
                  <c:v>5.71651689345414E-10</c:v>
                </c:pt>
                <c:pt idx="773">
                  <c:v>2.4386632997180499E-8</c:v>
                </c:pt>
                <c:pt idx="774">
                  <c:v>1.9683351348954801E-8</c:v>
                </c:pt>
                <c:pt idx="775">
                  <c:v>4.6653034050025797E-7</c:v>
                </c:pt>
                <c:pt idx="776">
                  <c:v>3.6738607829906901E-6</c:v>
                </c:pt>
                <c:pt idx="777">
                  <c:v>2.2617322204706199E-3</c:v>
                </c:pt>
                <c:pt idx="778">
                  <c:v>2.7086375281058202E-3</c:v>
                </c:pt>
                <c:pt idx="779">
                  <c:v>2.0369931402598599E-4</c:v>
                </c:pt>
                <c:pt idx="780">
                  <c:v>1.4854429602916701E-5</c:v>
                </c:pt>
                <c:pt idx="781">
                  <c:v>5.2881567170855402E-6</c:v>
                </c:pt>
                <c:pt idx="782">
                  <c:v>5.7745627004553599E-8</c:v>
                </c:pt>
                <c:pt idx="783">
                  <c:v>1.56477346910997E-7</c:v>
                </c:pt>
                <c:pt idx="784">
                  <c:v>2.12493844597737E-7</c:v>
                </c:pt>
                <c:pt idx="785">
                  <c:v>3.6881343379400301E-7</c:v>
                </c:pt>
                <c:pt idx="786">
                  <c:v>2.1242876366498898E-3</c:v>
                </c:pt>
                <c:pt idx="787">
                  <c:v>5.1867596019395997E-3</c:v>
                </c:pt>
                <c:pt idx="788">
                  <c:v>5.9014306964242803E-3</c:v>
                </c:pt>
                <c:pt idx="789">
                  <c:v>6.0141044467592903E-3</c:v>
                </c:pt>
                <c:pt idx="790">
                  <c:v>7.8375718496654298E-3</c:v>
                </c:pt>
                <c:pt idx="791">
                  <c:v>4.7849242432476003E-3</c:v>
                </c:pt>
                <c:pt idx="792">
                  <c:v>9.9700754936357796E-5</c:v>
                </c:pt>
                <c:pt idx="793">
                  <c:v>4.9491252595801399E-7</c:v>
                </c:pt>
                <c:pt idx="794">
                  <c:v>1.0246524075127399E-6</c:v>
                </c:pt>
                <c:pt idx="795">
                  <c:v>2.2854006511280301E-7</c:v>
                </c:pt>
                <c:pt idx="796">
                  <c:v>7.5496940083087795E-7</c:v>
                </c:pt>
                <c:pt idx="797">
                  <c:v>4.8336459016742401E-4</c:v>
                </c:pt>
                <c:pt idx="798">
                  <c:v>1.06594102734532E-3</c:v>
                </c:pt>
                <c:pt idx="799">
                  <c:v>1.0425866895996401E-3</c:v>
                </c:pt>
                <c:pt idx="800">
                  <c:v>5.8144743471242599E-6</c:v>
                </c:pt>
                <c:pt idx="801">
                  <c:v>3.18544676697456E-7</c:v>
                </c:pt>
                <c:pt idx="802">
                  <c:v>7.3576409481669699E-7</c:v>
                </c:pt>
                <c:pt idx="803">
                  <c:v>8.1463323687018497E-8</c:v>
                </c:pt>
                <c:pt idx="804">
                  <c:v>1.4699933968764599E-8</c:v>
                </c:pt>
                <c:pt idx="805">
                  <c:v>6.48408620670041E-9</c:v>
                </c:pt>
                <c:pt idx="806">
                  <c:v>4.04012291132506E-7</c:v>
                </c:pt>
                <c:pt idx="807">
                  <c:v>1.49025598019962E-6</c:v>
                </c:pt>
                <c:pt idx="808">
                  <c:v>1.5593487085015899E-8</c:v>
                </c:pt>
                <c:pt idx="809">
                  <c:v>4.3339705400727599E-6</c:v>
                </c:pt>
                <c:pt idx="810">
                  <c:v>1.9148924463120399E-7</c:v>
                </c:pt>
                <c:pt idx="811">
                  <c:v>2.1659596084240299E-8</c:v>
                </c:pt>
                <c:pt idx="812">
                  <c:v>1.23409903143646E-8</c:v>
                </c:pt>
                <c:pt idx="813">
                  <c:v>1.5714904259910801E-8</c:v>
                </c:pt>
                <c:pt idx="814">
                  <c:v>9.7019425312061996E-8</c:v>
                </c:pt>
                <c:pt idx="815">
                  <c:v>1.5847269214465601E-7</c:v>
                </c:pt>
                <c:pt idx="816">
                  <c:v>6.8958419760558095E-8</c:v>
                </c:pt>
                <c:pt idx="817">
                  <c:v>3.8031386801369701E-8</c:v>
                </c:pt>
                <c:pt idx="818">
                  <c:v>4.9056507621361697E-8</c:v>
                </c:pt>
                <c:pt idx="819">
                  <c:v>3.2774958740687901E-9</c:v>
                </c:pt>
                <c:pt idx="820">
                  <c:v>7.5060028228049598E-10</c:v>
                </c:pt>
                <c:pt idx="821">
                  <c:v>6.7110257266357096E-8</c:v>
                </c:pt>
                <c:pt idx="822">
                  <c:v>1.7473545780283199E-7</c:v>
                </c:pt>
                <c:pt idx="823">
                  <c:v>8.4026100426166806E-8</c:v>
                </c:pt>
                <c:pt idx="824">
                  <c:v>3.5445413127387098E-8</c:v>
                </c:pt>
                <c:pt idx="825">
                  <c:v>6.1159408291999001E-9</c:v>
                </c:pt>
                <c:pt idx="826">
                  <c:v>3.0790924980326197E-7</c:v>
                </c:pt>
                <c:pt idx="827">
                  <c:v>3.7555942594623299E-7</c:v>
                </c:pt>
                <c:pt idx="828">
                  <c:v>1.18963909211669E-7</c:v>
                </c:pt>
                <c:pt idx="829">
                  <c:v>8.9341383155701499E-9</c:v>
                </c:pt>
                <c:pt idx="830">
                  <c:v>4.6917930049476797E-8</c:v>
                </c:pt>
                <c:pt idx="831">
                  <c:v>5.0072469642023602E-9</c:v>
                </c:pt>
                <c:pt idx="832">
                  <c:v>6.5660692322927196E-9</c:v>
                </c:pt>
                <c:pt idx="833">
                  <c:v>4.7298473815894798E-8</c:v>
                </c:pt>
                <c:pt idx="834">
                  <c:v>2.4545871541815198E-9</c:v>
                </c:pt>
                <c:pt idx="835">
                  <c:v>5.3285559545651502E-9</c:v>
                </c:pt>
                <c:pt idx="836">
                  <c:v>1.4210668376585199E-8</c:v>
                </c:pt>
                <c:pt idx="837">
                  <c:v>9.5111214195339005E-9</c:v>
                </c:pt>
                <c:pt idx="838">
                  <c:v>9.1885731683162003E-10</c:v>
                </c:pt>
                <c:pt idx="839">
                  <c:v>7.9529107298869403E-9</c:v>
                </c:pt>
                <c:pt idx="840">
                  <c:v>4.0471694815599E-9</c:v>
                </c:pt>
                <c:pt idx="841">
                  <c:v>1.44973231517435E-8</c:v>
                </c:pt>
                <c:pt idx="842">
                  <c:v>7.3433789583694201E-9</c:v>
                </c:pt>
                <c:pt idx="843">
                  <c:v>1.9612489105370701E-8</c:v>
                </c:pt>
                <c:pt idx="844">
                  <c:v>6.1630399796877898E-8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B-482E-AE16-282919B7B94E}"/>
            </c:ext>
          </c:extLst>
        </c:ser>
        <c:ser>
          <c:idx val="4"/>
          <c:order val="4"/>
          <c:tx>
            <c:strRef>
              <c:f>'Results_train240_2.4saaWeights'!$E$1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'Results_train240_2.4saaWeights'!$E$2:$E$847</c:f>
              <c:numCache>
                <c:formatCode>0,000</c:formatCode>
                <c:ptCount val="846"/>
                <c:pt idx="0">
                  <c:v>0.44326549073008398</c:v>
                </c:pt>
                <c:pt idx="1">
                  <c:v>0.44952271770805602</c:v>
                </c:pt>
                <c:pt idx="2">
                  <c:v>0.44078871377983903</c:v>
                </c:pt>
                <c:pt idx="3">
                  <c:v>0.454959970323291</c:v>
                </c:pt>
                <c:pt idx="4">
                  <c:v>0.46061007918158597</c:v>
                </c:pt>
                <c:pt idx="5">
                  <c:v>0.44698447657444601</c:v>
                </c:pt>
                <c:pt idx="6">
                  <c:v>0.46619962961768802</c:v>
                </c:pt>
                <c:pt idx="7">
                  <c:v>0.48312745607866697</c:v>
                </c:pt>
                <c:pt idx="8">
                  <c:v>0.46941342632317701</c:v>
                </c:pt>
                <c:pt idx="9">
                  <c:v>0.46537123461465701</c:v>
                </c:pt>
                <c:pt idx="10">
                  <c:v>0.46234062679103699</c:v>
                </c:pt>
                <c:pt idx="11">
                  <c:v>0.48930177968368599</c:v>
                </c:pt>
                <c:pt idx="12">
                  <c:v>0.47399911794101601</c:v>
                </c:pt>
                <c:pt idx="13">
                  <c:v>0.47880864751450503</c:v>
                </c:pt>
                <c:pt idx="14">
                  <c:v>0.487622317071015</c:v>
                </c:pt>
                <c:pt idx="15">
                  <c:v>0.50094426938773695</c:v>
                </c:pt>
                <c:pt idx="16">
                  <c:v>0.49526488055453799</c:v>
                </c:pt>
                <c:pt idx="17">
                  <c:v>0.50152558079768605</c:v>
                </c:pt>
                <c:pt idx="18">
                  <c:v>0.51698090473255298</c:v>
                </c:pt>
                <c:pt idx="19">
                  <c:v>0.54202790052015404</c:v>
                </c:pt>
                <c:pt idx="20">
                  <c:v>0.52865040620049197</c:v>
                </c:pt>
                <c:pt idx="21">
                  <c:v>0.51186753127874796</c:v>
                </c:pt>
                <c:pt idx="22">
                  <c:v>0.53776285001371504</c:v>
                </c:pt>
                <c:pt idx="23">
                  <c:v>0.51528696892336501</c:v>
                </c:pt>
                <c:pt idx="24">
                  <c:v>0.50296728945636304</c:v>
                </c:pt>
                <c:pt idx="25">
                  <c:v>0.50200326082452496</c:v>
                </c:pt>
                <c:pt idx="26">
                  <c:v>0.51665070069215202</c:v>
                </c:pt>
                <c:pt idx="27">
                  <c:v>0.55218539656446597</c:v>
                </c:pt>
                <c:pt idx="28">
                  <c:v>0.54086104297064197</c:v>
                </c:pt>
                <c:pt idx="29">
                  <c:v>0.56883093453536804</c:v>
                </c:pt>
                <c:pt idx="30">
                  <c:v>0.56159715366884999</c:v>
                </c:pt>
                <c:pt idx="31">
                  <c:v>0.53030571804584203</c:v>
                </c:pt>
                <c:pt idx="32">
                  <c:v>0.48650806662643298</c:v>
                </c:pt>
                <c:pt idx="33">
                  <c:v>0.469420389946269</c:v>
                </c:pt>
                <c:pt idx="34">
                  <c:v>0.45155986355621502</c:v>
                </c:pt>
                <c:pt idx="35">
                  <c:v>0.42890341535530901</c:v>
                </c:pt>
                <c:pt idx="36">
                  <c:v>0.42556918492262902</c:v>
                </c:pt>
                <c:pt idx="37">
                  <c:v>0.41962766491685599</c:v>
                </c:pt>
                <c:pt idx="38">
                  <c:v>0.40571521318965498</c:v>
                </c:pt>
                <c:pt idx="39">
                  <c:v>0.40051019239547297</c:v>
                </c:pt>
                <c:pt idx="40">
                  <c:v>0.389131735636568</c:v>
                </c:pt>
                <c:pt idx="41">
                  <c:v>0.47046001972774898</c:v>
                </c:pt>
                <c:pt idx="42">
                  <c:v>0.464107597498088</c:v>
                </c:pt>
                <c:pt idx="43">
                  <c:v>0.51804280530482305</c:v>
                </c:pt>
                <c:pt idx="44">
                  <c:v>0.51738361789514098</c:v>
                </c:pt>
                <c:pt idx="45">
                  <c:v>0.52610874422585896</c:v>
                </c:pt>
                <c:pt idx="46">
                  <c:v>0.545411801328469</c:v>
                </c:pt>
                <c:pt idx="47">
                  <c:v>0.53037975505886603</c:v>
                </c:pt>
                <c:pt idx="48">
                  <c:v>0.53269593439907303</c:v>
                </c:pt>
                <c:pt idx="49">
                  <c:v>0.48937169058304603</c:v>
                </c:pt>
                <c:pt idx="50">
                  <c:v>0.47749982629701399</c:v>
                </c:pt>
                <c:pt idx="51">
                  <c:v>0.506763497197668</c:v>
                </c:pt>
                <c:pt idx="52">
                  <c:v>0.488267598649132</c:v>
                </c:pt>
                <c:pt idx="53">
                  <c:v>0.47904380005369401</c:v>
                </c:pt>
                <c:pt idx="54">
                  <c:v>0.41887163978041903</c:v>
                </c:pt>
                <c:pt idx="55">
                  <c:v>0.429393429366838</c:v>
                </c:pt>
                <c:pt idx="56">
                  <c:v>0.41869592628846602</c:v>
                </c:pt>
                <c:pt idx="57">
                  <c:v>0.43066964972508698</c:v>
                </c:pt>
                <c:pt idx="58">
                  <c:v>0.38805504743970998</c:v>
                </c:pt>
                <c:pt idx="59">
                  <c:v>0.35979996609728299</c:v>
                </c:pt>
                <c:pt idx="60">
                  <c:v>0.40367122550512502</c:v>
                </c:pt>
                <c:pt idx="61">
                  <c:v>0.359731886750221</c:v>
                </c:pt>
                <c:pt idx="62">
                  <c:v>0.35747621503599603</c:v>
                </c:pt>
                <c:pt idx="63">
                  <c:v>0.37799674760073299</c:v>
                </c:pt>
                <c:pt idx="64">
                  <c:v>0.33857790878663901</c:v>
                </c:pt>
                <c:pt idx="65">
                  <c:v>0.35315004258791199</c:v>
                </c:pt>
                <c:pt idx="66">
                  <c:v>0.33055166053573098</c:v>
                </c:pt>
                <c:pt idx="67">
                  <c:v>0.29171775481618301</c:v>
                </c:pt>
                <c:pt idx="68">
                  <c:v>0.30024379125086798</c:v>
                </c:pt>
                <c:pt idx="69">
                  <c:v>0.28314716814541602</c:v>
                </c:pt>
                <c:pt idx="70">
                  <c:v>0.368902047817801</c:v>
                </c:pt>
                <c:pt idx="71">
                  <c:v>0.293740492298385</c:v>
                </c:pt>
                <c:pt idx="72">
                  <c:v>0.27289768156573502</c:v>
                </c:pt>
                <c:pt idx="73">
                  <c:v>0.32815307168095398</c:v>
                </c:pt>
                <c:pt idx="74">
                  <c:v>0.423679777684426</c:v>
                </c:pt>
                <c:pt idx="75">
                  <c:v>0.49202829821407301</c:v>
                </c:pt>
                <c:pt idx="76">
                  <c:v>0.49871995146607501</c:v>
                </c:pt>
                <c:pt idx="77">
                  <c:v>0.55478745848611699</c:v>
                </c:pt>
                <c:pt idx="78">
                  <c:v>0.53883601429174099</c:v>
                </c:pt>
                <c:pt idx="79">
                  <c:v>0.45928894253018698</c:v>
                </c:pt>
                <c:pt idx="80">
                  <c:v>0.43212081572424199</c:v>
                </c:pt>
                <c:pt idx="81">
                  <c:v>0.393660626747174</c:v>
                </c:pt>
                <c:pt idx="82">
                  <c:v>0.430731237204802</c:v>
                </c:pt>
                <c:pt idx="83">
                  <c:v>0.53153229885704001</c:v>
                </c:pt>
                <c:pt idx="84">
                  <c:v>0.56736352998073203</c:v>
                </c:pt>
                <c:pt idx="85">
                  <c:v>0.37650986801098901</c:v>
                </c:pt>
                <c:pt idx="86">
                  <c:v>0.341807154550966</c:v>
                </c:pt>
                <c:pt idx="87">
                  <c:v>0.36798483711133401</c:v>
                </c:pt>
                <c:pt idx="88">
                  <c:v>0.366976576924746</c:v>
                </c:pt>
                <c:pt idx="89">
                  <c:v>0.30571421528558801</c:v>
                </c:pt>
                <c:pt idx="90">
                  <c:v>0.13033396753198101</c:v>
                </c:pt>
                <c:pt idx="91">
                  <c:v>0.14887314797899801</c:v>
                </c:pt>
                <c:pt idx="92">
                  <c:v>0.26420689796924202</c:v>
                </c:pt>
                <c:pt idx="93">
                  <c:v>0.207396087978997</c:v>
                </c:pt>
                <c:pt idx="94">
                  <c:v>0.22059455112704501</c:v>
                </c:pt>
                <c:pt idx="95">
                  <c:v>0.149008717392908</c:v>
                </c:pt>
                <c:pt idx="96">
                  <c:v>0.17259561376371299</c:v>
                </c:pt>
                <c:pt idx="97">
                  <c:v>0.15553212248434201</c:v>
                </c:pt>
                <c:pt idx="98">
                  <c:v>0.10915553254629499</c:v>
                </c:pt>
                <c:pt idx="99">
                  <c:v>0.104523665095512</c:v>
                </c:pt>
                <c:pt idx="100">
                  <c:v>7.6028042873523299E-2</c:v>
                </c:pt>
                <c:pt idx="101">
                  <c:v>9.6882883340241893E-2</c:v>
                </c:pt>
                <c:pt idx="102">
                  <c:v>0.105023732984924</c:v>
                </c:pt>
                <c:pt idx="103">
                  <c:v>0.128410320324162</c:v>
                </c:pt>
                <c:pt idx="104">
                  <c:v>9.8724141154601597E-2</c:v>
                </c:pt>
                <c:pt idx="105">
                  <c:v>0.12640792601279299</c:v>
                </c:pt>
                <c:pt idx="106">
                  <c:v>0.13816385697338299</c:v>
                </c:pt>
                <c:pt idx="107">
                  <c:v>0.14207020280110799</c:v>
                </c:pt>
                <c:pt idx="108">
                  <c:v>8.4970658907650903E-2</c:v>
                </c:pt>
                <c:pt idx="109">
                  <c:v>2.0664850781310499E-4</c:v>
                </c:pt>
                <c:pt idx="110">
                  <c:v>6.1249287989295201E-2</c:v>
                </c:pt>
                <c:pt idx="111">
                  <c:v>6.66473673158848E-3</c:v>
                </c:pt>
                <c:pt idx="112">
                  <c:v>9.8284390015932604E-8</c:v>
                </c:pt>
                <c:pt idx="113">
                  <c:v>5.1250751087932499E-8</c:v>
                </c:pt>
                <c:pt idx="114">
                  <c:v>1.09178137612032E-6</c:v>
                </c:pt>
                <c:pt idx="115">
                  <c:v>9.37196828362054E-7</c:v>
                </c:pt>
                <c:pt idx="116">
                  <c:v>1.6727611306032699E-6</c:v>
                </c:pt>
                <c:pt idx="117">
                  <c:v>8.9796431391621893E-6</c:v>
                </c:pt>
                <c:pt idx="118">
                  <c:v>1.8874695626624701E-7</c:v>
                </c:pt>
                <c:pt idx="119">
                  <c:v>9.3347144987616906E-6</c:v>
                </c:pt>
                <c:pt idx="120">
                  <c:v>2.60513329757255E-6</c:v>
                </c:pt>
                <c:pt idx="121">
                  <c:v>1.03425920744341E-8</c:v>
                </c:pt>
                <c:pt idx="122">
                  <c:v>9.0246320134443897E-9</c:v>
                </c:pt>
                <c:pt idx="123">
                  <c:v>9.8955252391301307E-6</c:v>
                </c:pt>
                <c:pt idx="124">
                  <c:v>3.2748873486765299E-6</c:v>
                </c:pt>
                <c:pt idx="125">
                  <c:v>4.0475437505751998E-8</c:v>
                </c:pt>
                <c:pt idx="126">
                  <c:v>8.9827477568478201E-7</c:v>
                </c:pt>
                <c:pt idx="127">
                  <c:v>4.1113105397659102E-6</c:v>
                </c:pt>
                <c:pt idx="128">
                  <c:v>1.0738911525110801E-6</c:v>
                </c:pt>
                <c:pt idx="129">
                  <c:v>1.7372629864924701E-6</c:v>
                </c:pt>
                <c:pt idx="130">
                  <c:v>1.2545987853970001E-6</c:v>
                </c:pt>
                <c:pt idx="131">
                  <c:v>8.1985531308215296E-7</c:v>
                </c:pt>
                <c:pt idx="132">
                  <c:v>6.2727200927993998E-6</c:v>
                </c:pt>
                <c:pt idx="133">
                  <c:v>2.4737862590264601E-5</c:v>
                </c:pt>
                <c:pt idx="134">
                  <c:v>7.7174081667551394E-6</c:v>
                </c:pt>
                <c:pt idx="135">
                  <c:v>3.9843112340422498E-7</c:v>
                </c:pt>
                <c:pt idx="136">
                  <c:v>7.5183044796374502E-6</c:v>
                </c:pt>
                <c:pt idx="137">
                  <c:v>3.6698912670376102E-7</c:v>
                </c:pt>
                <c:pt idx="138">
                  <c:v>1.3539927547396499E-7</c:v>
                </c:pt>
                <c:pt idx="139">
                  <c:v>6.2181020059153498E-9</c:v>
                </c:pt>
                <c:pt idx="140">
                  <c:v>3.7878221037672503E-8</c:v>
                </c:pt>
                <c:pt idx="141">
                  <c:v>2.1137028471264199E-8</c:v>
                </c:pt>
                <c:pt idx="142">
                  <c:v>2.4447396682583399E-7</c:v>
                </c:pt>
                <c:pt idx="143">
                  <c:v>6.3492295200788298E-9</c:v>
                </c:pt>
                <c:pt idx="144">
                  <c:v>4.6024207506638701E-8</c:v>
                </c:pt>
                <c:pt idx="145">
                  <c:v>1.11628756065857E-6</c:v>
                </c:pt>
                <c:pt idx="146">
                  <c:v>3.80103406854295E-8</c:v>
                </c:pt>
                <c:pt idx="147">
                  <c:v>2.3117346907604199E-7</c:v>
                </c:pt>
                <c:pt idx="148">
                  <c:v>3.8288409249532698E-6</c:v>
                </c:pt>
                <c:pt idx="149">
                  <c:v>6.7873312365800703E-8</c:v>
                </c:pt>
                <c:pt idx="150">
                  <c:v>1.69668237076059E-7</c:v>
                </c:pt>
                <c:pt idx="151">
                  <c:v>7.4947855667109101E-8</c:v>
                </c:pt>
                <c:pt idx="152">
                  <c:v>4.9947512205996902E-9</c:v>
                </c:pt>
                <c:pt idx="153">
                  <c:v>2.6402313630008699E-7</c:v>
                </c:pt>
                <c:pt idx="154">
                  <c:v>4.0822807182274597E-8</c:v>
                </c:pt>
                <c:pt idx="155">
                  <c:v>1.5372349814856E-6</c:v>
                </c:pt>
                <c:pt idx="156">
                  <c:v>3.1059337181653401E-8</c:v>
                </c:pt>
                <c:pt idx="157">
                  <c:v>5.8089311462232799E-9</c:v>
                </c:pt>
                <c:pt idx="158">
                  <c:v>2.8043907962146002E-9</c:v>
                </c:pt>
                <c:pt idx="159">
                  <c:v>1.01176174042312E-5</c:v>
                </c:pt>
                <c:pt idx="160">
                  <c:v>2.6617438142409703E-7</c:v>
                </c:pt>
                <c:pt idx="161">
                  <c:v>1.77123882575006E-4</c:v>
                </c:pt>
                <c:pt idx="162">
                  <c:v>2.06448840331594E-4</c:v>
                </c:pt>
                <c:pt idx="163">
                  <c:v>5.4697550800274499E-5</c:v>
                </c:pt>
                <c:pt idx="164">
                  <c:v>2.3127601953741601E-3</c:v>
                </c:pt>
                <c:pt idx="165">
                  <c:v>1.17180251053171E-3</c:v>
                </c:pt>
                <c:pt idx="166">
                  <c:v>3.1678939796431801E-5</c:v>
                </c:pt>
                <c:pt idx="167">
                  <c:v>6.0134365248072097E-7</c:v>
                </c:pt>
                <c:pt idx="168">
                  <c:v>6.1750691359694502E-3</c:v>
                </c:pt>
                <c:pt idx="169">
                  <c:v>4.25125957549687E-7</c:v>
                </c:pt>
                <c:pt idx="170">
                  <c:v>5.5575447413295499E-8</c:v>
                </c:pt>
                <c:pt idx="171">
                  <c:v>2.0610709179049701E-8</c:v>
                </c:pt>
                <c:pt idx="172">
                  <c:v>3.5976509969061898E-8</c:v>
                </c:pt>
                <c:pt idx="173">
                  <c:v>5.0700616265059898E-8</c:v>
                </c:pt>
                <c:pt idx="174">
                  <c:v>1.33905753641062E-7</c:v>
                </c:pt>
                <c:pt idx="175">
                  <c:v>6.6656524161153993E-8</c:v>
                </c:pt>
                <c:pt idx="176">
                  <c:v>1.9908805937146801E-7</c:v>
                </c:pt>
                <c:pt idx="177">
                  <c:v>3.8945860916681997E-8</c:v>
                </c:pt>
                <c:pt idx="178">
                  <c:v>1.5889966311731201E-8</c:v>
                </c:pt>
                <c:pt idx="179">
                  <c:v>1.5892516309964701E-7</c:v>
                </c:pt>
                <c:pt idx="180">
                  <c:v>8.5692490536320405E-9</c:v>
                </c:pt>
                <c:pt idx="181">
                  <c:v>3.4050667283484999E-7</c:v>
                </c:pt>
                <c:pt idx="182">
                  <c:v>1.3440400900128201E-7</c:v>
                </c:pt>
                <c:pt idx="183">
                  <c:v>2.5010497117583299E-9</c:v>
                </c:pt>
                <c:pt idx="184">
                  <c:v>1.6333633406060201E-8</c:v>
                </c:pt>
                <c:pt idx="185">
                  <c:v>6.4464937064146598E-8</c:v>
                </c:pt>
                <c:pt idx="186">
                  <c:v>2.4878167027995601E-10</c:v>
                </c:pt>
                <c:pt idx="187">
                  <c:v>1.01362901041892E-8</c:v>
                </c:pt>
                <c:pt idx="188">
                  <c:v>6.6186315351579295E-10</c:v>
                </c:pt>
                <c:pt idx="189">
                  <c:v>4.8742066023668902E-8</c:v>
                </c:pt>
                <c:pt idx="190">
                  <c:v>2.6327366549953799E-8</c:v>
                </c:pt>
                <c:pt idx="191">
                  <c:v>5.98786429522121E-8</c:v>
                </c:pt>
                <c:pt idx="192">
                  <c:v>2.7526836438883901E-8</c:v>
                </c:pt>
                <c:pt idx="193">
                  <c:v>1.25873784153592E-7</c:v>
                </c:pt>
                <c:pt idx="194">
                  <c:v>2.5936634728248698E-7</c:v>
                </c:pt>
                <c:pt idx="195">
                  <c:v>2.5606630520644901E-9</c:v>
                </c:pt>
                <c:pt idx="196">
                  <c:v>4.4960349307626904E-9</c:v>
                </c:pt>
                <c:pt idx="197">
                  <c:v>1.4378008207039401E-7</c:v>
                </c:pt>
                <c:pt idx="198">
                  <c:v>2.3392704770130702E-8</c:v>
                </c:pt>
                <c:pt idx="199">
                  <c:v>7.1410948320695899E-8</c:v>
                </c:pt>
                <c:pt idx="200">
                  <c:v>2.6640841177997098E-9</c:v>
                </c:pt>
                <c:pt idx="201">
                  <c:v>6.4708684022533994E-8</c:v>
                </c:pt>
                <c:pt idx="202">
                  <c:v>1.1828891305012301E-8</c:v>
                </c:pt>
                <c:pt idx="203">
                  <c:v>1.6277164691913299E-8</c:v>
                </c:pt>
                <c:pt idx="204">
                  <c:v>5.6234411522175101E-8</c:v>
                </c:pt>
                <c:pt idx="205">
                  <c:v>2.39749803674887E-9</c:v>
                </c:pt>
                <c:pt idx="206">
                  <c:v>1.0172291084416799E-8</c:v>
                </c:pt>
                <c:pt idx="207">
                  <c:v>3.0529302270587499E-8</c:v>
                </c:pt>
                <c:pt idx="208">
                  <c:v>1.8907608877132499E-9</c:v>
                </c:pt>
                <c:pt idx="209">
                  <c:v>1.17000249678789E-8</c:v>
                </c:pt>
                <c:pt idx="210">
                  <c:v>2.4367810372884E-8</c:v>
                </c:pt>
                <c:pt idx="211">
                  <c:v>3.49499102574315E-8</c:v>
                </c:pt>
                <c:pt idx="212">
                  <c:v>8.3054587614206694E-8</c:v>
                </c:pt>
                <c:pt idx="213">
                  <c:v>2.1740078305343899E-8</c:v>
                </c:pt>
                <c:pt idx="214">
                  <c:v>1.7103113383414299E-9</c:v>
                </c:pt>
                <c:pt idx="215">
                  <c:v>6.2920042959809305E-7</c:v>
                </c:pt>
                <c:pt idx="216">
                  <c:v>3.2936933557925599E-7</c:v>
                </c:pt>
                <c:pt idx="217">
                  <c:v>3.0522692898248798E-7</c:v>
                </c:pt>
                <c:pt idx="218">
                  <c:v>4.4505725096744002E-7</c:v>
                </c:pt>
                <c:pt idx="219">
                  <c:v>1.0091224868321199E-6</c:v>
                </c:pt>
                <c:pt idx="220">
                  <c:v>1.78737781088489E-7</c:v>
                </c:pt>
                <c:pt idx="221">
                  <c:v>2.0744458512748599E-7</c:v>
                </c:pt>
                <c:pt idx="222">
                  <c:v>7.6185103119408997E-7</c:v>
                </c:pt>
                <c:pt idx="223">
                  <c:v>3.7267371174320003E-7</c:v>
                </c:pt>
                <c:pt idx="224">
                  <c:v>1.5298044651844799E-8</c:v>
                </c:pt>
                <c:pt idx="225">
                  <c:v>2.0394065285619299E-8</c:v>
                </c:pt>
                <c:pt idx="226">
                  <c:v>8.2975227777633893E-9</c:v>
                </c:pt>
                <c:pt idx="227">
                  <c:v>1.71522302988594E-6</c:v>
                </c:pt>
                <c:pt idx="228">
                  <c:v>9.5397733240124505E-7</c:v>
                </c:pt>
                <c:pt idx="229">
                  <c:v>1.01057347265286E-7</c:v>
                </c:pt>
                <c:pt idx="230">
                  <c:v>4.75770355161329E-8</c:v>
                </c:pt>
                <c:pt idx="231">
                  <c:v>2.5565381367075399E-8</c:v>
                </c:pt>
                <c:pt idx="232">
                  <c:v>9.7440263416984995E-8</c:v>
                </c:pt>
                <c:pt idx="233">
                  <c:v>1.91029451865026E-7</c:v>
                </c:pt>
                <c:pt idx="234">
                  <c:v>7.14666423194641E-9</c:v>
                </c:pt>
                <c:pt idx="235">
                  <c:v>1.28108692771242E-8</c:v>
                </c:pt>
                <c:pt idx="236">
                  <c:v>3.4270324108158397E-8</c:v>
                </c:pt>
                <c:pt idx="237">
                  <c:v>4.6045923583957397E-8</c:v>
                </c:pt>
                <c:pt idx="238">
                  <c:v>3.9737229688027698E-4</c:v>
                </c:pt>
                <c:pt idx="239">
                  <c:v>2.23579806885746E-6</c:v>
                </c:pt>
                <c:pt idx="240">
                  <c:v>6.3261587744290306E-5</c:v>
                </c:pt>
                <c:pt idx="241">
                  <c:v>8.5123541524558297E-6</c:v>
                </c:pt>
                <c:pt idx="242">
                  <c:v>1.31236141155075E-2</c:v>
                </c:pt>
                <c:pt idx="243">
                  <c:v>5.8559721129343298E-6</c:v>
                </c:pt>
                <c:pt idx="244">
                  <c:v>5.1457322329838997E-6</c:v>
                </c:pt>
                <c:pt idx="245">
                  <c:v>1.2648387923620699E-5</c:v>
                </c:pt>
                <c:pt idx="246">
                  <c:v>2.6765844572286099E-5</c:v>
                </c:pt>
                <c:pt idx="247">
                  <c:v>5.25205541213703E-2</c:v>
                </c:pt>
                <c:pt idx="248">
                  <c:v>4.0126091010728497E-2</c:v>
                </c:pt>
                <c:pt idx="249">
                  <c:v>3.8104028840752903E-2</c:v>
                </c:pt>
                <c:pt idx="250">
                  <c:v>5.6150907613083598E-2</c:v>
                </c:pt>
                <c:pt idx="251">
                  <c:v>9.1265687183844004E-3</c:v>
                </c:pt>
                <c:pt idx="252">
                  <c:v>0.10672118191332</c:v>
                </c:pt>
                <c:pt idx="253">
                  <c:v>1.6711477129999399E-2</c:v>
                </c:pt>
                <c:pt idx="254">
                  <c:v>3.30661608848857E-6</c:v>
                </c:pt>
                <c:pt idx="255">
                  <c:v>2.9898210840525001E-7</c:v>
                </c:pt>
                <c:pt idx="256">
                  <c:v>1.29322542883837E-6</c:v>
                </c:pt>
                <c:pt idx="257">
                  <c:v>6.1261247373951503E-7</c:v>
                </c:pt>
                <c:pt idx="258">
                  <c:v>1.05980826785404E-5</c:v>
                </c:pt>
                <c:pt idx="259">
                  <c:v>8.9272982099587896E-8</c:v>
                </c:pt>
                <c:pt idx="260">
                  <c:v>2.0336897127069701E-8</c:v>
                </c:pt>
                <c:pt idx="261">
                  <c:v>1.6362296137980201E-6</c:v>
                </c:pt>
                <c:pt idx="262">
                  <c:v>1.4694057610276699E-6</c:v>
                </c:pt>
                <c:pt idx="263">
                  <c:v>7.8730522394804101E-6</c:v>
                </c:pt>
                <c:pt idx="264">
                  <c:v>4.4297373215706801E-7</c:v>
                </c:pt>
                <c:pt idx="265">
                  <c:v>2.5993004887863599E-6</c:v>
                </c:pt>
                <c:pt idx="266">
                  <c:v>7.3119140156129599E-8</c:v>
                </c:pt>
                <c:pt idx="267">
                  <c:v>2.61886795961842E-8</c:v>
                </c:pt>
                <c:pt idx="268">
                  <c:v>3.6891048088526402E-8</c:v>
                </c:pt>
                <c:pt idx="269">
                  <c:v>2.87658958692321E-8</c:v>
                </c:pt>
                <c:pt idx="270">
                  <c:v>5.2843573069264703E-8</c:v>
                </c:pt>
                <c:pt idx="271">
                  <c:v>1.21993412758945E-7</c:v>
                </c:pt>
                <c:pt idx="272">
                  <c:v>3.14583431198635E-7</c:v>
                </c:pt>
                <c:pt idx="273">
                  <c:v>4.5000488281372802E-9</c:v>
                </c:pt>
                <c:pt idx="274">
                  <c:v>2.3793700495391899E-9</c:v>
                </c:pt>
                <c:pt idx="275">
                  <c:v>3.0328109937052801E-7</c:v>
                </c:pt>
                <c:pt idx="276">
                  <c:v>4.0733417838170502E-9</c:v>
                </c:pt>
                <c:pt idx="277">
                  <c:v>6.8514830357050995E-10</c:v>
                </c:pt>
                <c:pt idx="278">
                  <c:v>4.6604905743329298E-9</c:v>
                </c:pt>
                <c:pt idx="279">
                  <c:v>1.3155440090715099E-7</c:v>
                </c:pt>
                <c:pt idx="280">
                  <c:v>1.2811094262130301E-7</c:v>
                </c:pt>
                <c:pt idx="281">
                  <c:v>8.3074590208227502E-8</c:v>
                </c:pt>
                <c:pt idx="282">
                  <c:v>7.9526090637503702E-10</c:v>
                </c:pt>
                <c:pt idx="283">
                  <c:v>7.4452962765429999E-9</c:v>
                </c:pt>
                <c:pt idx="284">
                  <c:v>1.92184020707309E-8</c:v>
                </c:pt>
                <c:pt idx="285">
                  <c:v>7.3059981645692101E-10</c:v>
                </c:pt>
                <c:pt idx="286">
                  <c:v>1.51458105085232E-9</c:v>
                </c:pt>
                <c:pt idx="287">
                  <c:v>5.23961636792264E-9</c:v>
                </c:pt>
                <c:pt idx="288">
                  <c:v>7.7734229945333606E-9</c:v>
                </c:pt>
                <c:pt idx="289">
                  <c:v>2.0441664499796498E-9</c:v>
                </c:pt>
                <c:pt idx="290">
                  <c:v>7.3614772294777598E-8</c:v>
                </c:pt>
                <c:pt idx="291">
                  <c:v>5.6468893504048796E-9</c:v>
                </c:pt>
                <c:pt idx="292">
                  <c:v>2.50815643168827E-7</c:v>
                </c:pt>
                <c:pt idx="293">
                  <c:v>8.5304690090686308E-9</c:v>
                </c:pt>
                <c:pt idx="294">
                  <c:v>4.4240290687004102E-9</c:v>
                </c:pt>
                <c:pt idx="295">
                  <c:v>1.3808186544438799E-7</c:v>
                </c:pt>
                <c:pt idx="296">
                  <c:v>4.6862123902652898E-8</c:v>
                </c:pt>
                <c:pt idx="297">
                  <c:v>3.82824310935401E-9</c:v>
                </c:pt>
                <c:pt idx="298">
                  <c:v>9.8292075704038605E-10</c:v>
                </c:pt>
                <c:pt idx="299">
                  <c:v>6.1146275967498399E-8</c:v>
                </c:pt>
                <c:pt idx="300">
                  <c:v>6.2187488017058097E-9</c:v>
                </c:pt>
                <c:pt idx="301">
                  <c:v>2.6680493365511502E-8</c:v>
                </c:pt>
                <c:pt idx="302">
                  <c:v>3.93414956934963E-10</c:v>
                </c:pt>
                <c:pt idx="303">
                  <c:v>3.5055642146422298E-9</c:v>
                </c:pt>
                <c:pt idx="304">
                  <c:v>1.01288555490518E-8</c:v>
                </c:pt>
                <c:pt idx="305">
                  <c:v>5.5756945916702598E-9</c:v>
                </c:pt>
                <c:pt idx="306">
                  <c:v>1.52480035937058E-9</c:v>
                </c:pt>
                <c:pt idx="307">
                  <c:v>4.3237142105766203E-8</c:v>
                </c:pt>
                <c:pt idx="308">
                  <c:v>5.0852361314749902E-10</c:v>
                </c:pt>
                <c:pt idx="309">
                  <c:v>8.6899302688301302E-10</c:v>
                </c:pt>
                <c:pt idx="310">
                  <c:v>2.2428313730494198E-9</c:v>
                </c:pt>
                <c:pt idx="311">
                  <c:v>3.42092523625973E-9</c:v>
                </c:pt>
                <c:pt idx="312">
                  <c:v>6.2541602035977502E-10</c:v>
                </c:pt>
                <c:pt idx="313">
                  <c:v>4.8738070045839297E-9</c:v>
                </c:pt>
                <c:pt idx="314">
                  <c:v>4.4740374366582998E-8</c:v>
                </c:pt>
                <c:pt idx="315">
                  <c:v>1.5738360506925999E-8</c:v>
                </c:pt>
                <c:pt idx="316">
                  <c:v>1.54766102385056E-8</c:v>
                </c:pt>
                <c:pt idx="317">
                  <c:v>1.59830059066463E-10</c:v>
                </c:pt>
                <c:pt idx="318">
                  <c:v>7.6865570419317503E-8</c:v>
                </c:pt>
                <c:pt idx="319">
                  <c:v>5.9312310706230397E-8</c:v>
                </c:pt>
                <c:pt idx="320">
                  <c:v>4.9604244297544004E-9</c:v>
                </c:pt>
                <c:pt idx="321">
                  <c:v>1.99086027170038E-8</c:v>
                </c:pt>
                <c:pt idx="322">
                  <c:v>8.62927593202512E-10</c:v>
                </c:pt>
                <c:pt idx="323">
                  <c:v>2.5894227427502098E-9</c:v>
                </c:pt>
                <c:pt idx="324">
                  <c:v>1.7050621579034601E-9</c:v>
                </c:pt>
                <c:pt idx="325">
                  <c:v>1.5480384728995601E-8</c:v>
                </c:pt>
                <c:pt idx="326">
                  <c:v>1.3473370992792799E-9</c:v>
                </c:pt>
                <c:pt idx="327">
                  <c:v>5.7191517230170998E-9</c:v>
                </c:pt>
                <c:pt idx="328">
                  <c:v>7.5082068091390304E-9</c:v>
                </c:pt>
                <c:pt idx="329">
                  <c:v>6.3187362909722502E-8</c:v>
                </c:pt>
                <c:pt idx="330">
                  <c:v>1.2007494358379599E-7</c:v>
                </c:pt>
                <c:pt idx="331">
                  <c:v>3.0042842521196899E-7</c:v>
                </c:pt>
                <c:pt idx="332">
                  <c:v>5.0643942365631696E-9</c:v>
                </c:pt>
                <c:pt idx="333">
                  <c:v>3.9210423089628498E-10</c:v>
                </c:pt>
                <c:pt idx="334">
                  <c:v>1.8282677702493401E-8</c:v>
                </c:pt>
                <c:pt idx="335">
                  <c:v>5.9839983066829804E-8</c:v>
                </c:pt>
                <c:pt idx="336">
                  <c:v>1.3249054676893001E-7</c:v>
                </c:pt>
                <c:pt idx="337">
                  <c:v>2.5156323596734299E-8</c:v>
                </c:pt>
                <c:pt idx="338">
                  <c:v>5.1130490392787904E-7</c:v>
                </c:pt>
                <c:pt idx="339">
                  <c:v>1.37658490137434E-10</c:v>
                </c:pt>
                <c:pt idx="340">
                  <c:v>1.76586268797372E-7</c:v>
                </c:pt>
                <c:pt idx="341">
                  <c:v>5.2667150960314398E-8</c:v>
                </c:pt>
                <c:pt idx="342">
                  <c:v>5.9154508768742603E-8</c:v>
                </c:pt>
                <c:pt idx="343">
                  <c:v>1.3710793119489601E-8</c:v>
                </c:pt>
                <c:pt idx="344">
                  <c:v>3.3204462373260598E-8</c:v>
                </c:pt>
                <c:pt idx="345">
                  <c:v>2.5660522771480401E-8</c:v>
                </c:pt>
                <c:pt idx="346">
                  <c:v>1.9395396778322102E-9</c:v>
                </c:pt>
                <c:pt idx="347">
                  <c:v>1.50035781560623E-7</c:v>
                </c:pt>
                <c:pt idx="348">
                  <c:v>1.9649896543490701E-8</c:v>
                </c:pt>
                <c:pt idx="349">
                  <c:v>3.2907212104149999E-8</c:v>
                </c:pt>
                <c:pt idx="350">
                  <c:v>1.8620546676702099E-8</c:v>
                </c:pt>
                <c:pt idx="351">
                  <c:v>3.8821576529082599E-8</c:v>
                </c:pt>
                <c:pt idx="352">
                  <c:v>8.4623298747608999E-8</c:v>
                </c:pt>
                <c:pt idx="353">
                  <c:v>3.6296501755528898E-10</c:v>
                </c:pt>
                <c:pt idx="354">
                  <c:v>5.76572871839061E-8</c:v>
                </c:pt>
                <c:pt idx="355">
                  <c:v>1.0956970549525E-10</c:v>
                </c:pt>
                <c:pt idx="356">
                  <c:v>2.0361281501672299E-8</c:v>
                </c:pt>
                <c:pt idx="357">
                  <c:v>4.3789007577915599E-8</c:v>
                </c:pt>
                <c:pt idx="358">
                  <c:v>9.02145778587983E-10</c:v>
                </c:pt>
                <c:pt idx="359">
                  <c:v>2.6294898657031399E-8</c:v>
                </c:pt>
                <c:pt idx="360">
                  <c:v>1.9382346116330399E-8</c:v>
                </c:pt>
                <c:pt idx="361">
                  <c:v>3.5219235860859097E-8</c:v>
                </c:pt>
                <c:pt idx="362">
                  <c:v>1.02624458241657E-8</c:v>
                </c:pt>
                <c:pt idx="363">
                  <c:v>4.3284599210440202E-8</c:v>
                </c:pt>
                <c:pt idx="364">
                  <c:v>3.1369545638192699E-8</c:v>
                </c:pt>
                <c:pt idx="365">
                  <c:v>1.60772961284409E-8</c:v>
                </c:pt>
                <c:pt idx="366">
                  <c:v>2.07858531386958E-8</c:v>
                </c:pt>
                <c:pt idx="367">
                  <c:v>1.2254713375012101E-9</c:v>
                </c:pt>
                <c:pt idx="368">
                  <c:v>1.0656771338486799E-9</c:v>
                </c:pt>
                <c:pt idx="369">
                  <c:v>8.7252218073228397E-10</c:v>
                </c:pt>
                <c:pt idx="370">
                  <c:v>6.7003600584888801E-9</c:v>
                </c:pt>
                <c:pt idx="371">
                  <c:v>2.03003594741375E-9</c:v>
                </c:pt>
                <c:pt idx="372">
                  <c:v>1.5420352799828001E-9</c:v>
                </c:pt>
                <c:pt idx="373">
                  <c:v>3.1417294030832602E-9</c:v>
                </c:pt>
                <c:pt idx="374">
                  <c:v>1.5372288318395899E-7</c:v>
                </c:pt>
                <c:pt idx="375">
                  <c:v>5.3547874310440998E-9</c:v>
                </c:pt>
                <c:pt idx="376">
                  <c:v>1.2316384161238301E-9</c:v>
                </c:pt>
                <c:pt idx="377">
                  <c:v>4.3874182495741302E-9</c:v>
                </c:pt>
                <c:pt idx="378">
                  <c:v>2.7680744151760801E-8</c:v>
                </c:pt>
                <c:pt idx="379">
                  <c:v>8.3077606893572601E-8</c:v>
                </c:pt>
                <c:pt idx="380">
                  <c:v>2.66485560842394E-9</c:v>
                </c:pt>
                <c:pt idx="381">
                  <c:v>5.7083745615072999E-9</c:v>
                </c:pt>
                <c:pt idx="382">
                  <c:v>2.45282264344646E-7</c:v>
                </c:pt>
                <c:pt idx="383">
                  <c:v>7.0216742609167795E-8</c:v>
                </c:pt>
                <c:pt idx="384">
                  <c:v>2.96417859080034E-8</c:v>
                </c:pt>
                <c:pt idx="385">
                  <c:v>1.74058913828834E-9</c:v>
                </c:pt>
                <c:pt idx="386">
                  <c:v>3.5710503840741999E-8</c:v>
                </c:pt>
                <c:pt idx="387">
                  <c:v>8.6986462135747406E-9</c:v>
                </c:pt>
                <c:pt idx="388">
                  <c:v>3.33186864939512E-9</c:v>
                </c:pt>
                <c:pt idx="389">
                  <c:v>6.6543162351105896E-9</c:v>
                </c:pt>
                <c:pt idx="390">
                  <c:v>3.31028214182575E-9</c:v>
                </c:pt>
                <c:pt idx="391">
                  <c:v>4.0391997248049303E-9</c:v>
                </c:pt>
                <c:pt idx="392">
                  <c:v>1.7970238596150799E-8</c:v>
                </c:pt>
                <c:pt idx="393">
                  <c:v>2.4190713990105899E-2</c:v>
                </c:pt>
                <c:pt idx="394">
                  <c:v>9.7818235047559803E-8</c:v>
                </c:pt>
                <c:pt idx="395">
                  <c:v>2.7070881060530299E-5</c:v>
                </c:pt>
                <c:pt idx="396">
                  <c:v>9.4157331156634296E-8</c:v>
                </c:pt>
                <c:pt idx="397">
                  <c:v>2.5512975267044698E-6</c:v>
                </c:pt>
                <c:pt idx="398">
                  <c:v>2.7021324896592101E-6</c:v>
                </c:pt>
                <c:pt idx="399">
                  <c:v>5.0543740499633901E-8</c:v>
                </c:pt>
                <c:pt idx="400">
                  <c:v>5.1990657276551902E-8</c:v>
                </c:pt>
                <c:pt idx="401">
                  <c:v>1.3057615363826599E-6</c:v>
                </c:pt>
                <c:pt idx="402">
                  <c:v>2.2034155710156199E-8</c:v>
                </c:pt>
                <c:pt idx="403">
                  <c:v>2.60396425077958E-5</c:v>
                </c:pt>
                <c:pt idx="404">
                  <c:v>2.41874149398936E-7</c:v>
                </c:pt>
                <c:pt idx="405">
                  <c:v>1.06473969067594E-5</c:v>
                </c:pt>
                <c:pt idx="406">
                  <c:v>4.0986162888743801E-6</c:v>
                </c:pt>
                <c:pt idx="407">
                  <c:v>5.3926893187632903E-9</c:v>
                </c:pt>
                <c:pt idx="408">
                  <c:v>4.7436906411441299E-9</c:v>
                </c:pt>
                <c:pt idx="409">
                  <c:v>3.9232646723266602E-8</c:v>
                </c:pt>
                <c:pt idx="410">
                  <c:v>1.3284907685823399E-7</c:v>
                </c:pt>
                <c:pt idx="411">
                  <c:v>1.9760555478736699E-7</c:v>
                </c:pt>
                <c:pt idx="412">
                  <c:v>3.0650100975093098E-7</c:v>
                </c:pt>
                <c:pt idx="413">
                  <c:v>3.0242995358111802E-8</c:v>
                </c:pt>
                <c:pt idx="414">
                  <c:v>9.9551616630709706E-9</c:v>
                </c:pt>
                <c:pt idx="415">
                  <c:v>3.18328614487219E-9</c:v>
                </c:pt>
                <c:pt idx="416">
                  <c:v>4.89560248151143E-9</c:v>
                </c:pt>
                <c:pt idx="417">
                  <c:v>1.37324622316835E-9</c:v>
                </c:pt>
                <c:pt idx="418">
                  <c:v>6.3470416895239897E-9</c:v>
                </c:pt>
                <c:pt idx="419">
                  <c:v>9.7692650403478501E-9</c:v>
                </c:pt>
                <c:pt idx="420">
                  <c:v>1.2852565548360899E-8</c:v>
                </c:pt>
                <c:pt idx="421">
                  <c:v>1.68077600136669E-6</c:v>
                </c:pt>
                <c:pt idx="422">
                  <c:v>2.08783256951264E-8</c:v>
                </c:pt>
                <c:pt idx="423">
                  <c:v>3.5439348229945899E-7</c:v>
                </c:pt>
                <c:pt idx="424">
                  <c:v>4.3290272051687603E-9</c:v>
                </c:pt>
                <c:pt idx="425">
                  <c:v>6.4166684404779601E-6</c:v>
                </c:pt>
                <c:pt idx="426">
                  <c:v>6.9016685497435497E-6</c:v>
                </c:pt>
                <c:pt idx="427">
                  <c:v>6.7261831382028096E-3</c:v>
                </c:pt>
                <c:pt idx="428">
                  <c:v>4.79499503080675E-2</c:v>
                </c:pt>
                <c:pt idx="429">
                  <c:v>5.56280989208461E-9</c:v>
                </c:pt>
                <c:pt idx="430">
                  <c:v>9.8649469429556394E-8</c:v>
                </c:pt>
                <c:pt idx="431">
                  <c:v>1.0720530265848401E-7</c:v>
                </c:pt>
                <c:pt idx="432">
                  <c:v>3.7675566455528602E-8</c:v>
                </c:pt>
                <c:pt idx="433">
                  <c:v>4.7707595849812601E-9</c:v>
                </c:pt>
                <c:pt idx="434">
                  <c:v>3.8944765590942101E-10</c:v>
                </c:pt>
                <c:pt idx="435">
                  <c:v>1.6206857893700099E-9</c:v>
                </c:pt>
                <c:pt idx="436">
                  <c:v>8.4154319112367504E-10</c:v>
                </c:pt>
                <c:pt idx="437">
                  <c:v>1.5541731142167199E-8</c:v>
                </c:pt>
                <c:pt idx="438">
                  <c:v>5.5623453954731297E-8</c:v>
                </c:pt>
                <c:pt idx="439">
                  <c:v>2.8728561073690699E-8</c:v>
                </c:pt>
                <c:pt idx="440">
                  <c:v>7.1524873947305502E-7</c:v>
                </c:pt>
                <c:pt idx="441">
                  <c:v>1.3636795132295101E-7</c:v>
                </c:pt>
                <c:pt idx="442">
                  <c:v>0.36506946022514097</c:v>
                </c:pt>
                <c:pt idx="443">
                  <c:v>0.35072705738395699</c:v>
                </c:pt>
                <c:pt idx="444">
                  <c:v>0.35704058506749198</c:v>
                </c:pt>
                <c:pt idx="445">
                  <c:v>2.09368514335773E-7</c:v>
                </c:pt>
                <c:pt idx="446">
                  <c:v>8.3465752008315694E-8</c:v>
                </c:pt>
                <c:pt idx="447">
                  <c:v>2.3318352695142699E-8</c:v>
                </c:pt>
                <c:pt idx="448">
                  <c:v>0.125090928027079</c:v>
                </c:pt>
                <c:pt idx="449">
                  <c:v>6.6123378272852805E-4</c:v>
                </c:pt>
                <c:pt idx="450">
                  <c:v>4.6609267801727304E-3</c:v>
                </c:pt>
                <c:pt idx="451">
                  <c:v>7.7655817618692904E-2</c:v>
                </c:pt>
                <c:pt idx="452">
                  <c:v>0.17831288627439301</c:v>
                </c:pt>
                <c:pt idx="453">
                  <c:v>0.237794674912221</c:v>
                </c:pt>
                <c:pt idx="454">
                  <c:v>0.33264574533719399</c:v>
                </c:pt>
                <c:pt idx="455">
                  <c:v>0.30976256528448298</c:v>
                </c:pt>
                <c:pt idx="456">
                  <c:v>0.23113951591283399</c:v>
                </c:pt>
                <c:pt idx="457">
                  <c:v>5.9059708936687397E-2</c:v>
                </c:pt>
                <c:pt idx="458">
                  <c:v>6.6705161719443407E-2</c:v>
                </c:pt>
                <c:pt idx="459">
                  <c:v>4.1788662326206497E-2</c:v>
                </c:pt>
                <c:pt idx="460">
                  <c:v>4.6279881549799097E-2</c:v>
                </c:pt>
                <c:pt idx="461">
                  <c:v>0.100863167192511</c:v>
                </c:pt>
                <c:pt idx="462">
                  <c:v>0.105762283547189</c:v>
                </c:pt>
                <c:pt idx="463">
                  <c:v>0.13983391040842</c:v>
                </c:pt>
                <c:pt idx="464">
                  <c:v>0.14164582581167301</c:v>
                </c:pt>
                <c:pt idx="465">
                  <c:v>6.09331519991256E-2</c:v>
                </c:pt>
                <c:pt idx="466">
                  <c:v>2.63708873761194E-6</c:v>
                </c:pt>
                <c:pt idx="467">
                  <c:v>5.7867390391883098E-8</c:v>
                </c:pt>
                <c:pt idx="468">
                  <c:v>3.9938241554494301E-8</c:v>
                </c:pt>
                <c:pt idx="469">
                  <c:v>4.7631153150466798E-8</c:v>
                </c:pt>
                <c:pt idx="470">
                  <c:v>6.3361933097252499E-7</c:v>
                </c:pt>
                <c:pt idx="471">
                  <c:v>1.199426989483E-8</c:v>
                </c:pt>
                <c:pt idx="472">
                  <c:v>5.0297347615707302E-8</c:v>
                </c:pt>
                <c:pt idx="473">
                  <c:v>1.40103405598382E-8</c:v>
                </c:pt>
                <c:pt idx="474">
                  <c:v>5.36740546238314E-8</c:v>
                </c:pt>
                <c:pt idx="475">
                  <c:v>3.7605862299709302E-8</c:v>
                </c:pt>
                <c:pt idx="476">
                  <c:v>4.7445893967795902E-7</c:v>
                </c:pt>
                <c:pt idx="477">
                  <c:v>6.8419047398075598E-8</c:v>
                </c:pt>
                <c:pt idx="478">
                  <c:v>2.8921887930780399E-9</c:v>
                </c:pt>
                <c:pt idx="479">
                  <c:v>2.79797879226569E-8</c:v>
                </c:pt>
                <c:pt idx="480">
                  <c:v>2.25744328488873E-8</c:v>
                </c:pt>
                <c:pt idx="481">
                  <c:v>3.0666093225456698E-7</c:v>
                </c:pt>
                <c:pt idx="482">
                  <c:v>1.81246981777873E-8</c:v>
                </c:pt>
                <c:pt idx="483">
                  <c:v>3.3235788849858099E-8</c:v>
                </c:pt>
                <c:pt idx="484">
                  <c:v>1.5335555240226699E-8</c:v>
                </c:pt>
                <c:pt idx="485">
                  <c:v>1.8158163148901201E-8</c:v>
                </c:pt>
                <c:pt idx="486">
                  <c:v>2.0606432407777599E-9</c:v>
                </c:pt>
                <c:pt idx="487">
                  <c:v>4.2121021050440996E-9</c:v>
                </c:pt>
                <c:pt idx="488">
                  <c:v>3.5801848844552798E-8</c:v>
                </c:pt>
                <c:pt idx="489">
                  <c:v>4.7863182808889899E-9</c:v>
                </c:pt>
                <c:pt idx="490">
                  <c:v>2.6901958339813898E-7</c:v>
                </c:pt>
                <c:pt idx="491">
                  <c:v>1.18172762544451E-6</c:v>
                </c:pt>
                <c:pt idx="492">
                  <c:v>1.6600514867496401E-8</c:v>
                </c:pt>
                <c:pt idx="493">
                  <c:v>5.7122687907284999E-8</c:v>
                </c:pt>
                <c:pt idx="494">
                  <c:v>4.5379397902187597E-10</c:v>
                </c:pt>
                <c:pt idx="495">
                  <c:v>1.6621189357962199E-8</c:v>
                </c:pt>
                <c:pt idx="496">
                  <c:v>8.9539866513902708E-9</c:v>
                </c:pt>
                <c:pt idx="497">
                  <c:v>1.0750838212119999E-7</c:v>
                </c:pt>
                <c:pt idx="498">
                  <c:v>1.4084785996050501E-7</c:v>
                </c:pt>
                <c:pt idx="499">
                  <c:v>2.6040618037821899E-8</c:v>
                </c:pt>
                <c:pt idx="500">
                  <c:v>5.8170745029395498E-8</c:v>
                </c:pt>
                <c:pt idx="501">
                  <c:v>2.10637306699206E-8</c:v>
                </c:pt>
                <c:pt idx="502">
                  <c:v>1.14287501698717E-7</c:v>
                </c:pt>
                <c:pt idx="503">
                  <c:v>3.17468608471892E-8</c:v>
                </c:pt>
                <c:pt idx="504">
                  <c:v>1.45527570409625E-8</c:v>
                </c:pt>
                <c:pt idx="505">
                  <c:v>2.2370125827282699E-7</c:v>
                </c:pt>
                <c:pt idx="506">
                  <c:v>3.7987483713935298E-8</c:v>
                </c:pt>
                <c:pt idx="507">
                  <c:v>1.61528364784571E-7</c:v>
                </c:pt>
                <c:pt idx="508">
                  <c:v>9.3496965384509905E-10</c:v>
                </c:pt>
                <c:pt idx="509">
                  <c:v>5.16410364117158E-8</c:v>
                </c:pt>
                <c:pt idx="510">
                  <c:v>2.4325102305894499E-7</c:v>
                </c:pt>
                <c:pt idx="511">
                  <c:v>3.7429043193433797E-9</c:v>
                </c:pt>
                <c:pt idx="512">
                  <c:v>1.7800652541208899E-8</c:v>
                </c:pt>
                <c:pt idx="513">
                  <c:v>7.0972120827716103E-8</c:v>
                </c:pt>
                <c:pt idx="514">
                  <c:v>3.2743091866389202E-8</c:v>
                </c:pt>
                <c:pt idx="515">
                  <c:v>1.28620330964905E-7</c:v>
                </c:pt>
                <c:pt idx="516">
                  <c:v>6.50184090989187E-8</c:v>
                </c:pt>
                <c:pt idx="517">
                  <c:v>8.9817720518650308E-9</c:v>
                </c:pt>
                <c:pt idx="518">
                  <c:v>1.0268017636248301E-8</c:v>
                </c:pt>
                <c:pt idx="519">
                  <c:v>1.19576565509659E-8</c:v>
                </c:pt>
                <c:pt idx="520">
                  <c:v>5.6076440369311897E-8</c:v>
                </c:pt>
                <c:pt idx="521">
                  <c:v>5.7301777911710597E-10</c:v>
                </c:pt>
                <c:pt idx="522">
                  <c:v>1.9414535494683501E-7</c:v>
                </c:pt>
                <c:pt idx="523">
                  <c:v>6.7071136200595996E-9</c:v>
                </c:pt>
                <c:pt idx="524">
                  <c:v>4.04447829782101E-8</c:v>
                </c:pt>
                <c:pt idx="525">
                  <c:v>4.94422571241933E-8</c:v>
                </c:pt>
                <c:pt idx="526">
                  <c:v>7.0589992760887801E-10</c:v>
                </c:pt>
                <c:pt idx="527">
                  <c:v>7.9155702365368901E-9</c:v>
                </c:pt>
                <c:pt idx="528">
                  <c:v>2.5218848142486498E-7</c:v>
                </c:pt>
                <c:pt idx="529">
                  <c:v>2.9742952964546602E-7</c:v>
                </c:pt>
                <c:pt idx="530">
                  <c:v>1.3315934025400599E-7</c:v>
                </c:pt>
                <c:pt idx="531">
                  <c:v>1.4619918453081E-8</c:v>
                </c:pt>
                <c:pt idx="532">
                  <c:v>7.7058390765124503E-7</c:v>
                </c:pt>
                <c:pt idx="533">
                  <c:v>3.3867227654834801E-6</c:v>
                </c:pt>
                <c:pt idx="534">
                  <c:v>9.7424823205398495E-9</c:v>
                </c:pt>
                <c:pt idx="535">
                  <c:v>1.75119371254893E-6</c:v>
                </c:pt>
                <c:pt idx="536">
                  <c:v>2.4670592047592201E-6</c:v>
                </c:pt>
                <c:pt idx="537">
                  <c:v>9.9446545799317494E-9</c:v>
                </c:pt>
                <c:pt idx="538">
                  <c:v>8.6078902102878701E-7</c:v>
                </c:pt>
                <c:pt idx="539">
                  <c:v>2.8007661069918699E-7</c:v>
                </c:pt>
                <c:pt idx="540">
                  <c:v>2.0126445827568399E-8</c:v>
                </c:pt>
                <c:pt idx="541">
                  <c:v>2.0919359960979299E-8</c:v>
                </c:pt>
                <c:pt idx="542">
                  <c:v>2.6704618578487798E-9</c:v>
                </c:pt>
                <c:pt idx="543">
                  <c:v>1.5836644919624199E-7</c:v>
                </c:pt>
                <c:pt idx="544">
                  <c:v>1.9293254128386899E-9</c:v>
                </c:pt>
                <c:pt idx="545">
                  <c:v>1.3124805174131E-9</c:v>
                </c:pt>
                <c:pt idx="546">
                  <c:v>2.3156377130876302E-8</c:v>
                </c:pt>
                <c:pt idx="547">
                  <c:v>2.7956418380811701E-9</c:v>
                </c:pt>
                <c:pt idx="548">
                  <c:v>1.18826576370823E-7</c:v>
                </c:pt>
                <c:pt idx="549">
                  <c:v>1.0559900812768199E-8</c:v>
                </c:pt>
                <c:pt idx="550">
                  <c:v>1.46255331861754E-7</c:v>
                </c:pt>
                <c:pt idx="551">
                  <c:v>1.50036618259724E-8</c:v>
                </c:pt>
                <c:pt idx="552">
                  <c:v>7.8181574132132698E-10</c:v>
                </c:pt>
                <c:pt idx="553">
                  <c:v>8.3909688130009401E-8</c:v>
                </c:pt>
                <c:pt idx="554">
                  <c:v>1.06249473250937E-6</c:v>
                </c:pt>
                <c:pt idx="555">
                  <c:v>1.3481197401529101E-6</c:v>
                </c:pt>
                <c:pt idx="556">
                  <c:v>8.8189771059899304E-7</c:v>
                </c:pt>
                <c:pt idx="557">
                  <c:v>1.11738661329413E-8</c:v>
                </c:pt>
                <c:pt idx="558">
                  <c:v>1.1006236181845099E-7</c:v>
                </c:pt>
                <c:pt idx="559">
                  <c:v>3.92304139781711E-7</c:v>
                </c:pt>
                <c:pt idx="560">
                  <c:v>1.1244743781752401E-8</c:v>
                </c:pt>
                <c:pt idx="561">
                  <c:v>2.9743844126074198E-8</c:v>
                </c:pt>
                <c:pt idx="562">
                  <c:v>1.24791957551632E-9</c:v>
                </c:pt>
                <c:pt idx="563">
                  <c:v>2.4686838082465099E-8</c:v>
                </c:pt>
                <c:pt idx="564">
                  <c:v>6.7287048115953001E-8</c:v>
                </c:pt>
                <c:pt idx="565">
                  <c:v>2.4376060249151299E-8</c:v>
                </c:pt>
                <c:pt idx="566">
                  <c:v>6.1267375811916998E-7</c:v>
                </c:pt>
                <c:pt idx="567">
                  <c:v>1.8702607215564001E-8</c:v>
                </c:pt>
                <c:pt idx="568">
                  <c:v>2.23746745694334E-7</c:v>
                </c:pt>
                <c:pt idx="569">
                  <c:v>1.9088367982659998E-6</c:v>
                </c:pt>
                <c:pt idx="570">
                  <c:v>6.40381086816713E-8</c:v>
                </c:pt>
                <c:pt idx="571">
                  <c:v>6.7672995883835801E-7</c:v>
                </c:pt>
                <c:pt idx="572">
                  <c:v>4.5518989160752499E-8</c:v>
                </c:pt>
                <c:pt idx="573">
                  <c:v>1.8950554233763601E-6</c:v>
                </c:pt>
                <c:pt idx="574">
                  <c:v>5.7826288940411802E-8</c:v>
                </c:pt>
                <c:pt idx="575">
                  <c:v>7.0872687167010402E-7</c:v>
                </c:pt>
                <c:pt idx="576">
                  <c:v>1.0659249947934601E-6</c:v>
                </c:pt>
                <c:pt idx="577">
                  <c:v>3.4823972049104299E-7</c:v>
                </c:pt>
                <c:pt idx="578">
                  <c:v>3.85676524055759E-9</c:v>
                </c:pt>
                <c:pt idx="579">
                  <c:v>8.6718524601582796E-7</c:v>
                </c:pt>
                <c:pt idx="580">
                  <c:v>2.2089722254475999E-5</c:v>
                </c:pt>
                <c:pt idx="581">
                  <c:v>2.6527187289192502E-5</c:v>
                </c:pt>
                <c:pt idx="582">
                  <c:v>2.2193943317881902E-3</c:v>
                </c:pt>
                <c:pt idx="583">
                  <c:v>8.8589326722719394E-3</c:v>
                </c:pt>
                <c:pt idx="584">
                  <c:v>5.8804649818891604E-3</c:v>
                </c:pt>
                <c:pt idx="585">
                  <c:v>3.0407890174555699E-3</c:v>
                </c:pt>
                <c:pt idx="586">
                  <c:v>1.76907839575999E-3</c:v>
                </c:pt>
                <c:pt idx="587">
                  <c:v>9.9345689959606299E-5</c:v>
                </c:pt>
                <c:pt idx="588">
                  <c:v>4.8773320417450899E-3</c:v>
                </c:pt>
                <c:pt idx="589">
                  <c:v>1.0241088642543399E-2</c:v>
                </c:pt>
                <c:pt idx="590">
                  <c:v>3.1034800710082201E-7</c:v>
                </c:pt>
                <c:pt idx="591">
                  <c:v>1.2144871617865401E-6</c:v>
                </c:pt>
                <c:pt idx="592">
                  <c:v>1.4885552909611E-5</c:v>
                </c:pt>
                <c:pt idx="593">
                  <c:v>1.61078965280242E-6</c:v>
                </c:pt>
                <c:pt idx="594">
                  <c:v>5.9372195967649403E-8</c:v>
                </c:pt>
                <c:pt idx="595">
                  <c:v>1.82059227587497E-6</c:v>
                </c:pt>
                <c:pt idx="596">
                  <c:v>2.3042691259346798E-8</c:v>
                </c:pt>
                <c:pt idx="597">
                  <c:v>5.6068225680345597E-8</c:v>
                </c:pt>
                <c:pt idx="598">
                  <c:v>2.8054535780098099E-9</c:v>
                </c:pt>
                <c:pt idx="599">
                  <c:v>4.77005989390251E-9</c:v>
                </c:pt>
                <c:pt idx="600">
                  <c:v>7.0955947895760698E-7</c:v>
                </c:pt>
                <c:pt idx="601">
                  <c:v>5.2198712149124704E-7</c:v>
                </c:pt>
                <c:pt idx="602">
                  <c:v>3.04168399844434E-7</c:v>
                </c:pt>
                <c:pt idx="603">
                  <c:v>1.13925012417168E-7</c:v>
                </c:pt>
                <c:pt idx="604">
                  <c:v>1.3041540630873E-8</c:v>
                </c:pt>
                <c:pt idx="605">
                  <c:v>1.56924552740449E-6</c:v>
                </c:pt>
                <c:pt idx="606">
                  <c:v>2.2460266582503102E-6</c:v>
                </c:pt>
                <c:pt idx="607">
                  <c:v>1.13946690818736E-6</c:v>
                </c:pt>
                <c:pt idx="608">
                  <c:v>1.65527223831142E-8</c:v>
                </c:pt>
                <c:pt idx="609">
                  <c:v>2.83079773693614E-9</c:v>
                </c:pt>
                <c:pt idx="610">
                  <c:v>1.90247884289657E-8</c:v>
                </c:pt>
                <c:pt idx="611">
                  <c:v>8.0793851630267003E-8</c:v>
                </c:pt>
                <c:pt idx="612">
                  <c:v>1.2335201135714999E-9</c:v>
                </c:pt>
                <c:pt idx="613">
                  <c:v>1.2414513447002E-8</c:v>
                </c:pt>
                <c:pt idx="614">
                  <c:v>1.93821586291655E-7</c:v>
                </c:pt>
                <c:pt idx="615">
                  <c:v>3.9654884339363202E-10</c:v>
                </c:pt>
                <c:pt idx="616">
                  <c:v>4.8650212686386502E-8</c:v>
                </c:pt>
                <c:pt idx="617">
                  <c:v>6.3792877710282996E-9</c:v>
                </c:pt>
                <c:pt idx="618">
                  <c:v>6.2048330958960295E-7</c:v>
                </c:pt>
                <c:pt idx="619">
                  <c:v>4.1647271928449199E-7</c:v>
                </c:pt>
                <c:pt idx="620">
                  <c:v>3.5436585609323701E-7</c:v>
                </c:pt>
                <c:pt idx="621">
                  <c:v>1.02291048560585E-7</c:v>
                </c:pt>
                <c:pt idx="622">
                  <c:v>2.69278356999926E-7</c:v>
                </c:pt>
                <c:pt idx="623">
                  <c:v>3.5456258892760801E-8</c:v>
                </c:pt>
                <c:pt idx="624">
                  <c:v>1.6050531496921901E-9</c:v>
                </c:pt>
                <c:pt idx="625">
                  <c:v>2.6608177070107998E-7</c:v>
                </c:pt>
                <c:pt idx="626">
                  <c:v>9.6686602033070201E-8</c:v>
                </c:pt>
                <c:pt idx="627">
                  <c:v>6.5043447716932302E-7</c:v>
                </c:pt>
                <c:pt idx="628">
                  <c:v>1.58426354914138E-7</c:v>
                </c:pt>
                <c:pt idx="629">
                  <c:v>2.40864512920085E-7</c:v>
                </c:pt>
                <c:pt idx="630">
                  <c:v>2.6602878521136701E-7</c:v>
                </c:pt>
                <c:pt idx="631">
                  <c:v>1.308126414355E-8</c:v>
                </c:pt>
                <c:pt idx="632">
                  <c:v>7.48314883236771E-7</c:v>
                </c:pt>
                <c:pt idx="633">
                  <c:v>1.12753577769845E-10</c:v>
                </c:pt>
                <c:pt idx="634">
                  <c:v>1.8110463324047499E-8</c:v>
                </c:pt>
                <c:pt idx="635">
                  <c:v>3.3232773503840702E-7</c:v>
                </c:pt>
                <c:pt idx="636">
                  <c:v>2.2933317569494001E-7</c:v>
                </c:pt>
                <c:pt idx="637">
                  <c:v>6.3267774315113497E-8</c:v>
                </c:pt>
                <c:pt idx="638">
                  <c:v>3.44522566895248E-8</c:v>
                </c:pt>
                <c:pt idx="639">
                  <c:v>5.1626442346825102E-8</c:v>
                </c:pt>
                <c:pt idx="640">
                  <c:v>2.0103541596444E-7</c:v>
                </c:pt>
                <c:pt idx="641">
                  <c:v>3.7692921459272198E-7</c:v>
                </c:pt>
                <c:pt idx="642">
                  <c:v>5.8926943258612E-7</c:v>
                </c:pt>
                <c:pt idx="643">
                  <c:v>5.2427812632680899E-7</c:v>
                </c:pt>
                <c:pt idx="644">
                  <c:v>4.4032705275535399E-7</c:v>
                </c:pt>
                <c:pt idx="645">
                  <c:v>1.6473204628425301E-7</c:v>
                </c:pt>
                <c:pt idx="646">
                  <c:v>2.6253202793077301E-8</c:v>
                </c:pt>
                <c:pt idx="647">
                  <c:v>1.7238257773728799E-6</c:v>
                </c:pt>
                <c:pt idx="648">
                  <c:v>4.7024579338615996E-9</c:v>
                </c:pt>
                <c:pt idx="649">
                  <c:v>1.30653189700771E-7</c:v>
                </c:pt>
                <c:pt idx="650">
                  <c:v>1.35083959677216E-9</c:v>
                </c:pt>
                <c:pt idx="651">
                  <c:v>3.9632810918022303E-8</c:v>
                </c:pt>
                <c:pt idx="652">
                  <c:v>1.7880974963460201E-8</c:v>
                </c:pt>
                <c:pt idx="653">
                  <c:v>4.73089917203053E-9</c:v>
                </c:pt>
                <c:pt idx="654">
                  <c:v>6.7071652945277195E-7</c:v>
                </c:pt>
                <c:pt idx="655">
                  <c:v>9.1072605043719494E-9</c:v>
                </c:pt>
                <c:pt idx="656">
                  <c:v>2.1874778972987299E-7</c:v>
                </c:pt>
                <c:pt idx="657">
                  <c:v>7.1125231229370698E-9</c:v>
                </c:pt>
                <c:pt idx="658">
                  <c:v>4.9862159097557104E-9</c:v>
                </c:pt>
                <c:pt idx="659">
                  <c:v>9.6069190148265808E-9</c:v>
                </c:pt>
                <c:pt idx="660">
                  <c:v>7.8571297152903299E-9</c:v>
                </c:pt>
                <c:pt idx="661">
                  <c:v>4.1820574952979201E-10</c:v>
                </c:pt>
                <c:pt idx="662">
                  <c:v>2.42128706072998E-9</c:v>
                </c:pt>
                <c:pt idx="663">
                  <c:v>3.075510483411E-9</c:v>
                </c:pt>
                <c:pt idx="664">
                  <c:v>8.9362273222291495E-10</c:v>
                </c:pt>
                <c:pt idx="665">
                  <c:v>2.13421391801074E-10</c:v>
                </c:pt>
                <c:pt idx="666">
                  <c:v>2.1484340979028399E-10</c:v>
                </c:pt>
                <c:pt idx="667">
                  <c:v>1.4150125423654301E-9</c:v>
                </c:pt>
                <c:pt idx="668">
                  <c:v>1.2919617990621501E-8</c:v>
                </c:pt>
                <c:pt idx="669">
                  <c:v>1.61758015303573E-8</c:v>
                </c:pt>
                <c:pt idx="670">
                  <c:v>2.91990303393475E-8</c:v>
                </c:pt>
                <c:pt idx="671">
                  <c:v>3.6843855202141598E-7</c:v>
                </c:pt>
                <c:pt idx="672">
                  <c:v>1.04312116399417E-7</c:v>
                </c:pt>
                <c:pt idx="673">
                  <c:v>2.5854890836016002E-9</c:v>
                </c:pt>
                <c:pt idx="674">
                  <c:v>3.47297483334429E-9</c:v>
                </c:pt>
                <c:pt idx="675">
                  <c:v>7.6890388882443798E-9</c:v>
                </c:pt>
                <c:pt idx="676">
                  <c:v>4.2118376952212602E-7</c:v>
                </c:pt>
                <c:pt idx="677">
                  <c:v>1.65327080070593E-7</c:v>
                </c:pt>
                <c:pt idx="678">
                  <c:v>1.5829222547723199E-7</c:v>
                </c:pt>
                <c:pt idx="679">
                  <c:v>2.1851844153558702E-8</c:v>
                </c:pt>
                <c:pt idx="680">
                  <c:v>7.5274489487657901E-8</c:v>
                </c:pt>
                <c:pt idx="681">
                  <c:v>2.3642698267877401E-8</c:v>
                </c:pt>
                <c:pt idx="682">
                  <c:v>3.54679704831636E-9</c:v>
                </c:pt>
                <c:pt idx="683">
                  <c:v>1.2471789189639601E-7</c:v>
                </c:pt>
                <c:pt idx="684">
                  <c:v>3.9957377810312801E-9</c:v>
                </c:pt>
                <c:pt idx="685">
                  <c:v>1.73944929120887E-7</c:v>
                </c:pt>
                <c:pt idx="686">
                  <c:v>5.6291419004709697E-8</c:v>
                </c:pt>
                <c:pt idx="687">
                  <c:v>4.8318511322604003E-8</c:v>
                </c:pt>
                <c:pt idx="688">
                  <c:v>2.70077407406384E-9</c:v>
                </c:pt>
                <c:pt idx="689">
                  <c:v>2.32931315759659E-9</c:v>
                </c:pt>
                <c:pt idx="690">
                  <c:v>1.7167651912227901E-7</c:v>
                </c:pt>
                <c:pt idx="691">
                  <c:v>3.7763547647710998E-8</c:v>
                </c:pt>
                <c:pt idx="692">
                  <c:v>2.4193120804191399E-8</c:v>
                </c:pt>
                <c:pt idx="693">
                  <c:v>1.22694032369526E-8</c:v>
                </c:pt>
                <c:pt idx="694">
                  <c:v>1.01066025876726E-8</c:v>
                </c:pt>
                <c:pt idx="695">
                  <c:v>2.9658463069772097E-10</c:v>
                </c:pt>
                <c:pt idx="696">
                  <c:v>1.91578687807547E-8</c:v>
                </c:pt>
                <c:pt idx="697">
                  <c:v>1.8241772914103401E-7</c:v>
                </c:pt>
                <c:pt idx="698">
                  <c:v>5.65651163290043E-8</c:v>
                </c:pt>
                <c:pt idx="699">
                  <c:v>5.51190846241012E-8</c:v>
                </c:pt>
                <c:pt idx="700">
                  <c:v>1.4492678767855199E-6</c:v>
                </c:pt>
                <c:pt idx="701">
                  <c:v>3.1233392218875099E-5</c:v>
                </c:pt>
                <c:pt idx="702">
                  <c:v>1.7889985904324199E-3</c:v>
                </c:pt>
                <c:pt idx="703">
                  <c:v>3.3178374764054702E-5</c:v>
                </c:pt>
                <c:pt idx="704">
                  <c:v>2.61786687349121E-6</c:v>
                </c:pt>
                <c:pt idx="705">
                  <c:v>9.7109250422975792E-7</c:v>
                </c:pt>
                <c:pt idx="706">
                  <c:v>1.0445472627333499E-6</c:v>
                </c:pt>
                <c:pt idx="707">
                  <c:v>2.2996457659659499E-6</c:v>
                </c:pt>
                <c:pt idx="708">
                  <c:v>1.44589054696129E-8</c:v>
                </c:pt>
                <c:pt idx="709">
                  <c:v>2.2996313664153702E-6</c:v>
                </c:pt>
                <c:pt idx="710">
                  <c:v>6.1992839157513395E-7</c:v>
                </c:pt>
                <c:pt idx="711">
                  <c:v>9.917602594808781E-7</c:v>
                </c:pt>
                <c:pt idx="712">
                  <c:v>6.0225156420809905E-7</c:v>
                </c:pt>
                <c:pt idx="713">
                  <c:v>3.2133442617125698E-7</c:v>
                </c:pt>
                <c:pt idx="714">
                  <c:v>1.1100631855911E-8</c:v>
                </c:pt>
                <c:pt idx="715">
                  <c:v>6.8498758512842095E-10</c:v>
                </c:pt>
                <c:pt idx="716">
                  <c:v>2.3076641192070601E-8</c:v>
                </c:pt>
                <c:pt idx="717">
                  <c:v>2.96035846155409E-9</c:v>
                </c:pt>
                <c:pt idx="718">
                  <c:v>1.5585306097039799E-8</c:v>
                </c:pt>
                <c:pt idx="719">
                  <c:v>1.03681664560978E-8</c:v>
                </c:pt>
                <c:pt idx="720">
                  <c:v>5.0898753782403899E-9</c:v>
                </c:pt>
                <c:pt idx="721">
                  <c:v>1.49408547000018E-8</c:v>
                </c:pt>
                <c:pt idx="722">
                  <c:v>1.52546245551633E-9</c:v>
                </c:pt>
                <c:pt idx="723">
                  <c:v>8.8743309487740598E-10</c:v>
                </c:pt>
                <c:pt idx="724">
                  <c:v>4.0078997625052302E-9</c:v>
                </c:pt>
                <c:pt idx="725">
                  <c:v>1.23005388660787E-8</c:v>
                </c:pt>
                <c:pt idx="726">
                  <c:v>2.6761539693436599E-8</c:v>
                </c:pt>
                <c:pt idx="727">
                  <c:v>1.77440704830646E-8</c:v>
                </c:pt>
                <c:pt idx="728">
                  <c:v>1.54256107376016E-7</c:v>
                </c:pt>
                <c:pt idx="729">
                  <c:v>3.1535910992077403E-8</c:v>
                </c:pt>
                <c:pt idx="730">
                  <c:v>4.9831220616752802E-8</c:v>
                </c:pt>
                <c:pt idx="731">
                  <c:v>1.15977705681682E-7</c:v>
                </c:pt>
                <c:pt idx="732">
                  <c:v>4.01419671391248E-9</c:v>
                </c:pt>
                <c:pt idx="733">
                  <c:v>3.89103957018742E-7</c:v>
                </c:pt>
                <c:pt idx="734">
                  <c:v>1.2824158765099499E-5</c:v>
                </c:pt>
                <c:pt idx="735">
                  <c:v>1.63553760411999E-5</c:v>
                </c:pt>
                <c:pt idx="736">
                  <c:v>1.03620828768929E-6</c:v>
                </c:pt>
                <c:pt idx="737">
                  <c:v>5.7013347012651604E-7</c:v>
                </c:pt>
                <c:pt idx="738">
                  <c:v>1.70797384194289E-6</c:v>
                </c:pt>
                <c:pt idx="739">
                  <c:v>2.1578232211887501E-7</c:v>
                </c:pt>
                <c:pt idx="740">
                  <c:v>4.1395873236453401E-7</c:v>
                </c:pt>
                <c:pt idx="741">
                  <c:v>1.2521845086857299E-6</c:v>
                </c:pt>
                <c:pt idx="742">
                  <c:v>2.9288429210385099E-8</c:v>
                </c:pt>
                <c:pt idx="743">
                  <c:v>1.6089083098804E-8</c:v>
                </c:pt>
                <c:pt idx="744">
                  <c:v>9.2756108283568203E-8</c:v>
                </c:pt>
                <c:pt idx="745">
                  <c:v>2.1974564326945401E-7</c:v>
                </c:pt>
                <c:pt idx="746">
                  <c:v>1.9762957908306999E-7</c:v>
                </c:pt>
                <c:pt idx="747">
                  <c:v>3.0067821147703502E-7</c:v>
                </c:pt>
                <c:pt idx="748">
                  <c:v>3.9376613474910902E-7</c:v>
                </c:pt>
                <c:pt idx="749">
                  <c:v>4.8058581914726305E-7</c:v>
                </c:pt>
                <c:pt idx="750">
                  <c:v>3.00172352917185E-5</c:v>
                </c:pt>
                <c:pt idx="751">
                  <c:v>1.40942597025154E-2</c:v>
                </c:pt>
                <c:pt idx="752">
                  <c:v>1.5733946156295298E-2</c:v>
                </c:pt>
                <c:pt idx="753">
                  <c:v>1.64094460091209E-2</c:v>
                </c:pt>
                <c:pt idx="754">
                  <c:v>1.9531576780796998E-2</c:v>
                </c:pt>
                <c:pt idx="755">
                  <c:v>1.4202972863139001E-2</c:v>
                </c:pt>
                <c:pt idx="756">
                  <c:v>2.5741392301871901E-2</c:v>
                </c:pt>
                <c:pt idx="757">
                  <c:v>2.9640259824947598E-2</c:v>
                </c:pt>
                <c:pt idx="758">
                  <c:v>2.9207222511274101E-2</c:v>
                </c:pt>
                <c:pt idx="759">
                  <c:v>3.16690078266679E-2</c:v>
                </c:pt>
                <c:pt idx="760">
                  <c:v>2.9577069998376799E-2</c:v>
                </c:pt>
                <c:pt idx="761">
                  <c:v>3.0683119741725499E-2</c:v>
                </c:pt>
                <c:pt idx="762">
                  <c:v>3.2383957212766601E-2</c:v>
                </c:pt>
                <c:pt idx="763">
                  <c:v>3.1875423296840601E-2</c:v>
                </c:pt>
                <c:pt idx="764">
                  <c:v>3.1995630397001699E-2</c:v>
                </c:pt>
                <c:pt idx="765">
                  <c:v>3.0656237887387399E-2</c:v>
                </c:pt>
                <c:pt idx="766">
                  <c:v>2.84157925718799E-2</c:v>
                </c:pt>
                <c:pt idx="767">
                  <c:v>2.5841937258268499E-2</c:v>
                </c:pt>
                <c:pt idx="768">
                  <c:v>2.40255916130887E-2</c:v>
                </c:pt>
                <c:pt idx="769">
                  <c:v>2.4111131297021901E-2</c:v>
                </c:pt>
                <c:pt idx="770">
                  <c:v>2.5378255248021099E-2</c:v>
                </c:pt>
                <c:pt idx="771">
                  <c:v>2.8244231183233499E-2</c:v>
                </c:pt>
                <c:pt idx="772">
                  <c:v>2.7202361614687399E-2</c:v>
                </c:pt>
                <c:pt idx="773">
                  <c:v>2.6346788584317101E-2</c:v>
                </c:pt>
                <c:pt idx="774">
                  <c:v>2.4746640949023201E-2</c:v>
                </c:pt>
                <c:pt idx="775">
                  <c:v>2.3008325679479101E-2</c:v>
                </c:pt>
                <c:pt idx="776">
                  <c:v>2.2613982307143801E-2</c:v>
                </c:pt>
                <c:pt idx="777">
                  <c:v>1.67187632328154E-2</c:v>
                </c:pt>
                <c:pt idx="778">
                  <c:v>1.62085393401998E-2</c:v>
                </c:pt>
                <c:pt idx="779">
                  <c:v>2.0618021935331299E-2</c:v>
                </c:pt>
                <c:pt idx="780">
                  <c:v>2.0807733108602601E-2</c:v>
                </c:pt>
                <c:pt idx="781">
                  <c:v>1.8789894053328201E-2</c:v>
                </c:pt>
                <c:pt idx="782">
                  <c:v>1.5887692214351198E-2</c:v>
                </c:pt>
                <c:pt idx="783">
                  <c:v>1.3379440780073601E-2</c:v>
                </c:pt>
                <c:pt idx="784">
                  <c:v>1.06362176271291E-2</c:v>
                </c:pt>
                <c:pt idx="785">
                  <c:v>9.7395139095778505E-3</c:v>
                </c:pt>
                <c:pt idx="786">
                  <c:v>5.9425745745893301E-3</c:v>
                </c:pt>
                <c:pt idx="787">
                  <c:v>1.36282746184207E-4</c:v>
                </c:pt>
                <c:pt idx="788">
                  <c:v>5.0106968086103698E-6</c:v>
                </c:pt>
                <c:pt idx="789">
                  <c:v>6.8396253584131905E-7</c:v>
                </c:pt>
                <c:pt idx="790">
                  <c:v>1.00242648148723E-4</c:v>
                </c:pt>
                <c:pt idx="791">
                  <c:v>3.7948928472552701E-3</c:v>
                </c:pt>
                <c:pt idx="792">
                  <c:v>1.43686994189709E-2</c:v>
                </c:pt>
                <c:pt idx="793">
                  <c:v>1.53874555299678E-2</c:v>
                </c:pt>
                <c:pt idx="794">
                  <c:v>1.7566871261543701E-2</c:v>
                </c:pt>
                <c:pt idx="795">
                  <c:v>1.8114095730812799E-2</c:v>
                </c:pt>
                <c:pt idx="796">
                  <c:v>1.3934712590613799E-2</c:v>
                </c:pt>
                <c:pt idx="797">
                  <c:v>1.0733478169495299E-2</c:v>
                </c:pt>
                <c:pt idx="798">
                  <c:v>9.6722119479176402E-3</c:v>
                </c:pt>
                <c:pt idx="799">
                  <c:v>1.0759134324335199E-2</c:v>
                </c:pt>
                <c:pt idx="800">
                  <c:v>1.7201221123186301E-2</c:v>
                </c:pt>
                <c:pt idx="801">
                  <c:v>1.9153034001220301E-2</c:v>
                </c:pt>
                <c:pt idx="802">
                  <c:v>2.0287883702345098E-2</c:v>
                </c:pt>
                <c:pt idx="803">
                  <c:v>1.9879118545341599E-2</c:v>
                </c:pt>
                <c:pt idx="804">
                  <c:v>1.9440501658846001E-2</c:v>
                </c:pt>
                <c:pt idx="805">
                  <c:v>2.2544525004618898E-2</c:v>
                </c:pt>
                <c:pt idx="806">
                  <c:v>2.3039710576089601E-2</c:v>
                </c:pt>
                <c:pt idx="807">
                  <c:v>2.4711804318820901E-2</c:v>
                </c:pt>
                <c:pt idx="808">
                  <c:v>2.1646949206781001E-2</c:v>
                </c:pt>
                <c:pt idx="809">
                  <c:v>2.3213218500466599E-2</c:v>
                </c:pt>
                <c:pt idx="810">
                  <c:v>2.5317239117769699E-2</c:v>
                </c:pt>
                <c:pt idx="811">
                  <c:v>2.7651786768559599E-2</c:v>
                </c:pt>
                <c:pt idx="812">
                  <c:v>2.8313095431847301E-2</c:v>
                </c:pt>
                <c:pt idx="813">
                  <c:v>2.73608551910479E-2</c:v>
                </c:pt>
                <c:pt idx="814">
                  <c:v>2.6229384161592199E-2</c:v>
                </c:pt>
                <c:pt idx="815">
                  <c:v>2.6183781924037999E-2</c:v>
                </c:pt>
                <c:pt idx="816">
                  <c:v>2.78606420133139E-2</c:v>
                </c:pt>
                <c:pt idx="817">
                  <c:v>2.8011026483788701E-2</c:v>
                </c:pt>
                <c:pt idx="818">
                  <c:v>2.6722067835070199E-2</c:v>
                </c:pt>
                <c:pt idx="819">
                  <c:v>2.5704550420625302E-2</c:v>
                </c:pt>
                <c:pt idx="820">
                  <c:v>2.3331059320917599E-2</c:v>
                </c:pt>
                <c:pt idx="821">
                  <c:v>2.2631171639815002E-2</c:v>
                </c:pt>
                <c:pt idx="822">
                  <c:v>2.2492274601176199E-2</c:v>
                </c:pt>
                <c:pt idx="823">
                  <c:v>2.1638110733762501E-2</c:v>
                </c:pt>
                <c:pt idx="824">
                  <c:v>2.4195971471095801E-2</c:v>
                </c:pt>
                <c:pt idx="825">
                  <c:v>2.2173773842980998E-2</c:v>
                </c:pt>
                <c:pt idx="826">
                  <c:v>1.8720392834975601E-2</c:v>
                </c:pt>
                <c:pt idx="827">
                  <c:v>1.9863405074454499E-2</c:v>
                </c:pt>
                <c:pt idx="828">
                  <c:v>7.9517975338182293E-5</c:v>
                </c:pt>
                <c:pt idx="829">
                  <c:v>8.51167953216937E-7</c:v>
                </c:pt>
                <c:pt idx="830">
                  <c:v>2.4972690665980201E-6</c:v>
                </c:pt>
                <c:pt idx="831">
                  <c:v>2.30738661545954E-7</c:v>
                </c:pt>
                <c:pt idx="832">
                  <c:v>2.2892523276481899E-7</c:v>
                </c:pt>
                <c:pt idx="833">
                  <c:v>1.6477666523547701E-6</c:v>
                </c:pt>
                <c:pt idx="834">
                  <c:v>4.50138069563109E-7</c:v>
                </c:pt>
                <c:pt idx="835">
                  <c:v>1.1274438984580699E-6</c:v>
                </c:pt>
                <c:pt idx="836">
                  <c:v>1.3763046411001901E-6</c:v>
                </c:pt>
                <c:pt idx="837">
                  <c:v>1.7938510955194301E-7</c:v>
                </c:pt>
                <c:pt idx="838">
                  <c:v>1.4418075418550299E-7</c:v>
                </c:pt>
                <c:pt idx="839">
                  <c:v>7.2574408521433796E-8</c:v>
                </c:pt>
                <c:pt idx="840">
                  <c:v>5.5287846836872695E-7</c:v>
                </c:pt>
                <c:pt idx="841">
                  <c:v>1.20510992907596E-4</c:v>
                </c:pt>
                <c:pt idx="842">
                  <c:v>1.4441396090329001E-5</c:v>
                </c:pt>
                <c:pt idx="843">
                  <c:v>3.4451209122910502E-6</c:v>
                </c:pt>
                <c:pt idx="844">
                  <c:v>3.4401507692963202E-5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AB-482E-AE16-282919B7B94E}"/>
            </c:ext>
          </c:extLst>
        </c:ser>
        <c:ser>
          <c:idx val="5"/>
          <c:order val="5"/>
          <c:tx>
            <c:strRef>
              <c:f>'Results_train240_2.4saaWeights'!$F$1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'Results_train240_2.4saaWeights'!$F$2:$F$847</c:f>
              <c:numCache>
                <c:formatCode>0,000</c:formatCode>
                <c:ptCount val="846"/>
                <c:pt idx="0">
                  <c:v>1.44833200632227E-8</c:v>
                </c:pt>
                <c:pt idx="1">
                  <c:v>2.7815234408201099E-8</c:v>
                </c:pt>
                <c:pt idx="2">
                  <c:v>3.99960250381781E-9</c:v>
                </c:pt>
                <c:pt idx="3">
                  <c:v>9.9449924451361192E-9</c:v>
                </c:pt>
                <c:pt idx="4">
                  <c:v>1.5468288372669901E-7</c:v>
                </c:pt>
                <c:pt idx="5">
                  <c:v>1.83471933066232E-9</c:v>
                </c:pt>
                <c:pt idx="6">
                  <c:v>2.4009691453294002E-8</c:v>
                </c:pt>
                <c:pt idx="7">
                  <c:v>1.0463758832373199E-6</c:v>
                </c:pt>
                <c:pt idx="8">
                  <c:v>4.3954537437715704E-9</c:v>
                </c:pt>
                <c:pt idx="9">
                  <c:v>1.1870878207074001E-8</c:v>
                </c:pt>
                <c:pt idx="10">
                  <c:v>1.3200377873809599E-8</c:v>
                </c:pt>
                <c:pt idx="11">
                  <c:v>5.9215543749179299E-7</c:v>
                </c:pt>
                <c:pt idx="12">
                  <c:v>6.7963511741022699E-7</c:v>
                </c:pt>
                <c:pt idx="13">
                  <c:v>4.4725862371376502E-9</c:v>
                </c:pt>
                <c:pt idx="14">
                  <c:v>5.3209135341457897E-8</c:v>
                </c:pt>
                <c:pt idx="15">
                  <c:v>5.9982135661074403E-9</c:v>
                </c:pt>
                <c:pt idx="16">
                  <c:v>3.13428782749228E-9</c:v>
                </c:pt>
                <c:pt idx="17">
                  <c:v>6.8236511131130498E-8</c:v>
                </c:pt>
                <c:pt idx="18">
                  <c:v>3.58713169315339E-9</c:v>
                </c:pt>
                <c:pt idx="19">
                  <c:v>4.9904294548019E-9</c:v>
                </c:pt>
                <c:pt idx="20">
                  <c:v>1.0691710776588901E-8</c:v>
                </c:pt>
                <c:pt idx="21">
                  <c:v>3.7504865513428498E-10</c:v>
                </c:pt>
                <c:pt idx="22">
                  <c:v>7.1482220721906297E-9</c:v>
                </c:pt>
                <c:pt idx="23">
                  <c:v>5.70798267528631E-9</c:v>
                </c:pt>
                <c:pt idx="24">
                  <c:v>3.32244226255416E-7</c:v>
                </c:pt>
                <c:pt idx="25">
                  <c:v>8.2905890343795598E-7</c:v>
                </c:pt>
                <c:pt idx="26">
                  <c:v>3.2166493111960999E-9</c:v>
                </c:pt>
                <c:pt idx="27">
                  <c:v>1.4617411135032399E-7</c:v>
                </c:pt>
                <c:pt idx="28">
                  <c:v>7.6882421688169107E-9</c:v>
                </c:pt>
                <c:pt idx="29">
                  <c:v>2.63511216405708E-7</c:v>
                </c:pt>
                <c:pt idx="30">
                  <c:v>7.5752459672112494E-9</c:v>
                </c:pt>
                <c:pt idx="31">
                  <c:v>1.10576770870255E-7</c:v>
                </c:pt>
                <c:pt idx="32">
                  <c:v>5.8739783979500901E-7</c:v>
                </c:pt>
                <c:pt idx="33">
                  <c:v>2.0329530842728299E-8</c:v>
                </c:pt>
                <c:pt idx="34">
                  <c:v>1.30554507899507E-6</c:v>
                </c:pt>
                <c:pt idx="35">
                  <c:v>9.4344172280665998E-9</c:v>
                </c:pt>
                <c:pt idx="36">
                  <c:v>2.68217670437031E-8</c:v>
                </c:pt>
                <c:pt idx="37">
                  <c:v>2.9853700684189301E-7</c:v>
                </c:pt>
                <c:pt idx="38">
                  <c:v>6.1308893882677596E-10</c:v>
                </c:pt>
                <c:pt idx="39">
                  <c:v>7.7478242168369201E-9</c:v>
                </c:pt>
                <c:pt idx="40">
                  <c:v>3.2663066775941201E-9</c:v>
                </c:pt>
                <c:pt idx="41">
                  <c:v>9.8253717411517206E-10</c:v>
                </c:pt>
                <c:pt idx="42">
                  <c:v>1.0580581345178199E-9</c:v>
                </c:pt>
                <c:pt idx="43">
                  <c:v>5.1249364220115002E-9</c:v>
                </c:pt>
                <c:pt idx="44">
                  <c:v>4.7721935223445001E-9</c:v>
                </c:pt>
                <c:pt idx="45">
                  <c:v>2.3995077447702E-9</c:v>
                </c:pt>
                <c:pt idx="46">
                  <c:v>7.7662616407773793E-9</c:v>
                </c:pt>
                <c:pt idx="47">
                  <c:v>3.2993655925108801E-8</c:v>
                </c:pt>
                <c:pt idx="48">
                  <c:v>5.4901385461200801E-8</c:v>
                </c:pt>
                <c:pt idx="49">
                  <c:v>3.4462950677800302E-9</c:v>
                </c:pt>
                <c:pt idx="50">
                  <c:v>3.0573930887490202E-10</c:v>
                </c:pt>
                <c:pt idx="51">
                  <c:v>1.40435688170451E-8</c:v>
                </c:pt>
                <c:pt idx="52">
                  <c:v>2.2151475991135099E-9</c:v>
                </c:pt>
                <c:pt idx="53">
                  <c:v>2.7418901233885901E-9</c:v>
                </c:pt>
                <c:pt idx="54">
                  <c:v>5.67615481535439E-10</c:v>
                </c:pt>
                <c:pt idx="55">
                  <c:v>9.2584400747493793E-9</c:v>
                </c:pt>
                <c:pt idx="56">
                  <c:v>8.6552053450560294E-11</c:v>
                </c:pt>
                <c:pt idx="57">
                  <c:v>2.43680155524066E-8</c:v>
                </c:pt>
                <c:pt idx="58">
                  <c:v>1.8411929481362801E-10</c:v>
                </c:pt>
                <c:pt idx="59">
                  <c:v>2.9451218448835699E-9</c:v>
                </c:pt>
                <c:pt idx="60">
                  <c:v>1.75386416778994E-9</c:v>
                </c:pt>
                <c:pt idx="61">
                  <c:v>4.8730688132927397E-10</c:v>
                </c:pt>
                <c:pt idx="62">
                  <c:v>5.9111241869219303E-9</c:v>
                </c:pt>
                <c:pt idx="63">
                  <c:v>1.2604961514168801E-10</c:v>
                </c:pt>
                <c:pt idx="64">
                  <c:v>3.3351623801817E-8</c:v>
                </c:pt>
                <c:pt idx="65">
                  <c:v>2.8550654868565498E-8</c:v>
                </c:pt>
                <c:pt idx="66">
                  <c:v>1.47575040557193E-10</c:v>
                </c:pt>
                <c:pt idx="67">
                  <c:v>1.3413100244842701E-9</c:v>
                </c:pt>
                <c:pt idx="68">
                  <c:v>8.68441940743537E-11</c:v>
                </c:pt>
                <c:pt idx="69">
                  <c:v>1.2771676204357E-8</c:v>
                </c:pt>
                <c:pt idx="70">
                  <c:v>1.3424998094747399E-9</c:v>
                </c:pt>
                <c:pt idx="71">
                  <c:v>1.23249350541353E-8</c:v>
                </c:pt>
                <c:pt idx="72">
                  <c:v>8.7648872753312307E-9</c:v>
                </c:pt>
                <c:pt idx="73">
                  <c:v>6.9469428956289004E-10</c:v>
                </c:pt>
                <c:pt idx="74">
                  <c:v>3.26598682489631E-8</c:v>
                </c:pt>
                <c:pt idx="75">
                  <c:v>1.2258641109798301E-8</c:v>
                </c:pt>
                <c:pt idx="76">
                  <c:v>1.4487632775454999E-10</c:v>
                </c:pt>
                <c:pt idx="77">
                  <c:v>1.9707652867603201E-10</c:v>
                </c:pt>
                <c:pt idx="78">
                  <c:v>1.47044652360283E-10</c:v>
                </c:pt>
                <c:pt idx="79">
                  <c:v>7.9345077678793508E-9</c:v>
                </c:pt>
                <c:pt idx="80">
                  <c:v>2.6989512650039702E-11</c:v>
                </c:pt>
                <c:pt idx="81">
                  <c:v>1.8799379471848101E-9</c:v>
                </c:pt>
                <c:pt idx="82">
                  <c:v>1.16675805694591E-8</c:v>
                </c:pt>
                <c:pt idx="83">
                  <c:v>2.43845148110045E-9</c:v>
                </c:pt>
                <c:pt idx="84">
                  <c:v>1.06867581726486E-7</c:v>
                </c:pt>
                <c:pt idx="85">
                  <c:v>2.72303699218001E-8</c:v>
                </c:pt>
                <c:pt idx="86">
                  <c:v>5.3240997488864501E-9</c:v>
                </c:pt>
                <c:pt idx="87">
                  <c:v>8.79252760095315E-8</c:v>
                </c:pt>
                <c:pt idx="88">
                  <c:v>8.2314482099323805E-8</c:v>
                </c:pt>
                <c:pt idx="89">
                  <c:v>7.0200525831109501E-9</c:v>
                </c:pt>
                <c:pt idx="90">
                  <c:v>1.7404191968619299E-9</c:v>
                </c:pt>
                <c:pt idx="91">
                  <c:v>9.7545322625934499E-8</c:v>
                </c:pt>
                <c:pt idx="92">
                  <c:v>9.6874442293339507E-9</c:v>
                </c:pt>
                <c:pt idx="93">
                  <c:v>3.62018832054388E-9</c:v>
                </c:pt>
                <c:pt idx="94">
                  <c:v>6.6872436711801503E-10</c:v>
                </c:pt>
                <c:pt idx="95">
                  <c:v>3.8450351869072499E-9</c:v>
                </c:pt>
                <c:pt idx="96">
                  <c:v>1.4808961583463599E-7</c:v>
                </c:pt>
                <c:pt idx="97">
                  <c:v>1.32668438624568E-9</c:v>
                </c:pt>
                <c:pt idx="98">
                  <c:v>3.1875548842200799E-9</c:v>
                </c:pt>
                <c:pt idx="99">
                  <c:v>1.09795341245507E-7</c:v>
                </c:pt>
                <c:pt idx="100">
                  <c:v>5.7144918047328997E-7</c:v>
                </c:pt>
                <c:pt idx="101">
                  <c:v>3.3128559558999501E-9</c:v>
                </c:pt>
                <c:pt idx="102">
                  <c:v>3.0863380125690298E-7</c:v>
                </c:pt>
                <c:pt idx="103">
                  <c:v>4.0833976120445898E-7</c:v>
                </c:pt>
                <c:pt idx="104">
                  <c:v>3.5115780801375301E-8</c:v>
                </c:pt>
                <c:pt idx="105">
                  <c:v>5.7311544305466504E-7</c:v>
                </c:pt>
                <c:pt idx="106">
                  <c:v>9.5395002944884598E-8</c:v>
                </c:pt>
                <c:pt idx="107">
                  <c:v>2.29054378766681E-7</c:v>
                </c:pt>
                <c:pt idx="108">
                  <c:v>7.2779368940582604E-9</c:v>
                </c:pt>
                <c:pt idx="109">
                  <c:v>1.13561009049416E-8</c:v>
                </c:pt>
                <c:pt idx="110">
                  <c:v>4.0642588466057196E-9</c:v>
                </c:pt>
                <c:pt idx="111">
                  <c:v>3.8856150046975601E-9</c:v>
                </c:pt>
                <c:pt idx="112">
                  <c:v>3.1453087436865098E-9</c:v>
                </c:pt>
                <c:pt idx="113">
                  <c:v>1.9260774145158399E-8</c:v>
                </c:pt>
                <c:pt idx="114">
                  <c:v>9.0427264024739594E-8</c:v>
                </c:pt>
                <c:pt idx="115">
                  <c:v>4.6942477142159903E-8</c:v>
                </c:pt>
                <c:pt idx="116">
                  <c:v>5.7876491482772203E-9</c:v>
                </c:pt>
                <c:pt idx="117">
                  <c:v>3.1471381730540701E-8</c:v>
                </c:pt>
                <c:pt idx="118">
                  <c:v>1.7116211200597099E-8</c:v>
                </c:pt>
                <c:pt idx="119">
                  <c:v>1.8228828248847899E-7</c:v>
                </c:pt>
                <c:pt idx="120">
                  <c:v>4.2120123785329498E-7</c:v>
                </c:pt>
                <c:pt idx="121">
                  <c:v>2.2771852959264401E-9</c:v>
                </c:pt>
                <c:pt idx="122">
                  <c:v>2.0118671420394399E-9</c:v>
                </c:pt>
                <c:pt idx="123">
                  <c:v>7.4569918603058204E-7</c:v>
                </c:pt>
                <c:pt idx="124">
                  <c:v>6.0056188400547004E-8</c:v>
                </c:pt>
                <c:pt idx="125">
                  <c:v>9.4969121946275702E-9</c:v>
                </c:pt>
                <c:pt idx="126">
                  <c:v>5.1134987237779599E-8</c:v>
                </c:pt>
                <c:pt idx="127">
                  <c:v>1.098768445691E-7</c:v>
                </c:pt>
                <c:pt idx="128">
                  <c:v>3.7585627436808898E-7</c:v>
                </c:pt>
                <c:pt idx="129">
                  <c:v>4.6390066349156598E-10</c:v>
                </c:pt>
                <c:pt idx="130">
                  <c:v>2.7756055630819603E-10</c:v>
                </c:pt>
                <c:pt idx="131">
                  <c:v>5.1446523885558303E-8</c:v>
                </c:pt>
                <c:pt idx="132">
                  <c:v>4.5226231191500799E-9</c:v>
                </c:pt>
                <c:pt idx="133">
                  <c:v>4.56582439058804E-9</c:v>
                </c:pt>
                <c:pt idx="134">
                  <c:v>6.0241627375382502E-7</c:v>
                </c:pt>
                <c:pt idx="135">
                  <c:v>1.30027430785747E-8</c:v>
                </c:pt>
                <c:pt idx="136">
                  <c:v>5.5740758209573803E-8</c:v>
                </c:pt>
                <c:pt idx="137">
                  <c:v>1.6521885146984E-10</c:v>
                </c:pt>
                <c:pt idx="138">
                  <c:v>3.8001150186648897E-8</c:v>
                </c:pt>
                <c:pt idx="139">
                  <c:v>3.1582522633857703E-10</c:v>
                </c:pt>
                <c:pt idx="140">
                  <c:v>6.9761639024421399E-9</c:v>
                </c:pt>
                <c:pt idx="141">
                  <c:v>3.46653298726662E-9</c:v>
                </c:pt>
                <c:pt idx="142">
                  <c:v>3.4249524218066799E-8</c:v>
                </c:pt>
                <c:pt idx="143">
                  <c:v>1.5096298974164199E-9</c:v>
                </c:pt>
                <c:pt idx="144">
                  <c:v>1.15578820496952E-8</c:v>
                </c:pt>
                <c:pt idx="145">
                  <c:v>2.7099455156695199E-7</c:v>
                </c:pt>
                <c:pt idx="146">
                  <c:v>1.19761530192451E-8</c:v>
                </c:pt>
                <c:pt idx="147">
                  <c:v>8.8636616050989396E-8</c:v>
                </c:pt>
                <c:pt idx="148">
                  <c:v>1.09276200811356E-6</c:v>
                </c:pt>
                <c:pt idx="149">
                  <c:v>1.2982090069417899E-8</c:v>
                </c:pt>
                <c:pt idx="150">
                  <c:v>9.6725607063361895E-8</c:v>
                </c:pt>
                <c:pt idx="151">
                  <c:v>3.0814980953846901E-8</c:v>
                </c:pt>
                <c:pt idx="152">
                  <c:v>2.8035556162727801E-9</c:v>
                </c:pt>
                <c:pt idx="153">
                  <c:v>1.9035025179600501E-8</c:v>
                </c:pt>
                <c:pt idx="154">
                  <c:v>4.5630434596598804E-9</c:v>
                </c:pt>
                <c:pt idx="155">
                  <c:v>1.70750949715492E-7</c:v>
                </c:pt>
                <c:pt idx="156">
                  <c:v>4.22756907463244E-9</c:v>
                </c:pt>
                <c:pt idx="157">
                  <c:v>1.1776487382695E-9</c:v>
                </c:pt>
                <c:pt idx="158">
                  <c:v>1.11742877015652E-9</c:v>
                </c:pt>
                <c:pt idx="159">
                  <c:v>4.9546714565448499E-7</c:v>
                </c:pt>
                <c:pt idx="160">
                  <c:v>1.55831095870129E-8</c:v>
                </c:pt>
                <c:pt idx="161">
                  <c:v>3.6691340012842803E-8</c:v>
                </c:pt>
                <c:pt idx="162">
                  <c:v>1.46482419245968E-7</c:v>
                </c:pt>
                <c:pt idx="163">
                  <c:v>7.9370049657362995E-8</c:v>
                </c:pt>
                <c:pt idx="164">
                  <c:v>1.10260589359844E-7</c:v>
                </c:pt>
                <c:pt idx="165">
                  <c:v>3.53351584979544E-8</c:v>
                </c:pt>
                <c:pt idx="166">
                  <c:v>6.5933060419330296E-8</c:v>
                </c:pt>
                <c:pt idx="167">
                  <c:v>2.74617175912793E-8</c:v>
                </c:pt>
                <c:pt idx="168">
                  <c:v>5.0303151407155697E-8</c:v>
                </c:pt>
                <c:pt idx="169">
                  <c:v>4.0423266118409498E-8</c:v>
                </c:pt>
                <c:pt idx="170">
                  <c:v>5.9939207755099897E-8</c:v>
                </c:pt>
                <c:pt idx="171">
                  <c:v>1.11259930258476E-8</c:v>
                </c:pt>
                <c:pt idx="172">
                  <c:v>1.8587880048968701E-8</c:v>
                </c:pt>
                <c:pt idx="173">
                  <c:v>2.4787517859604E-8</c:v>
                </c:pt>
                <c:pt idx="174">
                  <c:v>8.5768872476410694E-8</c:v>
                </c:pt>
                <c:pt idx="175">
                  <c:v>6.84816459201701E-8</c:v>
                </c:pt>
                <c:pt idx="176">
                  <c:v>3.6884790409166002E-7</c:v>
                </c:pt>
                <c:pt idx="177">
                  <c:v>8.3022793651762302E-7</c:v>
                </c:pt>
                <c:pt idx="178">
                  <c:v>5.3850401887638603E-8</c:v>
                </c:pt>
                <c:pt idx="179">
                  <c:v>7.7665995316462796E-8</c:v>
                </c:pt>
                <c:pt idx="180">
                  <c:v>1.11721030276547E-8</c:v>
                </c:pt>
                <c:pt idx="181">
                  <c:v>3.4449828836558999E-7</c:v>
                </c:pt>
                <c:pt idx="182">
                  <c:v>3.03976944031623E-7</c:v>
                </c:pt>
                <c:pt idx="183">
                  <c:v>1.8302804358571101E-9</c:v>
                </c:pt>
                <c:pt idx="184">
                  <c:v>2.7427825246636099E-8</c:v>
                </c:pt>
                <c:pt idx="185">
                  <c:v>4.3117345053267999E-8</c:v>
                </c:pt>
                <c:pt idx="186">
                  <c:v>1.7134731187208999E-10</c:v>
                </c:pt>
                <c:pt idx="187">
                  <c:v>1.10392341197209E-8</c:v>
                </c:pt>
                <c:pt idx="188">
                  <c:v>2.3396059174488302E-9</c:v>
                </c:pt>
                <c:pt idx="189">
                  <c:v>1.3812190504238399E-7</c:v>
                </c:pt>
                <c:pt idx="190">
                  <c:v>5.8105019333312202E-8</c:v>
                </c:pt>
                <c:pt idx="191">
                  <c:v>1.996429642944E-7</c:v>
                </c:pt>
                <c:pt idx="192">
                  <c:v>7.9630881074233106E-8</c:v>
                </c:pt>
                <c:pt idx="193">
                  <c:v>4.12555021215893E-7</c:v>
                </c:pt>
                <c:pt idx="194">
                  <c:v>2.9147589447830801E-7</c:v>
                </c:pt>
                <c:pt idx="195">
                  <c:v>7.4314117009031905E-10</c:v>
                </c:pt>
                <c:pt idx="196">
                  <c:v>3.63657119370227E-8</c:v>
                </c:pt>
                <c:pt idx="197">
                  <c:v>1.9685990168962099E-7</c:v>
                </c:pt>
                <c:pt idx="198">
                  <c:v>3.4082201109008298E-8</c:v>
                </c:pt>
                <c:pt idx="199">
                  <c:v>4.2748696455744898E-7</c:v>
                </c:pt>
                <c:pt idx="200">
                  <c:v>4.6373250775572498E-9</c:v>
                </c:pt>
                <c:pt idx="201">
                  <c:v>2.8213335755500399E-7</c:v>
                </c:pt>
                <c:pt idx="202">
                  <c:v>7.5468902885993698E-8</c:v>
                </c:pt>
                <c:pt idx="203">
                  <c:v>3.2277310106249501E-8</c:v>
                </c:pt>
                <c:pt idx="204">
                  <c:v>1.3546735156163701E-7</c:v>
                </c:pt>
                <c:pt idx="205">
                  <c:v>4.1955504012632204E-9</c:v>
                </c:pt>
                <c:pt idx="206">
                  <c:v>1.20358803753989E-8</c:v>
                </c:pt>
                <c:pt idx="207">
                  <c:v>6.89735766698101E-8</c:v>
                </c:pt>
                <c:pt idx="208">
                  <c:v>1.65180109546623E-8</c:v>
                </c:pt>
                <c:pt idx="209">
                  <c:v>1.5391579511549499E-8</c:v>
                </c:pt>
                <c:pt idx="210">
                  <c:v>4.5248175567205199E-8</c:v>
                </c:pt>
                <c:pt idx="211">
                  <c:v>2.91877351713153E-7</c:v>
                </c:pt>
                <c:pt idx="212">
                  <c:v>2.6767332213033698E-7</c:v>
                </c:pt>
                <c:pt idx="213">
                  <c:v>1.8300162358417599E-7</c:v>
                </c:pt>
                <c:pt idx="214">
                  <c:v>1.7100116880153601E-9</c:v>
                </c:pt>
                <c:pt idx="215">
                  <c:v>6.8074619051649798E-6</c:v>
                </c:pt>
                <c:pt idx="216">
                  <c:v>1.21000728620876E-6</c:v>
                </c:pt>
                <c:pt idx="217">
                  <c:v>9.3008600156721004E-7</c:v>
                </c:pt>
                <c:pt idx="218">
                  <c:v>1.80977744358665E-7</c:v>
                </c:pt>
                <c:pt idx="219">
                  <c:v>4.68825933022271E-7</c:v>
                </c:pt>
                <c:pt idx="220">
                  <c:v>3.8969863925781199E-7</c:v>
                </c:pt>
                <c:pt idx="221">
                  <c:v>3.1479780475895302E-7</c:v>
                </c:pt>
                <c:pt idx="222">
                  <c:v>1.8596136931116201E-6</c:v>
                </c:pt>
                <c:pt idx="223">
                  <c:v>4.27246748818106E-7</c:v>
                </c:pt>
                <c:pt idx="224">
                  <c:v>5.2138491608534603E-8</c:v>
                </c:pt>
                <c:pt idx="225">
                  <c:v>6.9073670634136306E-8</c:v>
                </c:pt>
                <c:pt idx="226">
                  <c:v>7.5772220039319702E-9</c:v>
                </c:pt>
                <c:pt idx="227">
                  <c:v>3.1883244123516801E-6</c:v>
                </c:pt>
                <c:pt idx="228">
                  <c:v>3.0798183702269702E-6</c:v>
                </c:pt>
                <c:pt idx="229">
                  <c:v>1.4291962115094301E-7</c:v>
                </c:pt>
                <c:pt idx="230">
                  <c:v>1.6647460898348201E-7</c:v>
                </c:pt>
                <c:pt idx="231">
                  <c:v>1.5282891995029001E-5</c:v>
                </c:pt>
                <c:pt idx="232">
                  <c:v>4.90159013136823E-4</c:v>
                </c:pt>
                <c:pt idx="233">
                  <c:v>9.6231282820169895E-3</c:v>
                </c:pt>
                <c:pt idx="234">
                  <c:v>2.85185635542109E-2</c:v>
                </c:pt>
                <c:pt idx="235">
                  <c:v>3.4653407042067999E-2</c:v>
                </c:pt>
                <c:pt idx="236">
                  <c:v>4.1477619361730098E-2</c:v>
                </c:pt>
                <c:pt idx="237">
                  <c:v>4.7309228079586499E-2</c:v>
                </c:pt>
                <c:pt idx="238">
                  <c:v>5.3492340303430301E-2</c:v>
                </c:pt>
                <c:pt idx="239">
                  <c:v>8.9966236251978901E-2</c:v>
                </c:pt>
                <c:pt idx="240">
                  <c:v>7.8169846508637397E-2</c:v>
                </c:pt>
                <c:pt idx="241">
                  <c:v>7.3313262591499798E-2</c:v>
                </c:pt>
                <c:pt idx="242">
                  <c:v>5.6486410586666702E-2</c:v>
                </c:pt>
                <c:pt idx="243">
                  <c:v>6.7240325490548106E-2</c:v>
                </c:pt>
                <c:pt idx="244">
                  <c:v>9.4826007371360904E-2</c:v>
                </c:pt>
                <c:pt idx="245">
                  <c:v>0.12311735920851399</c:v>
                </c:pt>
                <c:pt idx="246">
                  <c:v>0.15786016783644699</c:v>
                </c:pt>
                <c:pt idx="247">
                  <c:v>0.14058444280898799</c:v>
                </c:pt>
                <c:pt idx="248">
                  <c:v>0.16694586443621001</c:v>
                </c:pt>
                <c:pt idx="249">
                  <c:v>0.179318004100777</c:v>
                </c:pt>
                <c:pt idx="250">
                  <c:v>0.174765762427744</c:v>
                </c:pt>
                <c:pt idx="251">
                  <c:v>0.15529774294686599</c:v>
                </c:pt>
                <c:pt idx="252">
                  <c:v>0.130632034532463</c:v>
                </c:pt>
                <c:pt idx="253">
                  <c:v>0.130925860720778</c:v>
                </c:pt>
                <c:pt idx="254">
                  <c:v>0.120102342655854</c:v>
                </c:pt>
                <c:pt idx="255">
                  <c:v>0.110832788569519</c:v>
                </c:pt>
                <c:pt idx="256">
                  <c:v>0.10675693031589099</c:v>
                </c:pt>
                <c:pt idx="257">
                  <c:v>0.13167319610668801</c:v>
                </c:pt>
                <c:pt idx="258">
                  <c:v>0.11063771247521</c:v>
                </c:pt>
                <c:pt idx="259">
                  <c:v>9.0158631104211198E-2</c:v>
                </c:pt>
                <c:pt idx="260">
                  <c:v>8.5275673149971004E-2</c:v>
                </c:pt>
                <c:pt idx="261">
                  <c:v>8.1800207805169903E-2</c:v>
                </c:pt>
                <c:pt idx="262">
                  <c:v>6.5843920651860496E-2</c:v>
                </c:pt>
                <c:pt idx="263">
                  <c:v>8.0372297588125197E-2</c:v>
                </c:pt>
                <c:pt idx="264">
                  <c:v>7.9512727251158405E-2</c:v>
                </c:pt>
                <c:pt idx="265">
                  <c:v>9.0089127681599906E-2</c:v>
                </c:pt>
                <c:pt idx="266">
                  <c:v>0.109115436267604</c:v>
                </c:pt>
                <c:pt idx="267">
                  <c:v>0.12113190370251201</c:v>
                </c:pt>
                <c:pt idx="268">
                  <c:v>0.12597262972492601</c:v>
                </c:pt>
                <c:pt idx="269">
                  <c:v>0.126228503499075</c:v>
                </c:pt>
                <c:pt idx="270">
                  <c:v>0.11035833972525901</c:v>
                </c:pt>
                <c:pt idx="271">
                  <c:v>9.6672706131142302E-2</c:v>
                </c:pt>
                <c:pt idx="272">
                  <c:v>9.9249259087968805E-2</c:v>
                </c:pt>
                <c:pt idx="273">
                  <c:v>9.8651368730296604E-2</c:v>
                </c:pt>
                <c:pt idx="274">
                  <c:v>0.114090458014976</c:v>
                </c:pt>
                <c:pt idx="275">
                  <c:v>0.124181604404786</c:v>
                </c:pt>
                <c:pt idx="276">
                  <c:v>0.117228099145765</c:v>
                </c:pt>
                <c:pt idx="277">
                  <c:v>0.113835531774784</c:v>
                </c:pt>
                <c:pt idx="278">
                  <c:v>0.10391066952434599</c:v>
                </c:pt>
                <c:pt idx="279">
                  <c:v>6.2719160551385794E-2</c:v>
                </c:pt>
                <c:pt idx="280">
                  <c:v>7.2489261746070593E-2</c:v>
                </c:pt>
                <c:pt idx="281">
                  <c:v>0.10899590410644699</c:v>
                </c:pt>
                <c:pt idx="282">
                  <c:v>0.113866025905804</c:v>
                </c:pt>
                <c:pt idx="283">
                  <c:v>0.10364732277566099</c:v>
                </c:pt>
                <c:pt idx="284">
                  <c:v>0.134718426084142</c:v>
                </c:pt>
                <c:pt idx="285">
                  <c:v>0.10270133964458</c:v>
                </c:pt>
                <c:pt idx="286">
                  <c:v>7.2125034982452499E-2</c:v>
                </c:pt>
                <c:pt idx="287">
                  <c:v>9.5078531982238895E-2</c:v>
                </c:pt>
                <c:pt idx="288">
                  <c:v>0.122117981940408</c:v>
                </c:pt>
                <c:pt idx="289">
                  <c:v>0.13385558013012</c:v>
                </c:pt>
                <c:pt idx="290">
                  <c:v>0.11844699551321</c:v>
                </c:pt>
                <c:pt idx="291">
                  <c:v>0.116251597037879</c:v>
                </c:pt>
                <c:pt idx="292">
                  <c:v>0.12774339451049799</c:v>
                </c:pt>
                <c:pt idx="293">
                  <c:v>0.14732835529242599</c:v>
                </c:pt>
                <c:pt idx="294">
                  <c:v>0.165093033256769</c:v>
                </c:pt>
                <c:pt idx="295">
                  <c:v>0.168700752717244</c:v>
                </c:pt>
                <c:pt idx="296">
                  <c:v>0.13743577768620999</c:v>
                </c:pt>
                <c:pt idx="297">
                  <c:v>0.14223010266500799</c:v>
                </c:pt>
                <c:pt idx="298">
                  <c:v>0.14238426469052101</c:v>
                </c:pt>
                <c:pt idx="299">
                  <c:v>0.16570284842298899</c:v>
                </c:pt>
                <c:pt idx="300">
                  <c:v>0.17036175213942001</c:v>
                </c:pt>
                <c:pt idx="301">
                  <c:v>0.169923772481545</c:v>
                </c:pt>
                <c:pt idx="302">
                  <c:v>0.13887922745935599</c:v>
                </c:pt>
                <c:pt idx="303">
                  <c:v>0.14319548757009801</c:v>
                </c:pt>
                <c:pt idx="304">
                  <c:v>0.16114549326552599</c:v>
                </c:pt>
                <c:pt idx="305">
                  <c:v>0.15814871156312499</c:v>
                </c:pt>
                <c:pt idx="306">
                  <c:v>0.16733751086600601</c:v>
                </c:pt>
                <c:pt idx="307">
                  <c:v>0.15035996080977199</c:v>
                </c:pt>
                <c:pt idx="308">
                  <c:v>0.152298948675304</c:v>
                </c:pt>
                <c:pt idx="309">
                  <c:v>0.160180362796114</c:v>
                </c:pt>
                <c:pt idx="310">
                  <c:v>0.150426309813708</c:v>
                </c:pt>
                <c:pt idx="311">
                  <c:v>0.16985065372140901</c:v>
                </c:pt>
                <c:pt idx="312">
                  <c:v>0.16636627413016999</c:v>
                </c:pt>
                <c:pt idx="313">
                  <c:v>0.170065220781496</c:v>
                </c:pt>
                <c:pt idx="314">
                  <c:v>0.17082045470194501</c:v>
                </c:pt>
                <c:pt idx="315">
                  <c:v>0.15863842377551399</c:v>
                </c:pt>
                <c:pt idx="316">
                  <c:v>0.16917343099927701</c:v>
                </c:pt>
                <c:pt idx="317">
                  <c:v>0.180290605528864</c:v>
                </c:pt>
                <c:pt idx="318">
                  <c:v>0.165483432909349</c:v>
                </c:pt>
                <c:pt idx="319">
                  <c:v>0.12421237707767201</c:v>
                </c:pt>
                <c:pt idx="320">
                  <c:v>9.9425998374974997E-2</c:v>
                </c:pt>
                <c:pt idx="321">
                  <c:v>0.102427809943228</c:v>
                </c:pt>
                <c:pt idx="322">
                  <c:v>7.3373941931929795E-2</c:v>
                </c:pt>
                <c:pt idx="323">
                  <c:v>8.9332961074817502E-2</c:v>
                </c:pt>
                <c:pt idx="324">
                  <c:v>7.6075929859699798E-2</c:v>
                </c:pt>
                <c:pt idx="325">
                  <c:v>4.6879657011315003E-2</c:v>
                </c:pt>
                <c:pt idx="326">
                  <c:v>3.3357906383801601E-2</c:v>
                </c:pt>
                <c:pt idx="327">
                  <c:v>3.1903980519549799E-3</c:v>
                </c:pt>
                <c:pt idx="328">
                  <c:v>2.0122889637492502E-3</c:v>
                </c:pt>
                <c:pt idx="329">
                  <c:v>2.3794986309266801E-3</c:v>
                </c:pt>
                <c:pt idx="330">
                  <c:v>8.3599140384971304E-3</c:v>
                </c:pt>
                <c:pt idx="331">
                  <c:v>3.36319693844132E-2</c:v>
                </c:pt>
                <c:pt idx="332">
                  <c:v>1.1302202438436101E-2</c:v>
                </c:pt>
                <c:pt idx="333">
                  <c:v>1.09016978069028E-6</c:v>
                </c:pt>
                <c:pt idx="334">
                  <c:v>1.9114271246003301E-7</c:v>
                </c:pt>
                <c:pt idx="335">
                  <c:v>3.1212592255379301E-7</c:v>
                </c:pt>
                <c:pt idx="336">
                  <c:v>1.2156884344306199E-6</c:v>
                </c:pt>
                <c:pt idx="337">
                  <c:v>7.1267038687803998E-7</c:v>
                </c:pt>
                <c:pt idx="338">
                  <c:v>1.3012750943606199E-5</c:v>
                </c:pt>
                <c:pt idx="339">
                  <c:v>5.9377661718533098E-8</c:v>
                </c:pt>
                <c:pt idx="340">
                  <c:v>1.11991588589386E-5</c:v>
                </c:pt>
                <c:pt idx="341">
                  <c:v>2.5012687149172002E-6</c:v>
                </c:pt>
                <c:pt idx="342">
                  <c:v>4.3948326342844602E-6</c:v>
                </c:pt>
                <c:pt idx="343">
                  <c:v>9.8244927667388896E-8</c:v>
                </c:pt>
                <c:pt idx="344">
                  <c:v>1.5955688119906301E-7</c:v>
                </c:pt>
                <c:pt idx="345">
                  <c:v>1.8815116298068501E-7</c:v>
                </c:pt>
                <c:pt idx="346">
                  <c:v>9.4286378243547201E-9</c:v>
                </c:pt>
                <c:pt idx="347">
                  <c:v>5.9667071418485597E-6</c:v>
                </c:pt>
                <c:pt idx="348">
                  <c:v>1.09083886949666E-6</c:v>
                </c:pt>
                <c:pt idx="349">
                  <c:v>2.3484720674079799E-7</c:v>
                </c:pt>
                <c:pt idx="350">
                  <c:v>1.4005226231342701E-7</c:v>
                </c:pt>
                <c:pt idx="351">
                  <c:v>5.7678587936655301E-6</c:v>
                </c:pt>
                <c:pt idx="352">
                  <c:v>1.5191319111573899E-3</c:v>
                </c:pt>
                <c:pt idx="353">
                  <c:v>6.6981278769210903E-3</c:v>
                </c:pt>
                <c:pt idx="354">
                  <c:v>2.0699374468419601E-2</c:v>
                </c:pt>
                <c:pt idx="355">
                  <c:v>1.2193155333575499E-2</c:v>
                </c:pt>
                <c:pt idx="356">
                  <c:v>1.41385957600601E-2</c:v>
                </c:pt>
                <c:pt idx="357">
                  <c:v>5.2366059143104705E-4</c:v>
                </c:pt>
                <c:pt idx="358">
                  <c:v>5.9627125959321797E-3</c:v>
                </c:pt>
                <c:pt idx="359">
                  <c:v>7.5540860688774297E-6</c:v>
                </c:pt>
                <c:pt idx="360">
                  <c:v>6.2843826553139303E-4</c:v>
                </c:pt>
                <c:pt idx="361">
                  <c:v>1.28266528858737E-3</c:v>
                </c:pt>
                <c:pt idx="362">
                  <c:v>1.54794886662629E-2</c:v>
                </c:pt>
                <c:pt idx="363">
                  <c:v>1.5279809785797E-2</c:v>
                </c:pt>
                <c:pt idx="364">
                  <c:v>3.9662027294898698E-2</c:v>
                </c:pt>
                <c:pt idx="365">
                  <c:v>8.0261407911836294E-2</c:v>
                </c:pt>
                <c:pt idx="366">
                  <c:v>6.53331900892717E-2</c:v>
                </c:pt>
                <c:pt idx="367">
                  <c:v>3.4692834499720999E-2</c:v>
                </c:pt>
                <c:pt idx="368">
                  <c:v>3.9014577589228099E-2</c:v>
                </c:pt>
                <c:pt idx="369">
                  <c:v>4.6120107119420599E-2</c:v>
                </c:pt>
                <c:pt idx="370">
                  <c:v>2.9810999655750701E-2</c:v>
                </c:pt>
                <c:pt idx="371">
                  <c:v>3.6587769540497E-2</c:v>
                </c:pt>
                <c:pt idx="372">
                  <c:v>4.0160950137761497E-2</c:v>
                </c:pt>
                <c:pt idx="373">
                  <c:v>6.1452108235078601E-2</c:v>
                </c:pt>
                <c:pt idx="374">
                  <c:v>6.46875277449485E-2</c:v>
                </c:pt>
                <c:pt idx="375">
                  <c:v>5.6847683079122399E-2</c:v>
                </c:pt>
                <c:pt idx="376">
                  <c:v>6.3362102665847506E-2</c:v>
                </c:pt>
                <c:pt idx="377">
                  <c:v>8.0488050492103003E-2</c:v>
                </c:pt>
                <c:pt idx="378">
                  <c:v>0.127782463646373</c:v>
                </c:pt>
                <c:pt idx="379">
                  <c:v>6.4165223025827001E-2</c:v>
                </c:pt>
                <c:pt idx="380">
                  <c:v>0.105719139462713</c:v>
                </c:pt>
                <c:pt idx="381">
                  <c:v>0.115919094332737</c:v>
                </c:pt>
                <c:pt idx="382">
                  <c:v>0.10720163433782</c:v>
                </c:pt>
                <c:pt idx="383">
                  <c:v>0.10424729110835</c:v>
                </c:pt>
                <c:pt idx="384">
                  <c:v>9.6459376837588998E-2</c:v>
                </c:pt>
                <c:pt idx="385">
                  <c:v>0.111348887803374</c:v>
                </c:pt>
                <c:pt idx="386">
                  <c:v>0.103676960021184</c:v>
                </c:pt>
                <c:pt idx="387">
                  <c:v>0.10241514637862401</c:v>
                </c:pt>
                <c:pt idx="388">
                  <c:v>0.13173451660299401</c:v>
                </c:pt>
                <c:pt idx="389">
                  <c:v>0.132991017727076</c:v>
                </c:pt>
                <c:pt idx="390">
                  <c:v>0.147604216384567</c:v>
                </c:pt>
                <c:pt idx="391">
                  <c:v>0.147453871934835</c:v>
                </c:pt>
                <c:pt idx="392">
                  <c:v>0.11906053183031801</c:v>
                </c:pt>
                <c:pt idx="393">
                  <c:v>9.2807091746610601E-2</c:v>
                </c:pt>
                <c:pt idx="394">
                  <c:v>9.0381497897449606E-2</c:v>
                </c:pt>
                <c:pt idx="395">
                  <c:v>0.10823218870923999</c:v>
                </c:pt>
                <c:pt idx="396">
                  <c:v>8.5518281041992994E-2</c:v>
                </c:pt>
                <c:pt idx="397">
                  <c:v>7.9810321989688501E-2</c:v>
                </c:pt>
                <c:pt idx="398">
                  <c:v>5.3301951071399199E-2</c:v>
                </c:pt>
                <c:pt idx="399">
                  <c:v>5.1985312347255799E-2</c:v>
                </c:pt>
                <c:pt idx="400">
                  <c:v>3.5800261223595899E-2</c:v>
                </c:pt>
                <c:pt idx="401">
                  <c:v>3.53195000509713E-2</c:v>
                </c:pt>
                <c:pt idx="402">
                  <c:v>1.21522137602827E-2</c:v>
                </c:pt>
                <c:pt idx="403">
                  <c:v>5.3476389684899401E-5</c:v>
                </c:pt>
                <c:pt idx="404">
                  <c:v>7.6149206339787302E-7</c:v>
                </c:pt>
                <c:pt idx="405">
                  <c:v>6.5637312145214397E-6</c:v>
                </c:pt>
                <c:pt idx="406">
                  <c:v>3.71686131859585E-6</c:v>
                </c:pt>
                <c:pt idx="407">
                  <c:v>1.32764545033349E-8</c:v>
                </c:pt>
                <c:pt idx="408">
                  <c:v>1.13650065857413E-8</c:v>
                </c:pt>
                <c:pt idx="409">
                  <c:v>3.0614776541374798E-7</c:v>
                </c:pt>
                <c:pt idx="410">
                  <c:v>3.6765819392580797E-8</c:v>
                </c:pt>
                <c:pt idx="411">
                  <c:v>1.20789068499489E-7</c:v>
                </c:pt>
                <c:pt idx="412">
                  <c:v>3.2392200899725101E-8</c:v>
                </c:pt>
                <c:pt idx="413">
                  <c:v>3.0904065396511999E-7</c:v>
                </c:pt>
                <c:pt idx="414">
                  <c:v>2.2608643736106101E-8</c:v>
                </c:pt>
                <c:pt idx="415">
                  <c:v>4.79559385553583E-8</c:v>
                </c:pt>
                <c:pt idx="416">
                  <c:v>4.3734928855698099E-8</c:v>
                </c:pt>
                <c:pt idx="417">
                  <c:v>4.0472017510998601E-8</c:v>
                </c:pt>
                <c:pt idx="418">
                  <c:v>2.4373689277694699E-7</c:v>
                </c:pt>
                <c:pt idx="419">
                  <c:v>4.7736476041474295E-7</c:v>
                </c:pt>
                <c:pt idx="420">
                  <c:v>6.8552917773307195E-8</c:v>
                </c:pt>
                <c:pt idx="421">
                  <c:v>3.9531516037052604E-6</c:v>
                </c:pt>
                <c:pt idx="422">
                  <c:v>1.33180580556038E-8</c:v>
                </c:pt>
                <c:pt idx="423">
                  <c:v>4.7419833487204496E-6</c:v>
                </c:pt>
                <c:pt idx="424">
                  <c:v>3.6728774844415898E-8</c:v>
                </c:pt>
                <c:pt idx="425">
                  <c:v>4.5924933828892602E-2</c:v>
                </c:pt>
                <c:pt idx="426">
                  <c:v>5.3702169853803397E-2</c:v>
                </c:pt>
                <c:pt idx="427">
                  <c:v>6.15129461715304E-2</c:v>
                </c:pt>
                <c:pt idx="428">
                  <c:v>7.2565273030192098E-2</c:v>
                </c:pt>
                <c:pt idx="429">
                  <c:v>1.5466360175589E-8</c:v>
                </c:pt>
                <c:pt idx="430">
                  <c:v>2.96301793166156E-6</c:v>
                </c:pt>
                <c:pt idx="431">
                  <c:v>5.8713833072724396E-6</c:v>
                </c:pt>
                <c:pt idx="432">
                  <c:v>1.04662733529218E-5</c:v>
                </c:pt>
                <c:pt idx="433">
                  <c:v>1.49167148377229E-5</c:v>
                </c:pt>
                <c:pt idx="434">
                  <c:v>1.7145350918305799E-6</c:v>
                </c:pt>
                <c:pt idx="435">
                  <c:v>4.0826891559978297E-2</c:v>
                </c:pt>
                <c:pt idx="436">
                  <c:v>6.0471888474992699E-2</c:v>
                </c:pt>
                <c:pt idx="437">
                  <c:v>0.12921438167264099</c:v>
                </c:pt>
                <c:pt idx="438">
                  <c:v>0.12868155161478501</c:v>
                </c:pt>
                <c:pt idx="439">
                  <c:v>0.11639428251865</c:v>
                </c:pt>
                <c:pt idx="440">
                  <c:v>0.14391591320880801</c:v>
                </c:pt>
                <c:pt idx="441">
                  <c:v>0.150666734395072</c:v>
                </c:pt>
                <c:pt idx="442">
                  <c:v>0.183062780908713</c:v>
                </c:pt>
                <c:pt idx="443">
                  <c:v>0.18148898475787401</c:v>
                </c:pt>
                <c:pt idx="444">
                  <c:v>0.186723292180447</c:v>
                </c:pt>
                <c:pt idx="445">
                  <c:v>0.105467457524465</c:v>
                </c:pt>
                <c:pt idx="446">
                  <c:v>7.2163654613303194E-2</c:v>
                </c:pt>
                <c:pt idx="447">
                  <c:v>9.2592331685504597E-2</c:v>
                </c:pt>
                <c:pt idx="448">
                  <c:v>0.139673523640683</c:v>
                </c:pt>
                <c:pt idx="449">
                  <c:v>0.143584291737269</c:v>
                </c:pt>
                <c:pt idx="450">
                  <c:v>0.1479428659532</c:v>
                </c:pt>
                <c:pt idx="451">
                  <c:v>0.159876196099105</c:v>
                </c:pt>
                <c:pt idx="452">
                  <c:v>0.121593950670708</c:v>
                </c:pt>
                <c:pt idx="453">
                  <c:v>8.6014136960081602E-2</c:v>
                </c:pt>
                <c:pt idx="454">
                  <c:v>8.3015068876822903E-2</c:v>
                </c:pt>
                <c:pt idx="455">
                  <c:v>6.7438683663756605E-2</c:v>
                </c:pt>
                <c:pt idx="456">
                  <c:v>9.28169918583686E-2</c:v>
                </c:pt>
                <c:pt idx="457">
                  <c:v>0.125686756624424</c:v>
                </c:pt>
                <c:pt idx="458">
                  <c:v>0.11868567290571801</c:v>
                </c:pt>
                <c:pt idx="459">
                  <c:v>0.12008422044860299</c:v>
                </c:pt>
                <c:pt idx="460">
                  <c:v>0.121456086039615</c:v>
                </c:pt>
                <c:pt idx="461">
                  <c:v>0.13577447456819799</c:v>
                </c:pt>
                <c:pt idx="462">
                  <c:v>0.14756064796375701</c:v>
                </c:pt>
                <c:pt idx="463">
                  <c:v>0.17662323695346199</c:v>
                </c:pt>
                <c:pt idx="464">
                  <c:v>0.17789017594847401</c:v>
                </c:pt>
                <c:pt idx="465">
                  <c:v>0.19563400345995999</c:v>
                </c:pt>
                <c:pt idx="466">
                  <c:v>0.18959148396776701</c:v>
                </c:pt>
                <c:pt idx="467">
                  <c:v>0.18421561550116899</c:v>
                </c:pt>
                <c:pt idx="468">
                  <c:v>0.188332378618562</c:v>
                </c:pt>
                <c:pt idx="469">
                  <c:v>0.191234631978592</c:v>
                </c:pt>
                <c:pt idx="470">
                  <c:v>0.18299932198649699</c:v>
                </c:pt>
                <c:pt idx="471">
                  <c:v>0.15830324735853801</c:v>
                </c:pt>
                <c:pt idx="472">
                  <c:v>0.16655250485745099</c:v>
                </c:pt>
                <c:pt idx="473">
                  <c:v>0.16181860409195101</c:v>
                </c:pt>
                <c:pt idx="474">
                  <c:v>0.13568089877739301</c:v>
                </c:pt>
                <c:pt idx="475">
                  <c:v>0.15869350856258499</c:v>
                </c:pt>
                <c:pt idx="476">
                  <c:v>0.16387972548929</c:v>
                </c:pt>
                <c:pt idx="477">
                  <c:v>0.187864215063164</c:v>
                </c:pt>
                <c:pt idx="478">
                  <c:v>0.19584087365556499</c:v>
                </c:pt>
                <c:pt idx="479">
                  <c:v>0.18464381766542001</c:v>
                </c:pt>
                <c:pt idx="480">
                  <c:v>0.173878431179704</c:v>
                </c:pt>
                <c:pt idx="481">
                  <c:v>0.19183191354909301</c:v>
                </c:pt>
                <c:pt idx="482">
                  <c:v>0.17538214788418399</c:v>
                </c:pt>
                <c:pt idx="483">
                  <c:v>0.168408706949742</c:v>
                </c:pt>
                <c:pt idx="484">
                  <c:v>0.15721109327739699</c:v>
                </c:pt>
                <c:pt idx="485">
                  <c:v>0.14169917140318999</c:v>
                </c:pt>
                <c:pt idx="486">
                  <c:v>0.112444290874432</c:v>
                </c:pt>
                <c:pt idx="487">
                  <c:v>0.150952756958458</c:v>
                </c:pt>
                <c:pt idx="488">
                  <c:v>0.141324862614335</c:v>
                </c:pt>
                <c:pt idx="489">
                  <c:v>0.148414159633077</c:v>
                </c:pt>
                <c:pt idx="490">
                  <c:v>0.14814078332730701</c:v>
                </c:pt>
                <c:pt idx="491">
                  <c:v>0.19611619510220599</c:v>
                </c:pt>
                <c:pt idx="492">
                  <c:v>0.22629183753978299</c:v>
                </c:pt>
                <c:pt idx="493">
                  <c:v>0.29253185752833399</c:v>
                </c:pt>
                <c:pt idx="494">
                  <c:v>0.30167464316214998</c:v>
                </c:pt>
                <c:pt idx="495">
                  <c:v>0.32688165773151401</c:v>
                </c:pt>
                <c:pt idx="496">
                  <c:v>0.39547906189170601</c:v>
                </c:pt>
                <c:pt idx="497">
                  <c:v>0.37897468277510898</c:v>
                </c:pt>
                <c:pt idx="498">
                  <c:v>0.465141817934631</c:v>
                </c:pt>
                <c:pt idx="499">
                  <c:v>0.48137216728391002</c:v>
                </c:pt>
                <c:pt idx="500">
                  <c:v>0.51162454148938497</c:v>
                </c:pt>
                <c:pt idx="501">
                  <c:v>0.51127607107459005</c:v>
                </c:pt>
                <c:pt idx="502">
                  <c:v>0.54129741431113698</c:v>
                </c:pt>
                <c:pt idx="503">
                  <c:v>0.51889808519193403</c:v>
                </c:pt>
                <c:pt idx="504">
                  <c:v>0.54784187908620297</c:v>
                </c:pt>
                <c:pt idx="505">
                  <c:v>0.59286047856636404</c:v>
                </c:pt>
                <c:pt idx="506">
                  <c:v>0.55062414557123496</c:v>
                </c:pt>
                <c:pt idx="507">
                  <c:v>0.53067379925539204</c:v>
                </c:pt>
                <c:pt idx="508">
                  <c:v>0.52734268359292802</c:v>
                </c:pt>
                <c:pt idx="509">
                  <c:v>0.54651816416757504</c:v>
                </c:pt>
                <c:pt idx="510">
                  <c:v>0.62341430327899905</c:v>
                </c:pt>
                <c:pt idx="511">
                  <c:v>0.67050799387550597</c:v>
                </c:pt>
                <c:pt idx="512">
                  <c:v>0.69606278453010795</c:v>
                </c:pt>
                <c:pt idx="513">
                  <c:v>0.72660079563164603</c:v>
                </c:pt>
                <c:pt idx="514">
                  <c:v>0.74708543630473101</c:v>
                </c:pt>
                <c:pt idx="515">
                  <c:v>0.73757175610723502</c:v>
                </c:pt>
                <c:pt idx="516">
                  <c:v>0.72317481818701501</c:v>
                </c:pt>
                <c:pt idx="517">
                  <c:v>0.75189401884243701</c:v>
                </c:pt>
                <c:pt idx="518">
                  <c:v>0.76255779090363596</c:v>
                </c:pt>
                <c:pt idx="519">
                  <c:v>0.76391479935711304</c:v>
                </c:pt>
                <c:pt idx="520">
                  <c:v>0.71876152207538901</c:v>
                </c:pt>
                <c:pt idx="521">
                  <c:v>0.69554006350325803</c:v>
                </c:pt>
                <c:pt idx="522">
                  <c:v>0.70265219928327205</c:v>
                </c:pt>
                <c:pt idx="523">
                  <c:v>0.67541647172389996</c:v>
                </c:pt>
                <c:pt idx="524">
                  <c:v>0.68502941652188698</c:v>
                </c:pt>
                <c:pt idx="525">
                  <c:v>0.70912701610543405</c:v>
                </c:pt>
                <c:pt idx="526">
                  <c:v>0.72712188762674501</c:v>
                </c:pt>
                <c:pt idx="527">
                  <c:v>0.74382815970981397</c:v>
                </c:pt>
                <c:pt idx="528">
                  <c:v>0.73178922940048496</c:v>
                </c:pt>
                <c:pt idx="529">
                  <c:v>0.69019352837568804</c:v>
                </c:pt>
                <c:pt idx="530">
                  <c:v>0.59309915639466704</c:v>
                </c:pt>
                <c:pt idx="531">
                  <c:v>0.53181532667768805</c:v>
                </c:pt>
                <c:pt idx="532">
                  <c:v>0.53165591698333803</c:v>
                </c:pt>
                <c:pt idx="533">
                  <c:v>0.57743642374243298</c:v>
                </c:pt>
                <c:pt idx="534">
                  <c:v>0.60458675736213197</c:v>
                </c:pt>
                <c:pt idx="535">
                  <c:v>0.57755798283916004</c:v>
                </c:pt>
                <c:pt idx="536">
                  <c:v>0.59779804314885998</c:v>
                </c:pt>
                <c:pt idx="537">
                  <c:v>0.962875370954687</c:v>
                </c:pt>
                <c:pt idx="538">
                  <c:v>0.71395489349288499</c:v>
                </c:pt>
                <c:pt idx="539">
                  <c:v>0.62285866444523197</c:v>
                </c:pt>
                <c:pt idx="540">
                  <c:v>0.74560964364028604</c:v>
                </c:pt>
                <c:pt idx="541">
                  <c:v>0.58865339492612601</c:v>
                </c:pt>
                <c:pt idx="542">
                  <c:v>0.57219114597519904</c:v>
                </c:pt>
                <c:pt idx="543">
                  <c:v>0.558494446575861</c:v>
                </c:pt>
                <c:pt idx="544">
                  <c:v>0.61988018509121001</c:v>
                </c:pt>
                <c:pt idx="545">
                  <c:v>0.57466481173859196</c:v>
                </c:pt>
                <c:pt idx="546">
                  <c:v>0.530683266456073</c:v>
                </c:pt>
                <c:pt idx="547">
                  <c:v>0.428584372408994</c:v>
                </c:pt>
                <c:pt idx="548">
                  <c:v>0.59538354960051298</c:v>
                </c:pt>
                <c:pt idx="549">
                  <c:v>0.38941783235489602</c:v>
                </c:pt>
                <c:pt idx="550">
                  <c:v>0.39287114530312001</c:v>
                </c:pt>
                <c:pt idx="551">
                  <c:v>0.35934096015380201</c:v>
                </c:pt>
                <c:pt idx="552">
                  <c:v>0.37015731249959799</c:v>
                </c:pt>
                <c:pt idx="553">
                  <c:v>0.34760679152294399</c:v>
                </c:pt>
                <c:pt idx="554">
                  <c:v>0.32903096434783002</c:v>
                </c:pt>
                <c:pt idx="555">
                  <c:v>0.338290217624303</c:v>
                </c:pt>
                <c:pt idx="556">
                  <c:v>0.34913336955711399</c:v>
                </c:pt>
                <c:pt idx="557">
                  <c:v>0.361840799246478</c:v>
                </c:pt>
                <c:pt idx="558">
                  <c:v>0.38449201254874199</c:v>
                </c:pt>
                <c:pt idx="559">
                  <c:v>0.40937165764720201</c:v>
                </c:pt>
                <c:pt idx="560">
                  <c:v>0.44033540012314198</c:v>
                </c:pt>
                <c:pt idx="561">
                  <c:v>0.45732893281234599</c:v>
                </c:pt>
                <c:pt idx="562">
                  <c:v>0.45153952220987897</c:v>
                </c:pt>
                <c:pt idx="563">
                  <c:v>0.46323303335636801</c:v>
                </c:pt>
                <c:pt idx="564">
                  <c:v>0.44930509041601802</c:v>
                </c:pt>
                <c:pt idx="565">
                  <c:v>0.47732184034979802</c:v>
                </c:pt>
                <c:pt idx="566">
                  <c:v>0.48549551702834198</c:v>
                </c:pt>
                <c:pt idx="567">
                  <c:v>0.504821525602687</c:v>
                </c:pt>
                <c:pt idx="568">
                  <c:v>0.55328897857811399</c:v>
                </c:pt>
                <c:pt idx="569">
                  <c:v>0.49214407258967902</c:v>
                </c:pt>
                <c:pt idx="570">
                  <c:v>0.47867302113426402</c:v>
                </c:pt>
                <c:pt idx="571">
                  <c:v>0.47663192946066502</c:v>
                </c:pt>
                <c:pt idx="572">
                  <c:v>0.48017566717611498</c:v>
                </c:pt>
                <c:pt idx="573">
                  <c:v>0.48594220522951098</c:v>
                </c:pt>
                <c:pt idx="574">
                  <c:v>0.50700871714109796</c:v>
                </c:pt>
                <c:pt idx="575">
                  <c:v>0.49945400156374298</c:v>
                </c:pt>
                <c:pt idx="576">
                  <c:v>0.49566574588879397</c:v>
                </c:pt>
                <c:pt idx="577">
                  <c:v>0.51201180616819797</c:v>
                </c:pt>
                <c:pt idx="578">
                  <c:v>0.50766463891015101</c:v>
                </c:pt>
                <c:pt idx="579">
                  <c:v>0.52395384369364395</c:v>
                </c:pt>
                <c:pt idx="580">
                  <c:v>0.52398104467408801</c:v>
                </c:pt>
                <c:pt idx="581">
                  <c:v>0.50375526156382</c:v>
                </c:pt>
                <c:pt idx="582">
                  <c:v>0.486366595489652</c:v>
                </c:pt>
                <c:pt idx="583">
                  <c:v>0.48603858794507199</c:v>
                </c:pt>
                <c:pt idx="584">
                  <c:v>0.47603732438486501</c:v>
                </c:pt>
                <c:pt idx="585">
                  <c:v>0.47681575538548698</c:v>
                </c:pt>
                <c:pt idx="586">
                  <c:v>0.45180887160177902</c:v>
                </c:pt>
                <c:pt idx="587">
                  <c:v>0.42907122105970502</c:v>
                </c:pt>
                <c:pt idx="588">
                  <c:v>0.43024719346977802</c:v>
                </c:pt>
                <c:pt idx="589">
                  <c:v>0.479162853638196</c:v>
                </c:pt>
                <c:pt idx="590">
                  <c:v>0.47103210939517898</c:v>
                </c:pt>
                <c:pt idx="591">
                  <c:v>0.46470988130957602</c:v>
                </c:pt>
                <c:pt idx="592">
                  <c:v>0.43965197591934102</c:v>
                </c:pt>
                <c:pt idx="593">
                  <c:v>0.42583085769373502</c:v>
                </c:pt>
                <c:pt idx="594">
                  <c:v>0.42098698589745598</c:v>
                </c:pt>
                <c:pt idx="595">
                  <c:v>0.38290971976703803</c:v>
                </c:pt>
                <c:pt idx="596">
                  <c:v>0.40788579812192199</c:v>
                </c:pt>
                <c:pt idx="597">
                  <c:v>0.44546773772464399</c:v>
                </c:pt>
                <c:pt idx="598">
                  <c:v>0.44874288116392003</c:v>
                </c:pt>
                <c:pt idx="599">
                  <c:v>0.46669840232570298</c:v>
                </c:pt>
                <c:pt idx="600">
                  <c:v>0.45571787990433699</c:v>
                </c:pt>
                <c:pt idx="601">
                  <c:v>0.43243649373559501</c:v>
                </c:pt>
                <c:pt idx="602">
                  <c:v>0.42840384658563002</c:v>
                </c:pt>
                <c:pt idx="603">
                  <c:v>0.41867303179965398</c:v>
                </c:pt>
                <c:pt idx="604">
                  <c:v>0.37239371797419102</c:v>
                </c:pt>
                <c:pt idx="605">
                  <c:v>0.33579604699046001</c:v>
                </c:pt>
                <c:pt idx="606">
                  <c:v>0.31275491896271101</c:v>
                </c:pt>
                <c:pt idx="607">
                  <c:v>0.30581481514404701</c:v>
                </c:pt>
                <c:pt idx="608">
                  <c:v>0.27617772879696501</c:v>
                </c:pt>
                <c:pt idx="609">
                  <c:v>0.25392244939612602</c:v>
                </c:pt>
                <c:pt idx="610">
                  <c:v>0.26072516991828198</c:v>
                </c:pt>
                <c:pt idx="611">
                  <c:v>0.28728106316138902</c:v>
                </c:pt>
                <c:pt idx="612">
                  <c:v>0.29189209465941801</c:v>
                </c:pt>
                <c:pt idx="613">
                  <c:v>0.28861700283348002</c:v>
                </c:pt>
                <c:pt idx="614">
                  <c:v>0.29995945128874502</c:v>
                </c:pt>
                <c:pt idx="615">
                  <c:v>0.30562628216030902</c:v>
                </c:pt>
                <c:pt idx="616">
                  <c:v>0.306273835155635</c:v>
                </c:pt>
                <c:pt idx="617">
                  <c:v>0.296307232004417</c:v>
                </c:pt>
                <c:pt idx="618">
                  <c:v>0.26886404169900802</c:v>
                </c:pt>
                <c:pt idx="619">
                  <c:v>0.285638519445784</c:v>
                </c:pt>
                <c:pt idx="620">
                  <c:v>0.29846386437094202</c:v>
                </c:pt>
                <c:pt idx="621">
                  <c:v>0.29551091781390199</c:v>
                </c:pt>
                <c:pt idx="622">
                  <c:v>0.28554315712299599</c:v>
                </c:pt>
                <c:pt idx="623">
                  <c:v>0.27367882987834702</c:v>
                </c:pt>
                <c:pt idx="624">
                  <c:v>0.28217059605334599</c:v>
                </c:pt>
                <c:pt idx="625">
                  <c:v>0.291610047628308</c:v>
                </c:pt>
                <c:pt idx="626">
                  <c:v>0.239990982302734</c:v>
                </c:pt>
                <c:pt idx="627">
                  <c:v>0.24682456854665499</c:v>
                </c:pt>
                <c:pt idx="628">
                  <c:v>0.265479326834336</c:v>
                </c:pt>
                <c:pt idx="629">
                  <c:v>0.26296762014652603</c:v>
                </c:pt>
                <c:pt idx="630">
                  <c:v>0.26297417516951599</c:v>
                </c:pt>
                <c:pt idx="631">
                  <c:v>0.27391786492286002</c:v>
                </c:pt>
                <c:pt idx="632">
                  <c:v>0.26284094510320299</c:v>
                </c:pt>
                <c:pt idx="633">
                  <c:v>0.26569220474591598</c:v>
                </c:pt>
                <c:pt idx="634">
                  <c:v>0.26975649697745602</c:v>
                </c:pt>
                <c:pt idx="635">
                  <c:v>0.27538477420136198</c:v>
                </c:pt>
                <c:pt idx="636">
                  <c:v>0.28351059216817798</c:v>
                </c:pt>
                <c:pt idx="637">
                  <c:v>0.29173857072019699</c:v>
                </c:pt>
                <c:pt idx="638">
                  <c:v>0.293939162393895</c:v>
                </c:pt>
                <c:pt idx="639">
                  <c:v>0.29469273399632001</c:v>
                </c:pt>
                <c:pt idx="640">
                  <c:v>0.27771618936328402</c:v>
                </c:pt>
                <c:pt idx="641">
                  <c:v>0.28745834009758903</c:v>
                </c:pt>
                <c:pt idx="642">
                  <c:v>0.30030175114063501</c:v>
                </c:pt>
                <c:pt idx="643">
                  <c:v>0.305180173556235</c:v>
                </c:pt>
                <c:pt idx="644">
                  <c:v>0.35326383346218598</c:v>
                </c:pt>
                <c:pt idx="645">
                  <c:v>0.34572498638523702</c:v>
                </c:pt>
                <c:pt idx="646">
                  <c:v>0.28535873857976901</c:v>
                </c:pt>
                <c:pt idx="647">
                  <c:v>0.24128797801715601</c:v>
                </c:pt>
                <c:pt idx="648">
                  <c:v>0.25998756884309998</c:v>
                </c:pt>
                <c:pt idx="649">
                  <c:v>0.23193286109488201</c:v>
                </c:pt>
                <c:pt idx="650">
                  <c:v>0.19450346581487499</c:v>
                </c:pt>
                <c:pt idx="651">
                  <c:v>0.13969730659648599</c:v>
                </c:pt>
                <c:pt idx="652">
                  <c:v>0.12914814174803299</c:v>
                </c:pt>
                <c:pt idx="653">
                  <c:v>6.9914213627803798E-2</c:v>
                </c:pt>
                <c:pt idx="654">
                  <c:v>6.6838879973420695E-2</c:v>
                </c:pt>
                <c:pt idx="655">
                  <c:v>8.1143944169079801E-2</c:v>
                </c:pt>
                <c:pt idx="656">
                  <c:v>5.0969888789707297E-2</c:v>
                </c:pt>
                <c:pt idx="657">
                  <c:v>4.6590881710504302E-2</c:v>
                </c:pt>
                <c:pt idx="658">
                  <c:v>3.8941742598076597E-2</c:v>
                </c:pt>
                <c:pt idx="659">
                  <c:v>1.6127471794378501E-2</c:v>
                </c:pt>
                <c:pt idx="660">
                  <c:v>3.7689933565702698E-3</c:v>
                </c:pt>
                <c:pt idx="661">
                  <c:v>3.98134104846203E-7</c:v>
                </c:pt>
                <c:pt idx="662">
                  <c:v>6.6285495294323804E-6</c:v>
                </c:pt>
                <c:pt idx="663">
                  <c:v>1.8921283782384099E-8</c:v>
                </c:pt>
                <c:pt idx="664">
                  <c:v>1.3803355740463699E-7</c:v>
                </c:pt>
                <c:pt idx="665">
                  <c:v>1.69518591119398E-9</c:v>
                </c:pt>
                <c:pt idx="666">
                  <c:v>1.7601679513412999E-9</c:v>
                </c:pt>
                <c:pt idx="667">
                  <c:v>5.5263716515517498E-9</c:v>
                </c:pt>
                <c:pt idx="668">
                  <c:v>2.6736576046841501E-6</c:v>
                </c:pt>
                <c:pt idx="669">
                  <c:v>1.3818079075663901E-7</c:v>
                </c:pt>
                <c:pt idx="670">
                  <c:v>1.42498241022491E-6</c:v>
                </c:pt>
                <c:pt idx="671">
                  <c:v>6.2807646751552297E-6</c:v>
                </c:pt>
                <c:pt idx="672">
                  <c:v>1.6917929798838401E-7</c:v>
                </c:pt>
                <c:pt idx="673">
                  <c:v>8.6253760915998008E-9</c:v>
                </c:pt>
                <c:pt idx="674">
                  <c:v>1.42238612320239E-8</c:v>
                </c:pt>
                <c:pt idx="675">
                  <c:v>1.02346610550237E-8</c:v>
                </c:pt>
                <c:pt idx="676">
                  <c:v>1.2705401172601999E-6</c:v>
                </c:pt>
                <c:pt idx="677">
                  <c:v>1.59002852809629E-6</c:v>
                </c:pt>
                <c:pt idx="678">
                  <c:v>5.1350020439006803E-7</c:v>
                </c:pt>
                <c:pt idx="679">
                  <c:v>1.18112210708029E-8</c:v>
                </c:pt>
                <c:pt idx="680">
                  <c:v>3.0951764192435398E-7</c:v>
                </c:pt>
                <c:pt idx="681">
                  <c:v>1.20610238733834E-8</c:v>
                </c:pt>
                <c:pt idx="682">
                  <c:v>2.2186421065875501E-9</c:v>
                </c:pt>
                <c:pt idx="683">
                  <c:v>3.9361472731044698E-7</c:v>
                </c:pt>
                <c:pt idx="684">
                  <c:v>2.7139307545066799E-7</c:v>
                </c:pt>
                <c:pt idx="685">
                  <c:v>7.8158496904249899E-7</c:v>
                </c:pt>
                <c:pt idx="686">
                  <c:v>2.3319038246143199E-6</c:v>
                </c:pt>
                <c:pt idx="687">
                  <c:v>4.1779604921767697E-6</c:v>
                </c:pt>
                <c:pt idx="688">
                  <c:v>3.5763173619287502E-7</c:v>
                </c:pt>
                <c:pt idx="689">
                  <c:v>3.54771288277271E-7</c:v>
                </c:pt>
                <c:pt idx="690">
                  <c:v>4.8622487188205903E-3</c:v>
                </c:pt>
                <c:pt idx="691">
                  <c:v>1.97046294932408E-7</c:v>
                </c:pt>
                <c:pt idx="692">
                  <c:v>1.1846483006486101E-7</c:v>
                </c:pt>
                <c:pt idx="693">
                  <c:v>7.6429651855557204E-8</c:v>
                </c:pt>
                <c:pt idx="694">
                  <c:v>1.8351688295448001E-8</c:v>
                </c:pt>
                <c:pt idx="695">
                  <c:v>1.26748377230983E-9</c:v>
                </c:pt>
                <c:pt idx="696">
                  <c:v>1.59889909798921E-7</c:v>
                </c:pt>
                <c:pt idx="697">
                  <c:v>1.3470100102389301E-6</c:v>
                </c:pt>
                <c:pt idx="698">
                  <c:v>1.34241491578198E-7</c:v>
                </c:pt>
                <c:pt idx="699">
                  <c:v>4.2252313114228399E-8</c:v>
                </c:pt>
                <c:pt idx="700">
                  <c:v>1.5177289374885201E-7</c:v>
                </c:pt>
                <c:pt idx="701">
                  <c:v>1.50574144651957E-6</c:v>
                </c:pt>
                <c:pt idx="702">
                  <c:v>3.4825062487424801E-8</c:v>
                </c:pt>
                <c:pt idx="703">
                  <c:v>6.0371310931837996E-6</c:v>
                </c:pt>
                <c:pt idx="704">
                  <c:v>1.2607813355092E-6</c:v>
                </c:pt>
                <c:pt idx="705">
                  <c:v>3.3217913993891898E-7</c:v>
                </c:pt>
                <c:pt idx="706">
                  <c:v>1.69185879792828E-7</c:v>
                </c:pt>
                <c:pt idx="707">
                  <c:v>1.8567384396574399E-7</c:v>
                </c:pt>
                <c:pt idx="708">
                  <c:v>6.1430021112466403E-9</c:v>
                </c:pt>
                <c:pt idx="709">
                  <c:v>1.93396187472047E-7</c:v>
                </c:pt>
                <c:pt idx="710">
                  <c:v>2.1551361919640699E-8</c:v>
                </c:pt>
                <c:pt idx="711">
                  <c:v>6.3709205288805198E-7</c:v>
                </c:pt>
                <c:pt idx="712">
                  <c:v>6.2793163476472306E-8</c:v>
                </c:pt>
                <c:pt idx="713">
                  <c:v>2.8196901534375199E-8</c:v>
                </c:pt>
                <c:pt idx="714">
                  <c:v>4.4408790482915099E-9</c:v>
                </c:pt>
                <c:pt idx="715">
                  <c:v>6.6452036221952095E-10</c:v>
                </c:pt>
                <c:pt idx="716">
                  <c:v>2.6228499016419699E-8</c:v>
                </c:pt>
                <c:pt idx="717">
                  <c:v>2.24696078693936E-9</c:v>
                </c:pt>
                <c:pt idx="718">
                  <c:v>1.28781687790333E-8</c:v>
                </c:pt>
                <c:pt idx="719">
                  <c:v>9.4366354354389999E-9</c:v>
                </c:pt>
                <c:pt idx="720">
                  <c:v>4.7746804656394902E-9</c:v>
                </c:pt>
                <c:pt idx="721">
                  <c:v>1.8643991546626001E-8</c:v>
                </c:pt>
                <c:pt idx="722">
                  <c:v>5.2204100388417196E-9</c:v>
                </c:pt>
                <c:pt idx="723">
                  <c:v>6.0908897884264902E-10</c:v>
                </c:pt>
                <c:pt idx="724">
                  <c:v>3.8173376856243997E-9</c:v>
                </c:pt>
                <c:pt idx="725">
                  <c:v>9.7165463190096407E-9</c:v>
                </c:pt>
                <c:pt idx="726">
                  <c:v>2.0796726892944399E-8</c:v>
                </c:pt>
                <c:pt idx="727">
                  <c:v>1.7247598094003499E-8</c:v>
                </c:pt>
                <c:pt idx="728">
                  <c:v>4.2529876828165498E-8</c:v>
                </c:pt>
                <c:pt idx="729">
                  <c:v>1.8081547153318801E-8</c:v>
                </c:pt>
                <c:pt idx="730">
                  <c:v>2.3984153472340602E-8</c:v>
                </c:pt>
                <c:pt idx="731">
                  <c:v>3.3866201359216199E-8</c:v>
                </c:pt>
                <c:pt idx="732">
                  <c:v>1.97819716290861E-9</c:v>
                </c:pt>
                <c:pt idx="733">
                  <c:v>1.5430801147455E-8</c:v>
                </c:pt>
                <c:pt idx="734">
                  <c:v>3.8921436257451701E-7</c:v>
                </c:pt>
                <c:pt idx="735">
                  <c:v>1.24353586547299E-6</c:v>
                </c:pt>
                <c:pt idx="736">
                  <c:v>5.3300226101811097E-8</c:v>
                </c:pt>
                <c:pt idx="737">
                  <c:v>1.20500573497763E-7</c:v>
                </c:pt>
                <c:pt idx="738">
                  <c:v>1.68677963769981E-7</c:v>
                </c:pt>
                <c:pt idx="739">
                  <c:v>3.1318707199731801E-9</c:v>
                </c:pt>
                <c:pt idx="740">
                  <c:v>8.3682598671600294E-8</c:v>
                </c:pt>
                <c:pt idx="741">
                  <c:v>1.14874074761285E-7</c:v>
                </c:pt>
                <c:pt idx="742">
                  <c:v>5.8288824282103804E-9</c:v>
                </c:pt>
                <c:pt idx="743">
                  <c:v>6.4878744540510397E-9</c:v>
                </c:pt>
                <c:pt idx="744">
                  <c:v>2.9105748054598799E-7</c:v>
                </c:pt>
                <c:pt idx="745">
                  <c:v>4.3238709327953102E-8</c:v>
                </c:pt>
                <c:pt idx="746">
                  <c:v>4.9460128239513902E-9</c:v>
                </c:pt>
                <c:pt idx="747">
                  <c:v>2.96404358385456E-8</c:v>
                </c:pt>
                <c:pt idx="748">
                  <c:v>1.67354695077389E-8</c:v>
                </c:pt>
                <c:pt idx="749">
                  <c:v>1.3112768124966401E-9</c:v>
                </c:pt>
                <c:pt idx="750">
                  <c:v>2.5749065021363E-8</c:v>
                </c:pt>
                <c:pt idx="751">
                  <c:v>1.5519149341976599E-7</c:v>
                </c:pt>
                <c:pt idx="752">
                  <c:v>2.0203367251804999E-8</c:v>
                </c:pt>
                <c:pt idx="753">
                  <c:v>1.71396631090874E-8</c:v>
                </c:pt>
                <c:pt idx="754">
                  <c:v>1.4540334761880199E-7</c:v>
                </c:pt>
                <c:pt idx="755">
                  <c:v>1.05556040986712E-9</c:v>
                </c:pt>
                <c:pt idx="756">
                  <c:v>1.9843304613385399E-7</c:v>
                </c:pt>
                <c:pt idx="757">
                  <c:v>3.1097656594747302E-8</c:v>
                </c:pt>
                <c:pt idx="758">
                  <c:v>4.1097550660879898E-8</c:v>
                </c:pt>
                <c:pt idx="759">
                  <c:v>4.6779562793845704E-9</c:v>
                </c:pt>
                <c:pt idx="760">
                  <c:v>1.03182985373769E-8</c:v>
                </c:pt>
                <c:pt idx="761">
                  <c:v>2.0378636762419299E-8</c:v>
                </c:pt>
                <c:pt idx="762">
                  <c:v>3.2753881733749002E-8</c:v>
                </c:pt>
                <c:pt idx="763">
                  <c:v>4.6484350066073599E-8</c:v>
                </c:pt>
                <c:pt idx="764">
                  <c:v>5.2281657339188498E-8</c:v>
                </c:pt>
                <c:pt idx="765">
                  <c:v>4.1240409668457998E-10</c:v>
                </c:pt>
                <c:pt idx="766">
                  <c:v>3.1528030158880899E-10</c:v>
                </c:pt>
                <c:pt idx="767">
                  <c:v>1.11810620388963E-10</c:v>
                </c:pt>
                <c:pt idx="768">
                  <c:v>2.8627486016478501E-8</c:v>
                </c:pt>
                <c:pt idx="769">
                  <c:v>1.37079962891627E-9</c:v>
                </c:pt>
                <c:pt idx="770">
                  <c:v>3.7319677427428799E-8</c:v>
                </c:pt>
                <c:pt idx="771">
                  <c:v>3.9029313498156404E-9</c:v>
                </c:pt>
                <c:pt idx="772">
                  <c:v>5.64945102876042E-11</c:v>
                </c:pt>
                <c:pt idx="773">
                  <c:v>4.21012289909784E-9</c:v>
                </c:pt>
                <c:pt idx="774">
                  <c:v>1.3079407596527299E-10</c:v>
                </c:pt>
                <c:pt idx="775">
                  <c:v>1.1891161643835501E-8</c:v>
                </c:pt>
                <c:pt idx="776">
                  <c:v>8.3028560646054195E-10</c:v>
                </c:pt>
                <c:pt idx="777">
                  <c:v>2.2534687255937399E-7</c:v>
                </c:pt>
                <c:pt idx="778">
                  <c:v>3.2410779448349697E-8</c:v>
                </c:pt>
                <c:pt idx="779">
                  <c:v>1.9195029834263499E-8</c:v>
                </c:pt>
                <c:pt idx="780">
                  <c:v>3.98780944635045E-8</c:v>
                </c:pt>
                <c:pt idx="781">
                  <c:v>2.1805338910720701E-7</c:v>
                </c:pt>
                <c:pt idx="782">
                  <c:v>4.8070309771329704E-9</c:v>
                </c:pt>
                <c:pt idx="783">
                  <c:v>1.2429728686371399E-6</c:v>
                </c:pt>
                <c:pt idx="784">
                  <c:v>2.7249445287233601E-8</c:v>
                </c:pt>
                <c:pt idx="785">
                  <c:v>1.3241806386008801E-8</c:v>
                </c:pt>
                <c:pt idx="786">
                  <c:v>7.8586899865765205E-8</c:v>
                </c:pt>
                <c:pt idx="787">
                  <c:v>5.5961831245773297E-8</c:v>
                </c:pt>
                <c:pt idx="788">
                  <c:v>2.9397523868152999E-8</c:v>
                </c:pt>
                <c:pt idx="789">
                  <c:v>5.2595095370400099E-8</c:v>
                </c:pt>
                <c:pt idx="790">
                  <c:v>5.1190874507264803E-8</c:v>
                </c:pt>
                <c:pt idx="791">
                  <c:v>3.1321667911154902E-7</c:v>
                </c:pt>
                <c:pt idx="792">
                  <c:v>3.6723688555796198E-8</c:v>
                </c:pt>
                <c:pt idx="793">
                  <c:v>1.3555451217939301E-9</c:v>
                </c:pt>
                <c:pt idx="794">
                  <c:v>2.2340564868514799E-8</c:v>
                </c:pt>
                <c:pt idx="795">
                  <c:v>5.6240917840330897E-7</c:v>
                </c:pt>
                <c:pt idx="796">
                  <c:v>8.9378172265138998E-9</c:v>
                </c:pt>
                <c:pt idx="797">
                  <c:v>6.5441671196539406E-8</c:v>
                </c:pt>
                <c:pt idx="798">
                  <c:v>3.9321770322690398E-7</c:v>
                </c:pt>
                <c:pt idx="799">
                  <c:v>3.3881241640700503E-7</c:v>
                </c:pt>
                <c:pt idx="800">
                  <c:v>2.36978194282067E-8</c:v>
                </c:pt>
                <c:pt idx="801">
                  <c:v>6.96036902391049E-8</c:v>
                </c:pt>
                <c:pt idx="802">
                  <c:v>1.48650824082687E-8</c:v>
                </c:pt>
                <c:pt idx="803">
                  <c:v>1.9258470955823098E-9</c:v>
                </c:pt>
                <c:pt idx="804">
                  <c:v>1.6188853486636099E-10</c:v>
                </c:pt>
                <c:pt idx="805">
                  <c:v>4.8822403013069005E-10</c:v>
                </c:pt>
                <c:pt idx="806">
                  <c:v>1.2794705800111E-8</c:v>
                </c:pt>
                <c:pt idx="807">
                  <c:v>2.3196221455491199E-8</c:v>
                </c:pt>
                <c:pt idx="808">
                  <c:v>8.4530170695655896E-10</c:v>
                </c:pt>
                <c:pt idx="809">
                  <c:v>3.5514500307963998E-8</c:v>
                </c:pt>
                <c:pt idx="810">
                  <c:v>1.4396118800101399E-8</c:v>
                </c:pt>
                <c:pt idx="811">
                  <c:v>3.4521159071459203E-8</c:v>
                </c:pt>
                <c:pt idx="812">
                  <c:v>6.6187395187171596E-8</c:v>
                </c:pt>
                <c:pt idx="813">
                  <c:v>6.6268904640234093E-8</c:v>
                </c:pt>
                <c:pt idx="814">
                  <c:v>1.4383827705521201E-7</c:v>
                </c:pt>
                <c:pt idx="815">
                  <c:v>1.91374710839545E-8</c:v>
                </c:pt>
                <c:pt idx="816">
                  <c:v>1.82778634582184E-7</c:v>
                </c:pt>
                <c:pt idx="817">
                  <c:v>5.9672725996327399E-9</c:v>
                </c:pt>
                <c:pt idx="818">
                  <c:v>9.1619592132017097E-9</c:v>
                </c:pt>
                <c:pt idx="819">
                  <c:v>9.1203554852962795E-10</c:v>
                </c:pt>
                <c:pt idx="820">
                  <c:v>5.1079312671237204E-10</c:v>
                </c:pt>
                <c:pt idx="821">
                  <c:v>2.1897496681992201E-8</c:v>
                </c:pt>
                <c:pt idx="822">
                  <c:v>2.35657575323013E-7</c:v>
                </c:pt>
                <c:pt idx="823">
                  <c:v>8.8111902087322496E-8</c:v>
                </c:pt>
                <c:pt idx="824">
                  <c:v>6.4128376911702395E-8</c:v>
                </c:pt>
                <c:pt idx="825">
                  <c:v>2.9457055060601099E-10</c:v>
                </c:pt>
                <c:pt idx="826">
                  <c:v>1.57214809109725E-8</c:v>
                </c:pt>
                <c:pt idx="827">
                  <c:v>3.0188196246394302E-8</c:v>
                </c:pt>
                <c:pt idx="828">
                  <c:v>1.2159718960966899E-8</c:v>
                </c:pt>
                <c:pt idx="829">
                  <c:v>3.7210027572250598E-9</c:v>
                </c:pt>
                <c:pt idx="830">
                  <c:v>4.0388521192825502E-9</c:v>
                </c:pt>
                <c:pt idx="831">
                  <c:v>1.0386898638949601E-9</c:v>
                </c:pt>
                <c:pt idx="832">
                  <c:v>7.9948207716642196E-10</c:v>
                </c:pt>
                <c:pt idx="833">
                  <c:v>6.3505255383387099E-9</c:v>
                </c:pt>
                <c:pt idx="834">
                  <c:v>4.6538187348491001E-10</c:v>
                </c:pt>
                <c:pt idx="835">
                  <c:v>2.5135247360498298E-9</c:v>
                </c:pt>
                <c:pt idx="836">
                  <c:v>1.57671671024809E-8</c:v>
                </c:pt>
                <c:pt idx="837">
                  <c:v>7.5024656890118894E-9</c:v>
                </c:pt>
                <c:pt idx="838">
                  <c:v>4.14789398762491E-10</c:v>
                </c:pt>
                <c:pt idx="839">
                  <c:v>7.5707919127491498E-9</c:v>
                </c:pt>
                <c:pt idx="840">
                  <c:v>7.8563723268777506E-9</c:v>
                </c:pt>
                <c:pt idx="841">
                  <c:v>1.2674325634828001E-8</c:v>
                </c:pt>
                <c:pt idx="842">
                  <c:v>1.98105769332093E-9</c:v>
                </c:pt>
                <c:pt idx="843">
                  <c:v>4.2904784010265202E-8</c:v>
                </c:pt>
                <c:pt idx="844">
                  <c:v>2.6672730170957302E-8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AB-482E-AE16-282919B7B94E}"/>
            </c:ext>
          </c:extLst>
        </c:ser>
        <c:ser>
          <c:idx val="6"/>
          <c:order val="6"/>
          <c:tx>
            <c:strRef>
              <c:f>'Results_train240_2.4saaWeights'!$G$1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'Results_train240_2.4saaWeights'!$G$2:$G$847</c:f>
              <c:numCache>
                <c:formatCode>0,000</c:formatCode>
                <c:ptCount val="846"/>
                <c:pt idx="0">
                  <c:v>2.9119360354681199E-8</c:v>
                </c:pt>
                <c:pt idx="1">
                  <c:v>5.3102252038935301E-8</c:v>
                </c:pt>
                <c:pt idx="2">
                  <c:v>1.13478740089984E-8</c:v>
                </c:pt>
                <c:pt idx="3">
                  <c:v>1.5250508201733699E-8</c:v>
                </c:pt>
                <c:pt idx="4">
                  <c:v>2.6059856584977699E-7</c:v>
                </c:pt>
                <c:pt idx="5">
                  <c:v>4.2570876340839998E-9</c:v>
                </c:pt>
                <c:pt idx="6">
                  <c:v>3.9315129780718099E-8</c:v>
                </c:pt>
                <c:pt idx="7">
                  <c:v>7.3407692492055999E-7</c:v>
                </c:pt>
                <c:pt idx="8">
                  <c:v>1.46633453355333E-8</c:v>
                </c:pt>
                <c:pt idx="9">
                  <c:v>2.5907353914023901E-8</c:v>
                </c:pt>
                <c:pt idx="10">
                  <c:v>4.4131751501155597E-8</c:v>
                </c:pt>
                <c:pt idx="11">
                  <c:v>8.39206986032952E-7</c:v>
                </c:pt>
                <c:pt idx="12">
                  <c:v>8.8634289596582397E-7</c:v>
                </c:pt>
                <c:pt idx="13">
                  <c:v>1.38622728922778E-7</c:v>
                </c:pt>
                <c:pt idx="14">
                  <c:v>3.0507308247834497E-8</c:v>
                </c:pt>
                <c:pt idx="15">
                  <c:v>2.9622585860162798E-8</c:v>
                </c:pt>
                <c:pt idx="16">
                  <c:v>5.9939658991985204E-9</c:v>
                </c:pt>
                <c:pt idx="17">
                  <c:v>1.07558608767354E-7</c:v>
                </c:pt>
                <c:pt idx="18">
                  <c:v>6.6448267004985096E-8</c:v>
                </c:pt>
                <c:pt idx="19">
                  <c:v>6.3601926867596597E-9</c:v>
                </c:pt>
                <c:pt idx="20">
                  <c:v>2.3596324692517802E-8</c:v>
                </c:pt>
                <c:pt idx="21">
                  <c:v>4.7273103143493504E-10</c:v>
                </c:pt>
                <c:pt idx="22">
                  <c:v>1.2106946197227199E-8</c:v>
                </c:pt>
                <c:pt idx="23">
                  <c:v>3.21425695005802E-9</c:v>
                </c:pt>
                <c:pt idx="24">
                  <c:v>4.0548745063618699E-7</c:v>
                </c:pt>
                <c:pt idx="25">
                  <c:v>1.52798642599416E-6</c:v>
                </c:pt>
                <c:pt idx="26">
                  <c:v>7.1007891371979903E-9</c:v>
                </c:pt>
                <c:pt idx="27">
                  <c:v>1.0832276783886499E-6</c:v>
                </c:pt>
                <c:pt idx="28">
                  <c:v>1.02548102496119E-8</c:v>
                </c:pt>
                <c:pt idx="29">
                  <c:v>6.59778549041965E-7</c:v>
                </c:pt>
                <c:pt idx="30">
                  <c:v>3.7838957898339402E-8</c:v>
                </c:pt>
                <c:pt idx="31">
                  <c:v>5.2380622821408695E-7</c:v>
                </c:pt>
                <c:pt idx="32">
                  <c:v>1.0963504240705099E-6</c:v>
                </c:pt>
                <c:pt idx="33">
                  <c:v>1.9401015360608899E-8</c:v>
                </c:pt>
                <c:pt idx="34">
                  <c:v>7.9152672658768303E-6</c:v>
                </c:pt>
                <c:pt idx="35">
                  <c:v>1.73022935220553E-8</c:v>
                </c:pt>
                <c:pt idx="36">
                  <c:v>4.0699870447303602E-7</c:v>
                </c:pt>
                <c:pt idx="37">
                  <c:v>3.7800995754089601E-6</c:v>
                </c:pt>
                <c:pt idx="38">
                  <c:v>4.6482277317570596E-9</c:v>
                </c:pt>
                <c:pt idx="39">
                  <c:v>1.78791855111768E-8</c:v>
                </c:pt>
                <c:pt idx="40">
                  <c:v>3.9083218526856998E-8</c:v>
                </c:pt>
                <c:pt idx="41">
                  <c:v>5.2103455374464499E-9</c:v>
                </c:pt>
                <c:pt idx="42">
                  <c:v>8.6521269540240602E-9</c:v>
                </c:pt>
                <c:pt idx="43">
                  <c:v>2.0298888448195199E-5</c:v>
                </c:pt>
                <c:pt idx="44">
                  <c:v>2.5010892240442599E-3</c:v>
                </c:pt>
                <c:pt idx="45">
                  <c:v>6.9515785184152698E-3</c:v>
                </c:pt>
                <c:pt idx="46">
                  <c:v>9.32519969741452E-5</c:v>
                </c:pt>
                <c:pt idx="47">
                  <c:v>7.0214781992246397E-6</c:v>
                </c:pt>
                <c:pt idx="48">
                  <c:v>2.03097141232668E-6</c:v>
                </c:pt>
                <c:pt idx="49">
                  <c:v>3.4538772011363099E-7</c:v>
                </c:pt>
                <c:pt idx="50">
                  <c:v>3.3617624220399798E-9</c:v>
                </c:pt>
                <c:pt idx="51">
                  <c:v>1.4236632445961501E-7</c:v>
                </c:pt>
                <c:pt idx="52">
                  <c:v>4.8497445333988797E-8</c:v>
                </c:pt>
                <c:pt idx="53">
                  <c:v>8.0613537562051595E-9</c:v>
                </c:pt>
                <c:pt idx="54">
                  <c:v>3.88206045434714E-9</c:v>
                </c:pt>
                <c:pt idx="55">
                  <c:v>2.6904396603343899E-8</c:v>
                </c:pt>
                <c:pt idx="56">
                  <c:v>2.4549991462321501E-10</c:v>
                </c:pt>
                <c:pt idx="57">
                  <c:v>5.79500163341674E-8</c:v>
                </c:pt>
                <c:pt idx="58">
                  <c:v>4.12218021332176E-10</c:v>
                </c:pt>
                <c:pt idx="59">
                  <c:v>2.27559689616603E-8</c:v>
                </c:pt>
                <c:pt idx="60">
                  <c:v>7.5134386947199706E-9</c:v>
                </c:pt>
                <c:pt idx="61">
                  <c:v>2.4051529426423801E-9</c:v>
                </c:pt>
                <c:pt idx="62">
                  <c:v>2.7357955624793599E-8</c:v>
                </c:pt>
                <c:pt idx="63">
                  <c:v>3.9508652599583101E-10</c:v>
                </c:pt>
                <c:pt idx="64">
                  <c:v>5.0531906569260897E-7</c:v>
                </c:pt>
                <c:pt idx="65">
                  <c:v>1.2496699476706299E-7</c:v>
                </c:pt>
                <c:pt idx="66">
                  <c:v>9.0664032410225001E-10</c:v>
                </c:pt>
                <c:pt idx="67">
                  <c:v>5.9257075820539401E-9</c:v>
                </c:pt>
                <c:pt idx="68">
                  <c:v>2.71912901504338E-10</c:v>
                </c:pt>
                <c:pt idx="69">
                  <c:v>1.6040810234827699E-7</c:v>
                </c:pt>
                <c:pt idx="70">
                  <c:v>4.4394044292894E-9</c:v>
                </c:pt>
                <c:pt idx="71">
                  <c:v>7.3960254769197703E-8</c:v>
                </c:pt>
                <c:pt idx="72">
                  <c:v>2.7893551323104801E-8</c:v>
                </c:pt>
                <c:pt idx="73">
                  <c:v>5.7022039170258402E-8</c:v>
                </c:pt>
                <c:pt idx="74">
                  <c:v>1.2410899453764299E-7</c:v>
                </c:pt>
                <c:pt idx="75">
                  <c:v>3.1579932115358701E-8</c:v>
                </c:pt>
                <c:pt idx="76">
                  <c:v>2.6770000363043001E-9</c:v>
                </c:pt>
                <c:pt idx="77">
                  <c:v>3.2537604848088999E-9</c:v>
                </c:pt>
                <c:pt idx="78">
                  <c:v>6.2806212689056302E-10</c:v>
                </c:pt>
                <c:pt idx="79">
                  <c:v>3.21115329620709E-8</c:v>
                </c:pt>
                <c:pt idx="80">
                  <c:v>1.1980511621481699E-10</c:v>
                </c:pt>
                <c:pt idx="81">
                  <c:v>7.3033447724043399E-9</c:v>
                </c:pt>
                <c:pt idx="82">
                  <c:v>7.4404470631649202E-7</c:v>
                </c:pt>
                <c:pt idx="83">
                  <c:v>3.5547357388082901E-9</c:v>
                </c:pt>
                <c:pt idx="84">
                  <c:v>1.5257728916245001E-7</c:v>
                </c:pt>
                <c:pt idx="85">
                  <c:v>4.2661076473301599E-6</c:v>
                </c:pt>
                <c:pt idx="86">
                  <c:v>1.4061915506116601E-6</c:v>
                </c:pt>
                <c:pt idx="87">
                  <c:v>2.0189773275433099E-7</c:v>
                </c:pt>
                <c:pt idx="88">
                  <c:v>8.1805524309891504E-7</c:v>
                </c:pt>
                <c:pt idx="89">
                  <c:v>1.3117299657300701E-5</c:v>
                </c:pt>
                <c:pt idx="90">
                  <c:v>1.6419538449570999E-4</c:v>
                </c:pt>
                <c:pt idx="91">
                  <c:v>8.4320559155459394E-5</c:v>
                </c:pt>
                <c:pt idx="92">
                  <c:v>2.2470356732758299E-7</c:v>
                </c:pt>
                <c:pt idx="93">
                  <c:v>9.5216917058235396E-8</c:v>
                </c:pt>
                <c:pt idx="94">
                  <c:v>2.8481977571644701E-8</c:v>
                </c:pt>
                <c:pt idx="95">
                  <c:v>6.4450936290211901E-9</c:v>
                </c:pt>
                <c:pt idx="96">
                  <c:v>3.8073393929807798E-7</c:v>
                </c:pt>
                <c:pt idx="97">
                  <c:v>3.56978320292069E-8</c:v>
                </c:pt>
                <c:pt idx="98">
                  <c:v>1.76450421308169E-7</c:v>
                </c:pt>
                <c:pt idx="99">
                  <c:v>3.6717544383891702E-7</c:v>
                </c:pt>
                <c:pt idx="100">
                  <c:v>5.1352349785230397E-7</c:v>
                </c:pt>
                <c:pt idx="101">
                  <c:v>5.3994992147887804E-9</c:v>
                </c:pt>
                <c:pt idx="102">
                  <c:v>8.8668920355570902E-7</c:v>
                </c:pt>
                <c:pt idx="103">
                  <c:v>1.24925622671654E-6</c:v>
                </c:pt>
                <c:pt idx="104">
                  <c:v>1.30498433371426E-7</c:v>
                </c:pt>
                <c:pt idx="105">
                  <c:v>1.15232772876063E-6</c:v>
                </c:pt>
                <c:pt idx="106">
                  <c:v>6.7171828687619704E-8</c:v>
                </c:pt>
                <c:pt idx="107">
                  <c:v>6.0187459519643898E-7</c:v>
                </c:pt>
                <c:pt idx="108">
                  <c:v>3.1862982101666301E-8</c:v>
                </c:pt>
                <c:pt idx="109">
                  <c:v>2.57912101577361E-8</c:v>
                </c:pt>
                <c:pt idx="110">
                  <c:v>5.4025973376985499E-9</c:v>
                </c:pt>
                <c:pt idx="111">
                  <c:v>6.8657722034182497E-9</c:v>
                </c:pt>
                <c:pt idx="112">
                  <c:v>4.8625805843162202E-9</c:v>
                </c:pt>
                <c:pt idx="113">
                  <c:v>2.5707551977801699E-8</c:v>
                </c:pt>
                <c:pt idx="114">
                  <c:v>2.8116342430911E-7</c:v>
                </c:pt>
                <c:pt idx="115">
                  <c:v>4.43991043585041E-8</c:v>
                </c:pt>
                <c:pt idx="116">
                  <c:v>4.65860104321081E-9</c:v>
                </c:pt>
                <c:pt idx="117">
                  <c:v>3.7475481049784998E-8</c:v>
                </c:pt>
                <c:pt idx="118">
                  <c:v>3.2904616255980701E-8</c:v>
                </c:pt>
                <c:pt idx="119">
                  <c:v>2.2180096659037399E-7</c:v>
                </c:pt>
                <c:pt idx="120">
                  <c:v>7.4648883027152001E-7</c:v>
                </c:pt>
                <c:pt idx="121">
                  <c:v>2.5019813921266299E-9</c:v>
                </c:pt>
                <c:pt idx="122">
                  <c:v>2.24603182519899E-9</c:v>
                </c:pt>
                <c:pt idx="123">
                  <c:v>5.2013218818935896E-7</c:v>
                </c:pt>
                <c:pt idx="124">
                  <c:v>3.1390349520386199E-8</c:v>
                </c:pt>
                <c:pt idx="125">
                  <c:v>9.8309879635251003E-9</c:v>
                </c:pt>
                <c:pt idx="126">
                  <c:v>3.7671454326098797E-8</c:v>
                </c:pt>
                <c:pt idx="127">
                  <c:v>6.3627495430573198E-8</c:v>
                </c:pt>
                <c:pt idx="128">
                  <c:v>1.31395896476272E-7</c:v>
                </c:pt>
                <c:pt idx="129">
                  <c:v>2.92987228712179E-10</c:v>
                </c:pt>
                <c:pt idx="130">
                  <c:v>2.3762660730516099E-10</c:v>
                </c:pt>
                <c:pt idx="131">
                  <c:v>3.16491532184656E-8</c:v>
                </c:pt>
                <c:pt idx="132">
                  <c:v>3.5081895096686998E-9</c:v>
                </c:pt>
                <c:pt idx="133">
                  <c:v>4.5372710837314798E-9</c:v>
                </c:pt>
                <c:pt idx="134">
                  <c:v>8.0944290520301297E-7</c:v>
                </c:pt>
                <c:pt idx="135">
                  <c:v>1.35538834624704E-8</c:v>
                </c:pt>
                <c:pt idx="136">
                  <c:v>1.1018426273657701E-7</c:v>
                </c:pt>
                <c:pt idx="137">
                  <c:v>4.1146179768510098E-10</c:v>
                </c:pt>
                <c:pt idx="138">
                  <c:v>1.11257916806224E-7</c:v>
                </c:pt>
                <c:pt idx="139">
                  <c:v>2.2525338393169399E-9</c:v>
                </c:pt>
                <c:pt idx="140">
                  <c:v>9.0976903391728293E-8</c:v>
                </c:pt>
                <c:pt idx="141">
                  <c:v>1.17609504966514E-7</c:v>
                </c:pt>
                <c:pt idx="142">
                  <c:v>2.0866907547630299E-7</c:v>
                </c:pt>
                <c:pt idx="143">
                  <c:v>5.2625882559757297E-9</c:v>
                </c:pt>
                <c:pt idx="144">
                  <c:v>2.6466062072880201E-8</c:v>
                </c:pt>
                <c:pt idx="145">
                  <c:v>1.3312484733182E-6</c:v>
                </c:pt>
                <c:pt idx="146">
                  <c:v>1.2117282894300799E-8</c:v>
                </c:pt>
                <c:pt idx="147">
                  <c:v>5.1624060032399902E-7</c:v>
                </c:pt>
                <c:pt idx="148">
                  <c:v>3.97357452771392E-6</c:v>
                </c:pt>
                <c:pt idx="149">
                  <c:v>6.8820657224742396E-8</c:v>
                </c:pt>
                <c:pt idx="150">
                  <c:v>2.7910936815752198E-7</c:v>
                </c:pt>
                <c:pt idx="151">
                  <c:v>1.07335846448626E-7</c:v>
                </c:pt>
                <c:pt idx="152">
                  <c:v>8.5860391772669898E-9</c:v>
                </c:pt>
                <c:pt idx="153">
                  <c:v>1.02574415845128E-7</c:v>
                </c:pt>
                <c:pt idx="154">
                  <c:v>1.2436000212717E-8</c:v>
                </c:pt>
                <c:pt idx="155">
                  <c:v>4.7480001840458402E-7</c:v>
                </c:pt>
                <c:pt idx="156">
                  <c:v>8.2466616147521895E-9</c:v>
                </c:pt>
                <c:pt idx="157">
                  <c:v>1.4368931210590001E-9</c:v>
                </c:pt>
                <c:pt idx="158">
                  <c:v>2.2598940304966402E-9</c:v>
                </c:pt>
                <c:pt idx="159">
                  <c:v>1.06437309242097E-6</c:v>
                </c:pt>
                <c:pt idx="160">
                  <c:v>1.9363885673830499E-8</c:v>
                </c:pt>
                <c:pt idx="161">
                  <c:v>3.0908984532109E-8</c:v>
                </c:pt>
                <c:pt idx="162">
                  <c:v>2.3992421857427298E-7</c:v>
                </c:pt>
                <c:pt idx="163">
                  <c:v>2.0476329576717299E-7</c:v>
                </c:pt>
                <c:pt idx="164">
                  <c:v>1.4486926805065799E-7</c:v>
                </c:pt>
                <c:pt idx="165">
                  <c:v>4.9957833077028097E-8</c:v>
                </c:pt>
                <c:pt idx="166">
                  <c:v>8.1438820576788106E-8</c:v>
                </c:pt>
                <c:pt idx="167">
                  <c:v>6.3329650404422895E-8</c:v>
                </c:pt>
                <c:pt idx="168">
                  <c:v>9.6024507277321194E-8</c:v>
                </c:pt>
                <c:pt idx="169">
                  <c:v>8.5981762640372703E-8</c:v>
                </c:pt>
                <c:pt idx="170">
                  <c:v>2.5007655155625999E-7</c:v>
                </c:pt>
                <c:pt idx="171">
                  <c:v>1.67374830432243E-7</c:v>
                </c:pt>
                <c:pt idx="172">
                  <c:v>3.4736212475270698E-8</c:v>
                </c:pt>
                <c:pt idx="173">
                  <c:v>5.0452056991980797E-8</c:v>
                </c:pt>
                <c:pt idx="174">
                  <c:v>1.6771280101316999E-7</c:v>
                </c:pt>
                <c:pt idx="175">
                  <c:v>8.7506145675951098E-7</c:v>
                </c:pt>
                <c:pt idx="176">
                  <c:v>1.62971683980471E-5</c:v>
                </c:pt>
                <c:pt idx="177">
                  <c:v>2.4547289323732799E-5</c:v>
                </c:pt>
                <c:pt idx="178">
                  <c:v>1.8734670032797199E-6</c:v>
                </c:pt>
                <c:pt idx="179">
                  <c:v>1.6880363427109901E-7</c:v>
                </c:pt>
                <c:pt idx="180">
                  <c:v>1.65255049173219E-7</c:v>
                </c:pt>
                <c:pt idx="181">
                  <c:v>3.9898385523620799E-6</c:v>
                </c:pt>
                <c:pt idx="182">
                  <c:v>7.6897367850283199E-6</c:v>
                </c:pt>
                <c:pt idx="183">
                  <c:v>1.6350697341697599E-7</c:v>
                </c:pt>
                <c:pt idx="184">
                  <c:v>2.6404604293612001E-6</c:v>
                </c:pt>
                <c:pt idx="185">
                  <c:v>1.5705562825282101E-3</c:v>
                </c:pt>
                <c:pt idx="186">
                  <c:v>5.71184085694331E-2</c:v>
                </c:pt>
                <c:pt idx="187">
                  <c:v>0.19540109838280501</c:v>
                </c:pt>
                <c:pt idx="188">
                  <c:v>0.15941947662056499</c:v>
                </c:pt>
                <c:pt idx="189">
                  <c:v>0.10321526547643101</c:v>
                </c:pt>
                <c:pt idx="190">
                  <c:v>6.9793466219401995E-2</c:v>
                </c:pt>
                <c:pt idx="191">
                  <c:v>2.1945761527239599E-3</c:v>
                </c:pt>
                <c:pt idx="192">
                  <c:v>1.50892618556505E-6</c:v>
                </c:pt>
                <c:pt idx="193">
                  <c:v>1.40472269062845E-6</c:v>
                </c:pt>
                <c:pt idx="194">
                  <c:v>2.9668633908009398E-5</c:v>
                </c:pt>
                <c:pt idx="195">
                  <c:v>5.9133651279267403E-7</c:v>
                </c:pt>
                <c:pt idx="196">
                  <c:v>2.9768560042405501E-6</c:v>
                </c:pt>
                <c:pt idx="197">
                  <c:v>9.4460313740443099E-7</c:v>
                </c:pt>
                <c:pt idx="198">
                  <c:v>9.1259593774098298E-7</c:v>
                </c:pt>
                <c:pt idx="199">
                  <c:v>9.2310731840706999E-6</c:v>
                </c:pt>
                <c:pt idx="200">
                  <c:v>0.40630808395934098</c:v>
                </c:pt>
                <c:pt idx="201">
                  <c:v>0.263819877467668</c:v>
                </c:pt>
                <c:pt idx="202">
                  <c:v>0.1869304625795</c:v>
                </c:pt>
                <c:pt idx="203">
                  <c:v>0.103840137114242</c:v>
                </c:pt>
                <c:pt idx="204">
                  <c:v>7.1269463473551501E-7</c:v>
                </c:pt>
                <c:pt idx="205">
                  <c:v>7.9959327183552992E-9</c:v>
                </c:pt>
                <c:pt idx="206">
                  <c:v>3.1749664858171598E-8</c:v>
                </c:pt>
                <c:pt idx="207">
                  <c:v>9.0619875340571298E-8</c:v>
                </c:pt>
                <c:pt idx="208">
                  <c:v>8.8142473885901699E-9</c:v>
                </c:pt>
                <c:pt idx="209">
                  <c:v>2.4498981672584901E-8</c:v>
                </c:pt>
                <c:pt idx="210">
                  <c:v>4.56916654926103E-8</c:v>
                </c:pt>
                <c:pt idx="211">
                  <c:v>6.6724995079197599E-8</c:v>
                </c:pt>
                <c:pt idx="212">
                  <c:v>1.6511681594426799E-7</c:v>
                </c:pt>
                <c:pt idx="213">
                  <c:v>3.8465947623844399E-8</c:v>
                </c:pt>
                <c:pt idx="214">
                  <c:v>3.66605863504861E-9</c:v>
                </c:pt>
                <c:pt idx="215">
                  <c:v>3.6145425693935798E-7</c:v>
                </c:pt>
                <c:pt idx="216">
                  <c:v>1.6292391056850001E-7</c:v>
                </c:pt>
                <c:pt idx="217">
                  <c:v>1.7939488290537101E-7</c:v>
                </c:pt>
                <c:pt idx="218">
                  <c:v>1.5174529523865099E-6</c:v>
                </c:pt>
                <c:pt idx="219">
                  <c:v>3.1023348523562101E-6</c:v>
                </c:pt>
                <c:pt idx="220">
                  <c:v>1.24387678089029E-7</c:v>
                </c:pt>
                <c:pt idx="221">
                  <c:v>2.4775647200017799E-7</c:v>
                </c:pt>
                <c:pt idx="222">
                  <c:v>5.6817788274950096E-7</c:v>
                </c:pt>
                <c:pt idx="223">
                  <c:v>3.8388396329871501E-7</c:v>
                </c:pt>
                <c:pt idx="224">
                  <c:v>1.4307719659353101E-8</c:v>
                </c:pt>
                <c:pt idx="225">
                  <c:v>1.9200517876376401E-8</c:v>
                </c:pt>
                <c:pt idx="226">
                  <c:v>2.3789184615092699E-8</c:v>
                </c:pt>
                <c:pt idx="227">
                  <c:v>4.2244877144515999E-6</c:v>
                </c:pt>
                <c:pt idx="228">
                  <c:v>3.3059637458315501E-7</c:v>
                </c:pt>
                <c:pt idx="229">
                  <c:v>2.1893430088994599E-7</c:v>
                </c:pt>
                <c:pt idx="230">
                  <c:v>4.6129257779781497E-8</c:v>
                </c:pt>
                <c:pt idx="231">
                  <c:v>2.2219391400811101E-8</c:v>
                </c:pt>
                <c:pt idx="232">
                  <c:v>8.0599863817726798E-8</c:v>
                </c:pt>
                <c:pt idx="233">
                  <c:v>3.7297974630601702E-8</c:v>
                </c:pt>
                <c:pt idx="234">
                  <c:v>1.68113076929392E-9</c:v>
                </c:pt>
                <c:pt idx="235">
                  <c:v>5.1945774372805898E-9</c:v>
                </c:pt>
                <c:pt idx="236">
                  <c:v>1.2480877310430499E-8</c:v>
                </c:pt>
                <c:pt idx="237">
                  <c:v>2.3386646481074899E-9</c:v>
                </c:pt>
                <c:pt idx="238">
                  <c:v>1.24352437058946E-8</c:v>
                </c:pt>
                <c:pt idx="239">
                  <c:v>8.9761141699472099E-10</c:v>
                </c:pt>
                <c:pt idx="240">
                  <c:v>1.5973885759364499E-8</c:v>
                </c:pt>
                <c:pt idx="241">
                  <c:v>5.0739918981477196E-9</c:v>
                </c:pt>
                <c:pt idx="242">
                  <c:v>5.58345515378476E-8</c:v>
                </c:pt>
                <c:pt idx="243">
                  <c:v>2.1792589762811099E-7</c:v>
                </c:pt>
                <c:pt idx="244">
                  <c:v>9.4418067781308005E-8</c:v>
                </c:pt>
                <c:pt idx="245">
                  <c:v>1.13941623340145E-8</c:v>
                </c:pt>
                <c:pt idx="246">
                  <c:v>1.1873874704210899E-8</c:v>
                </c:pt>
                <c:pt idx="247">
                  <c:v>5.6442204549234699E-9</c:v>
                </c:pt>
                <c:pt idx="248">
                  <c:v>2.14088280799742E-7</c:v>
                </c:pt>
                <c:pt idx="249">
                  <c:v>3.1797681183047299E-8</c:v>
                </c:pt>
                <c:pt idx="250">
                  <c:v>1.22179324947974E-8</c:v>
                </c:pt>
                <c:pt idx="251">
                  <c:v>1.8030303795890899E-9</c:v>
                </c:pt>
                <c:pt idx="252">
                  <c:v>3.6283428658030997E-8</c:v>
                </c:pt>
                <c:pt idx="253">
                  <c:v>6.28528588321246E-8</c:v>
                </c:pt>
                <c:pt idx="254">
                  <c:v>4.9600442227482103E-8</c:v>
                </c:pt>
                <c:pt idx="255">
                  <c:v>4.00919135863275E-9</c:v>
                </c:pt>
                <c:pt idx="256">
                  <c:v>1.33214389282455E-8</c:v>
                </c:pt>
                <c:pt idx="257">
                  <c:v>3.46134299806103E-9</c:v>
                </c:pt>
                <c:pt idx="258">
                  <c:v>2.5559048367521501E-8</c:v>
                </c:pt>
                <c:pt idx="259">
                  <c:v>5.6248786303635498E-8</c:v>
                </c:pt>
                <c:pt idx="260">
                  <c:v>4.1808790824956099E-8</c:v>
                </c:pt>
                <c:pt idx="261">
                  <c:v>3.5040682808249101E-7</c:v>
                </c:pt>
                <c:pt idx="262">
                  <c:v>1.3510301054575201E-6</c:v>
                </c:pt>
                <c:pt idx="263">
                  <c:v>1.1614471204546699E-5</c:v>
                </c:pt>
                <c:pt idx="264">
                  <c:v>5.7824632223339297E-7</c:v>
                </c:pt>
                <c:pt idx="265">
                  <c:v>1.1124908026553999E-5</c:v>
                </c:pt>
                <c:pt idx="266">
                  <c:v>5.3156155266350801E-7</c:v>
                </c:pt>
                <c:pt idx="267">
                  <c:v>3.6762183768803602E-8</c:v>
                </c:pt>
                <c:pt idx="268">
                  <c:v>5.0862050591766897E-7</c:v>
                </c:pt>
                <c:pt idx="269">
                  <c:v>9.65786509986061E-8</c:v>
                </c:pt>
                <c:pt idx="270">
                  <c:v>1.34533407103186E-7</c:v>
                </c:pt>
                <c:pt idx="271">
                  <c:v>8.2926295368769601E-7</c:v>
                </c:pt>
                <c:pt idx="272">
                  <c:v>1.2758636382858399E-6</c:v>
                </c:pt>
                <c:pt idx="273">
                  <c:v>1.23262615643907E-8</c:v>
                </c:pt>
                <c:pt idx="274">
                  <c:v>9.4692940375217593E-9</c:v>
                </c:pt>
                <c:pt idx="275">
                  <c:v>7.7972141589001404E-7</c:v>
                </c:pt>
                <c:pt idx="276">
                  <c:v>5.90453670949036E-9</c:v>
                </c:pt>
                <c:pt idx="277">
                  <c:v>1.09446661492084E-9</c:v>
                </c:pt>
                <c:pt idx="278">
                  <c:v>1.38276278608063E-8</c:v>
                </c:pt>
                <c:pt idx="279">
                  <c:v>2.2555933044714599E-7</c:v>
                </c:pt>
                <c:pt idx="280">
                  <c:v>2.4303658636174902E-7</c:v>
                </c:pt>
                <c:pt idx="281">
                  <c:v>7.7900716829691695E-7</c:v>
                </c:pt>
                <c:pt idx="282">
                  <c:v>1.21736029395082E-9</c:v>
                </c:pt>
                <c:pt idx="283">
                  <c:v>7.4488582336794096E-8</c:v>
                </c:pt>
                <c:pt idx="284">
                  <c:v>1.56917447874724E-7</c:v>
                </c:pt>
                <c:pt idx="285">
                  <c:v>5.4476144532114499E-9</c:v>
                </c:pt>
                <c:pt idx="286">
                  <c:v>1.5210804558214101E-8</c:v>
                </c:pt>
                <c:pt idx="287">
                  <c:v>1.5809386335580299E-8</c:v>
                </c:pt>
                <c:pt idx="288">
                  <c:v>2.14382406010371E-8</c:v>
                </c:pt>
                <c:pt idx="289">
                  <c:v>5.8298576404539999E-8</c:v>
                </c:pt>
                <c:pt idx="290">
                  <c:v>8.4318311240073105E-7</c:v>
                </c:pt>
                <c:pt idx="291">
                  <c:v>1.1270481079128999E-8</c:v>
                </c:pt>
                <c:pt idx="292">
                  <c:v>2.0449804422556598E-6</c:v>
                </c:pt>
                <c:pt idx="293">
                  <c:v>2.6243860499650199E-8</c:v>
                </c:pt>
                <c:pt idx="294">
                  <c:v>8.7247901383168398E-7</c:v>
                </c:pt>
                <c:pt idx="295">
                  <c:v>6.7797270313533095E-2</c:v>
                </c:pt>
                <c:pt idx="296">
                  <c:v>0.112608532450459</c:v>
                </c:pt>
                <c:pt idx="297">
                  <c:v>0.29163873907346799</c:v>
                </c:pt>
                <c:pt idx="298">
                  <c:v>0.39798572638123503</c:v>
                </c:pt>
                <c:pt idx="299">
                  <c:v>0.33966732247416898</c:v>
                </c:pt>
                <c:pt idx="300">
                  <c:v>0.32034605268882499</c:v>
                </c:pt>
                <c:pt idx="301">
                  <c:v>0.402364377099862</c:v>
                </c:pt>
                <c:pt idx="302">
                  <c:v>0.354641327484431</c:v>
                </c:pt>
                <c:pt idx="303">
                  <c:v>0.331621960706875</c:v>
                </c:pt>
                <c:pt idx="304">
                  <c:v>0.370622514495487</c:v>
                </c:pt>
                <c:pt idx="305">
                  <c:v>0.306733549223907</c:v>
                </c:pt>
                <c:pt idx="306">
                  <c:v>0.43048049426951401</c:v>
                </c:pt>
                <c:pt idx="307">
                  <c:v>0.50367038738344305</c:v>
                </c:pt>
                <c:pt idx="308">
                  <c:v>0.51195092913985596</c:v>
                </c:pt>
                <c:pt idx="309">
                  <c:v>0.54246139548986105</c:v>
                </c:pt>
                <c:pt idx="310">
                  <c:v>0.45272363546567101</c:v>
                </c:pt>
                <c:pt idx="311">
                  <c:v>0.36384589190168498</c:v>
                </c:pt>
                <c:pt idx="312">
                  <c:v>0.20476370624019199</c:v>
                </c:pt>
                <c:pt idx="313">
                  <c:v>1.0121419615381299E-2</c:v>
                </c:pt>
                <c:pt idx="314">
                  <c:v>1.80754685672223E-4</c:v>
                </c:pt>
                <c:pt idx="315">
                  <c:v>1.5414218720567199E-5</c:v>
                </c:pt>
                <c:pt idx="316">
                  <c:v>1.8015135878391299E-7</c:v>
                </c:pt>
                <c:pt idx="317">
                  <c:v>4.6614633016885801E-6</c:v>
                </c:pt>
                <c:pt idx="318">
                  <c:v>2.0546418807829799E-5</c:v>
                </c:pt>
                <c:pt idx="319">
                  <c:v>4.7159938842666101E-6</c:v>
                </c:pt>
                <c:pt idx="320">
                  <c:v>1.9155379668646199E-7</c:v>
                </c:pt>
                <c:pt idx="321">
                  <c:v>3.9908115274079802E-7</c:v>
                </c:pt>
                <c:pt idx="322">
                  <c:v>3.7831230325522898E-8</c:v>
                </c:pt>
                <c:pt idx="323">
                  <c:v>1.13235142374635E-8</c:v>
                </c:pt>
                <c:pt idx="324">
                  <c:v>1.7546148084580399E-9</c:v>
                </c:pt>
                <c:pt idx="325">
                  <c:v>3.9938773799606601E-8</c:v>
                </c:pt>
                <c:pt idx="326">
                  <c:v>1.0098476003956999E-7</c:v>
                </c:pt>
                <c:pt idx="327">
                  <c:v>1.44414199008918E-8</c:v>
                </c:pt>
                <c:pt idx="328">
                  <c:v>1.8328829657142299E-8</c:v>
                </c:pt>
                <c:pt idx="329">
                  <c:v>8.5887688501454001E-8</c:v>
                </c:pt>
                <c:pt idx="330">
                  <c:v>2.25819659632588E-7</c:v>
                </c:pt>
                <c:pt idx="331">
                  <c:v>1.9053513878993899E-6</c:v>
                </c:pt>
                <c:pt idx="332">
                  <c:v>3.0508617491002903E-8</c:v>
                </c:pt>
                <c:pt idx="333">
                  <c:v>1.46686792236622E-9</c:v>
                </c:pt>
                <c:pt idx="334">
                  <c:v>1.9232331214151299E-7</c:v>
                </c:pt>
                <c:pt idx="335">
                  <c:v>3.2526071435732901E-8</c:v>
                </c:pt>
                <c:pt idx="336">
                  <c:v>6.5901044689293801E-6</c:v>
                </c:pt>
                <c:pt idx="337">
                  <c:v>1.13670384511923E-7</c:v>
                </c:pt>
                <c:pt idx="338">
                  <c:v>2.8654762995249601E-6</c:v>
                </c:pt>
                <c:pt idx="339">
                  <c:v>7.5255966896131108E-9</c:v>
                </c:pt>
                <c:pt idx="340">
                  <c:v>1.1294271461132099E-6</c:v>
                </c:pt>
                <c:pt idx="341">
                  <c:v>3.5583665875051799E-6</c:v>
                </c:pt>
                <c:pt idx="342">
                  <c:v>7.1784076567026701E-7</c:v>
                </c:pt>
                <c:pt idx="343">
                  <c:v>1.42282509962866E-7</c:v>
                </c:pt>
                <c:pt idx="344">
                  <c:v>4.48603407091102E-7</c:v>
                </c:pt>
                <c:pt idx="345">
                  <c:v>4.2987902833623102E-5</c:v>
                </c:pt>
                <c:pt idx="346">
                  <c:v>6.2196925572185497E-6</c:v>
                </c:pt>
                <c:pt idx="347">
                  <c:v>3.2763126067104301E-4</c:v>
                </c:pt>
                <c:pt idx="348">
                  <c:v>8.5069858211621202E-5</c:v>
                </c:pt>
                <c:pt idx="349">
                  <c:v>2.5720763442552501E-5</c:v>
                </c:pt>
                <c:pt idx="350">
                  <c:v>2.5748218590579499E-3</c:v>
                </c:pt>
                <c:pt idx="351">
                  <c:v>3.8790912320886203E-2</c:v>
                </c:pt>
                <c:pt idx="352">
                  <c:v>4.8165792765552301E-2</c:v>
                </c:pt>
                <c:pt idx="353">
                  <c:v>0.13468740380007499</c:v>
                </c:pt>
                <c:pt idx="354">
                  <c:v>0.15120519782636199</c:v>
                </c:pt>
                <c:pt idx="355">
                  <c:v>0.10730511651757001</c:v>
                </c:pt>
                <c:pt idx="356">
                  <c:v>0.252795586991374</c:v>
                </c:pt>
                <c:pt idx="357">
                  <c:v>0.30905455470868298</c:v>
                </c:pt>
                <c:pt idx="358">
                  <c:v>0.30541018345718801</c:v>
                </c:pt>
                <c:pt idx="359">
                  <c:v>1.3596713403548499E-7</c:v>
                </c:pt>
                <c:pt idx="360">
                  <c:v>9.4127741685023795E-8</c:v>
                </c:pt>
                <c:pt idx="361">
                  <c:v>1.9362731902703E-7</c:v>
                </c:pt>
                <c:pt idx="362">
                  <c:v>5.6002635270679101E-8</c:v>
                </c:pt>
                <c:pt idx="363">
                  <c:v>1.8485573327991401E-7</c:v>
                </c:pt>
                <c:pt idx="364">
                  <c:v>2.37067535925942E-7</c:v>
                </c:pt>
                <c:pt idx="365">
                  <c:v>0.17069906342257299</c:v>
                </c:pt>
                <c:pt idx="366">
                  <c:v>9.5953583904501109E-7</c:v>
                </c:pt>
                <c:pt idx="367">
                  <c:v>4.8923437627060596E-9</c:v>
                </c:pt>
                <c:pt idx="368">
                  <c:v>3.4410941472345398E-9</c:v>
                </c:pt>
                <c:pt idx="369">
                  <c:v>3.42523987380235E-9</c:v>
                </c:pt>
                <c:pt idx="370">
                  <c:v>1.90430648874754E-8</c:v>
                </c:pt>
                <c:pt idx="371">
                  <c:v>2.3851985402949299E-8</c:v>
                </c:pt>
                <c:pt idx="372">
                  <c:v>4.4735795909560001E-9</c:v>
                </c:pt>
                <c:pt idx="373">
                  <c:v>9.2554623489478694E-9</c:v>
                </c:pt>
                <c:pt idx="374">
                  <c:v>4.2857722085078601E-7</c:v>
                </c:pt>
                <c:pt idx="375">
                  <c:v>9.01539636711123E-9</c:v>
                </c:pt>
                <c:pt idx="376">
                  <c:v>2.3500290361779399E-9</c:v>
                </c:pt>
                <c:pt idx="377">
                  <c:v>1.17463955013447E-8</c:v>
                </c:pt>
                <c:pt idx="378">
                  <c:v>4.8691374055945003E-5</c:v>
                </c:pt>
                <c:pt idx="379">
                  <c:v>1.7938760479050701E-7</c:v>
                </c:pt>
                <c:pt idx="380">
                  <c:v>1.05011157865093E-6</c:v>
                </c:pt>
                <c:pt idx="381">
                  <c:v>2.2765029941950201E-5</c:v>
                </c:pt>
                <c:pt idx="382">
                  <c:v>4.5852873214384499E-4</c:v>
                </c:pt>
                <c:pt idx="383">
                  <c:v>2.3091075222711E-3</c:v>
                </c:pt>
                <c:pt idx="384">
                  <c:v>1.55066117599588E-3</c:v>
                </c:pt>
                <c:pt idx="385">
                  <c:v>1.8506855957698201E-2</c:v>
                </c:pt>
                <c:pt idx="386">
                  <c:v>5.9499061243495903E-2</c:v>
                </c:pt>
                <c:pt idx="387">
                  <c:v>6.4719268404915806E-2</c:v>
                </c:pt>
                <c:pt idx="388">
                  <c:v>3.3438545241143598E-2</c:v>
                </c:pt>
                <c:pt idx="389">
                  <c:v>1.35654294903161E-4</c:v>
                </c:pt>
                <c:pt idx="390">
                  <c:v>2.4510891775455802E-4</c:v>
                </c:pt>
                <c:pt idx="391">
                  <c:v>4.9776550835902803E-5</c:v>
                </c:pt>
                <c:pt idx="392">
                  <c:v>2.4170719933217299E-6</c:v>
                </c:pt>
                <c:pt idx="393">
                  <c:v>7.5900451232768697E-8</c:v>
                </c:pt>
                <c:pt idx="394">
                  <c:v>1.0762921864539299E-9</c:v>
                </c:pt>
                <c:pt idx="395">
                  <c:v>2.3829781110663399E-7</c:v>
                </c:pt>
                <c:pt idx="396">
                  <c:v>4.9424354857410603E-8</c:v>
                </c:pt>
                <c:pt idx="397">
                  <c:v>2.2978013838751202E-8</c:v>
                </c:pt>
                <c:pt idx="398">
                  <c:v>1.8097960247581502E-8</c:v>
                </c:pt>
                <c:pt idx="399">
                  <c:v>1.83911784935573E-8</c:v>
                </c:pt>
                <c:pt idx="400">
                  <c:v>1.29254401393944E-8</c:v>
                </c:pt>
                <c:pt idx="401">
                  <c:v>5.9602683959006801E-8</c:v>
                </c:pt>
                <c:pt idx="402">
                  <c:v>1.6530141333379599E-10</c:v>
                </c:pt>
                <c:pt idx="403">
                  <c:v>5.5150467859465598E-8</c:v>
                </c:pt>
                <c:pt idx="404">
                  <c:v>4.2032264622316602E-8</c:v>
                </c:pt>
                <c:pt idx="405">
                  <c:v>3.5453886829875399E-8</c:v>
                </c:pt>
                <c:pt idx="406">
                  <c:v>1.9362573179559901E-7</c:v>
                </c:pt>
                <c:pt idx="407">
                  <c:v>6.5653496375654399E-9</c:v>
                </c:pt>
                <c:pt idx="408">
                  <c:v>5.7062439537794601E-9</c:v>
                </c:pt>
                <c:pt idx="409">
                  <c:v>1.60687575532856E-9</c:v>
                </c:pt>
                <c:pt idx="410">
                  <c:v>1.67890208812881E-8</c:v>
                </c:pt>
                <c:pt idx="411">
                  <c:v>1.89173247281159E-7</c:v>
                </c:pt>
                <c:pt idx="412">
                  <c:v>2.1616300075194E-7</c:v>
                </c:pt>
                <c:pt idx="413">
                  <c:v>2.3546001508307501E-8</c:v>
                </c:pt>
                <c:pt idx="414">
                  <c:v>9.7566032989868198E-9</c:v>
                </c:pt>
                <c:pt idx="415">
                  <c:v>3.0841292815409501E-9</c:v>
                </c:pt>
                <c:pt idx="416">
                  <c:v>4.92870377775596E-9</c:v>
                </c:pt>
                <c:pt idx="417">
                  <c:v>1.0694477451306001E-9</c:v>
                </c:pt>
                <c:pt idx="418">
                  <c:v>3.8255701384826301E-9</c:v>
                </c:pt>
                <c:pt idx="419">
                  <c:v>5.3157095571295097E-9</c:v>
                </c:pt>
                <c:pt idx="420">
                  <c:v>1.8466617595503899E-8</c:v>
                </c:pt>
                <c:pt idx="421">
                  <c:v>8.2883472788599099E-9</c:v>
                </c:pt>
                <c:pt idx="422">
                  <c:v>3.52224089058205E-10</c:v>
                </c:pt>
                <c:pt idx="423">
                  <c:v>1.92685390958734E-8</c:v>
                </c:pt>
                <c:pt idx="424">
                  <c:v>4.0887485257295898E-9</c:v>
                </c:pt>
                <c:pt idx="425">
                  <c:v>6.0064003476802005E-8</c:v>
                </c:pt>
                <c:pt idx="426">
                  <c:v>6.5141039374707098E-9</c:v>
                </c:pt>
                <c:pt idx="427">
                  <c:v>5.2556910691219896E-9</c:v>
                </c:pt>
                <c:pt idx="428">
                  <c:v>6.5158406328655797E-9</c:v>
                </c:pt>
                <c:pt idx="429">
                  <c:v>4.4447572293644599E-9</c:v>
                </c:pt>
                <c:pt idx="430">
                  <c:v>1.0045203896088401E-7</c:v>
                </c:pt>
                <c:pt idx="431">
                  <c:v>1.08334961741852E-7</c:v>
                </c:pt>
                <c:pt idx="432">
                  <c:v>3.8957161286227399E-8</c:v>
                </c:pt>
                <c:pt idx="433">
                  <c:v>5.2292249413124601E-9</c:v>
                </c:pt>
                <c:pt idx="434">
                  <c:v>3.6922886976061001E-10</c:v>
                </c:pt>
                <c:pt idx="435">
                  <c:v>1.8685782285216599E-9</c:v>
                </c:pt>
                <c:pt idx="436">
                  <c:v>9.1605225923898504E-10</c:v>
                </c:pt>
                <c:pt idx="437">
                  <c:v>2.2527319811227299E-8</c:v>
                </c:pt>
                <c:pt idx="438">
                  <c:v>1.5054255670980401E-7</c:v>
                </c:pt>
                <c:pt idx="439">
                  <c:v>3.3712072533708102E-8</c:v>
                </c:pt>
                <c:pt idx="440">
                  <c:v>1.4655610967083401E-6</c:v>
                </c:pt>
                <c:pt idx="441">
                  <c:v>4.4931797575607301E-7</c:v>
                </c:pt>
                <c:pt idx="442">
                  <c:v>6.28861907752155E-7</c:v>
                </c:pt>
                <c:pt idx="443">
                  <c:v>1.72150889844581E-6</c:v>
                </c:pt>
                <c:pt idx="444">
                  <c:v>5.2174631197245299E-7</c:v>
                </c:pt>
                <c:pt idx="445">
                  <c:v>1.02970580317306E-5</c:v>
                </c:pt>
                <c:pt idx="446">
                  <c:v>1.7286630842261499E-6</c:v>
                </c:pt>
                <c:pt idx="447">
                  <c:v>5.43271129216099E-8</c:v>
                </c:pt>
                <c:pt idx="448">
                  <c:v>0.47685075793175102</c:v>
                </c:pt>
                <c:pt idx="449">
                  <c:v>0.78362807816233304</c:v>
                </c:pt>
                <c:pt idx="450">
                  <c:v>0.789639883391271</c:v>
                </c:pt>
                <c:pt idx="451">
                  <c:v>0.63465694568365205</c:v>
                </c:pt>
                <c:pt idx="452">
                  <c:v>0.40853505402225598</c:v>
                </c:pt>
                <c:pt idx="453">
                  <c:v>0.296313756456278</c:v>
                </c:pt>
                <c:pt idx="454">
                  <c:v>0.11905052548917</c:v>
                </c:pt>
                <c:pt idx="455">
                  <c:v>0.19476714553807301</c:v>
                </c:pt>
                <c:pt idx="456">
                  <c:v>0.388836083441017</c:v>
                </c:pt>
                <c:pt idx="457">
                  <c:v>0.74620897914228701</c:v>
                </c:pt>
                <c:pt idx="458">
                  <c:v>0.76438046990795705</c:v>
                </c:pt>
                <c:pt idx="459">
                  <c:v>0.78518346814264905</c:v>
                </c:pt>
                <c:pt idx="460">
                  <c:v>0.80014640912762103</c:v>
                </c:pt>
                <c:pt idx="461">
                  <c:v>0.70862984543158203</c:v>
                </c:pt>
                <c:pt idx="462">
                  <c:v>0.65957503339696899</c:v>
                </c:pt>
                <c:pt idx="463">
                  <c:v>0.56500549923985099</c:v>
                </c:pt>
                <c:pt idx="464">
                  <c:v>0.60657146104159598</c:v>
                </c:pt>
                <c:pt idx="465">
                  <c:v>0.47934418047968902</c:v>
                </c:pt>
                <c:pt idx="466">
                  <c:v>0.216945994705594</c:v>
                </c:pt>
                <c:pt idx="467">
                  <c:v>9.4630975009359103E-2</c:v>
                </c:pt>
                <c:pt idx="468">
                  <c:v>0.150667564061884</c:v>
                </c:pt>
                <c:pt idx="469">
                  <c:v>0.16550127813402701</c:v>
                </c:pt>
                <c:pt idx="470">
                  <c:v>1.2309827656184001E-3</c:v>
                </c:pt>
                <c:pt idx="471">
                  <c:v>2.3616400084548099E-4</c:v>
                </c:pt>
                <c:pt idx="472">
                  <c:v>3.9639309203352502E-5</c:v>
                </c:pt>
                <c:pt idx="473">
                  <c:v>0.103766783067211</c:v>
                </c:pt>
                <c:pt idx="474">
                  <c:v>0.31590001733095902</c:v>
                </c:pt>
                <c:pt idx="475">
                  <c:v>0.32938174849377</c:v>
                </c:pt>
                <c:pt idx="476">
                  <c:v>0.36768599649920902</c:v>
                </c:pt>
                <c:pt idx="477">
                  <c:v>0.61962397390352297</c:v>
                </c:pt>
                <c:pt idx="478">
                  <c:v>0.666700900264936</c:v>
                </c:pt>
                <c:pt idx="479">
                  <c:v>0.76602394169704502</c:v>
                </c:pt>
                <c:pt idx="480">
                  <c:v>0.82604503855671096</c:v>
                </c:pt>
                <c:pt idx="481">
                  <c:v>0.58694580009571196</c:v>
                </c:pt>
                <c:pt idx="482">
                  <c:v>0.18904520656264401</c:v>
                </c:pt>
                <c:pt idx="483">
                  <c:v>8.9929926351203903E-3</c:v>
                </c:pt>
                <c:pt idx="484">
                  <c:v>0.22043330613968001</c:v>
                </c:pt>
                <c:pt idx="485">
                  <c:v>0.75334868738902305</c:v>
                </c:pt>
                <c:pt idx="486">
                  <c:v>0.59918742610034903</c:v>
                </c:pt>
                <c:pt idx="487">
                  <c:v>0.71883117455848999</c:v>
                </c:pt>
                <c:pt idx="488">
                  <c:v>0.70940998658129395</c:v>
                </c:pt>
                <c:pt idx="489">
                  <c:v>0.83888342919265702</c:v>
                </c:pt>
                <c:pt idx="490">
                  <c:v>0.46488217059058801</c:v>
                </c:pt>
                <c:pt idx="491">
                  <c:v>0.42400746776123899</c:v>
                </c:pt>
                <c:pt idx="492">
                  <c:v>0.36662478587594299</c:v>
                </c:pt>
                <c:pt idx="493">
                  <c:v>0.70506086385972999</c:v>
                </c:pt>
                <c:pt idx="494">
                  <c:v>0.62118612715419297</c:v>
                </c:pt>
                <c:pt idx="495">
                  <c:v>2.8810500777143901E-2</c:v>
                </c:pt>
                <c:pt idx="496">
                  <c:v>1.03067884268529E-7</c:v>
                </c:pt>
                <c:pt idx="497">
                  <c:v>6.06345600199984E-7</c:v>
                </c:pt>
                <c:pt idx="498">
                  <c:v>1.2628770422428299E-6</c:v>
                </c:pt>
                <c:pt idx="499">
                  <c:v>4.68787291790639E-7</c:v>
                </c:pt>
                <c:pt idx="500">
                  <c:v>4.8076173668619704E-6</c:v>
                </c:pt>
                <c:pt idx="501">
                  <c:v>1.46169009503712E-6</c:v>
                </c:pt>
                <c:pt idx="502">
                  <c:v>6.3127400184361396E-6</c:v>
                </c:pt>
                <c:pt idx="503">
                  <c:v>1.6305921660578499E-7</c:v>
                </c:pt>
                <c:pt idx="504">
                  <c:v>6.2107643804330302E-8</c:v>
                </c:pt>
                <c:pt idx="505">
                  <c:v>3.5196902195205099E-6</c:v>
                </c:pt>
                <c:pt idx="506">
                  <c:v>1.84129540506885E-7</c:v>
                </c:pt>
                <c:pt idx="507">
                  <c:v>1.20721312421975E-6</c:v>
                </c:pt>
                <c:pt idx="508">
                  <c:v>2.53969385054733E-9</c:v>
                </c:pt>
                <c:pt idx="509">
                  <c:v>2.62404250418173E-7</c:v>
                </c:pt>
                <c:pt idx="510">
                  <c:v>1.08649868825195E-6</c:v>
                </c:pt>
                <c:pt idx="511">
                  <c:v>1.5886320265612701E-8</c:v>
                </c:pt>
                <c:pt idx="512">
                  <c:v>6.3088083945467293E-8</c:v>
                </c:pt>
                <c:pt idx="513">
                  <c:v>9.3960040802548698E-7</c:v>
                </c:pt>
                <c:pt idx="514">
                  <c:v>2.50246915624244E-7</c:v>
                </c:pt>
                <c:pt idx="515">
                  <c:v>7.5286683733177296E-7</c:v>
                </c:pt>
                <c:pt idx="516">
                  <c:v>4.1919932157744499E-7</c:v>
                </c:pt>
                <c:pt idx="517">
                  <c:v>8.0919861136722101E-8</c:v>
                </c:pt>
                <c:pt idx="518">
                  <c:v>2.0728881417491401E-7</c:v>
                </c:pt>
                <c:pt idx="519">
                  <c:v>5.5176444475725301E-8</c:v>
                </c:pt>
                <c:pt idx="520">
                  <c:v>1.5243559618319901E-7</c:v>
                </c:pt>
                <c:pt idx="521">
                  <c:v>1.66557710800586E-9</c:v>
                </c:pt>
                <c:pt idx="522">
                  <c:v>7.0329367874371297E-7</c:v>
                </c:pt>
                <c:pt idx="523">
                  <c:v>5.5710843877254402E-8</c:v>
                </c:pt>
                <c:pt idx="524">
                  <c:v>1.3678184764208601E-7</c:v>
                </c:pt>
                <c:pt idx="525">
                  <c:v>2.4894286451330002E-7</c:v>
                </c:pt>
                <c:pt idx="526">
                  <c:v>7.4527919869281894E-9</c:v>
                </c:pt>
                <c:pt idx="527">
                  <c:v>4.7117045516558098E-2</c:v>
                </c:pt>
                <c:pt idx="528">
                  <c:v>6.1844598088252302E-2</c:v>
                </c:pt>
                <c:pt idx="529">
                  <c:v>9.34350025014955E-5</c:v>
                </c:pt>
                <c:pt idx="530">
                  <c:v>8.4936522110050005E-7</c:v>
                </c:pt>
                <c:pt idx="531">
                  <c:v>2.9868468594688098E-8</c:v>
                </c:pt>
                <c:pt idx="532">
                  <c:v>5.1326288301519604E-7</c:v>
                </c:pt>
                <c:pt idx="533">
                  <c:v>3.2836235447642499E-6</c:v>
                </c:pt>
                <c:pt idx="534">
                  <c:v>2.5175380646635099E-9</c:v>
                </c:pt>
                <c:pt idx="535">
                  <c:v>2.4334630210012198E-6</c:v>
                </c:pt>
                <c:pt idx="536">
                  <c:v>6.63722863394082E-7</c:v>
                </c:pt>
                <c:pt idx="537">
                  <c:v>3.6711978063135202E-9</c:v>
                </c:pt>
                <c:pt idx="538">
                  <c:v>7.2781768382251303E-9</c:v>
                </c:pt>
                <c:pt idx="539">
                  <c:v>3.5926827949838E-8</c:v>
                </c:pt>
                <c:pt idx="540">
                  <c:v>1.2600711439066401E-8</c:v>
                </c:pt>
                <c:pt idx="541">
                  <c:v>6.1659184649894301E-9</c:v>
                </c:pt>
                <c:pt idx="542">
                  <c:v>1.0648511621161401E-9</c:v>
                </c:pt>
                <c:pt idx="543">
                  <c:v>6.3259195885612694E-8</c:v>
                </c:pt>
                <c:pt idx="544">
                  <c:v>3.8763579749246398E-10</c:v>
                </c:pt>
                <c:pt idx="545">
                  <c:v>1.9193886063151501E-8</c:v>
                </c:pt>
                <c:pt idx="546">
                  <c:v>2.0583514250244099E-7</c:v>
                </c:pt>
                <c:pt idx="547">
                  <c:v>1.68108489720863E-8</c:v>
                </c:pt>
                <c:pt idx="548">
                  <c:v>2.0738347687341702E-8</c:v>
                </c:pt>
                <c:pt idx="549">
                  <c:v>6.0538398504223702E-8</c:v>
                </c:pt>
                <c:pt idx="550">
                  <c:v>4.6002316514370301E-7</c:v>
                </c:pt>
                <c:pt idx="551">
                  <c:v>7.8817995675979203E-8</c:v>
                </c:pt>
                <c:pt idx="552">
                  <c:v>2.20404719369156E-9</c:v>
                </c:pt>
                <c:pt idx="553">
                  <c:v>1.7575392842281201E-7</c:v>
                </c:pt>
                <c:pt idx="554">
                  <c:v>6.2760875499493803E-6</c:v>
                </c:pt>
                <c:pt idx="555">
                  <c:v>5.6676300797675797E-6</c:v>
                </c:pt>
                <c:pt idx="556">
                  <c:v>3.5323756412015501E-6</c:v>
                </c:pt>
                <c:pt idx="557">
                  <c:v>9.4315278439017306E-8</c:v>
                </c:pt>
                <c:pt idx="558">
                  <c:v>3.2521833819501298E-7</c:v>
                </c:pt>
                <c:pt idx="559">
                  <c:v>1.4344975938546099E-6</c:v>
                </c:pt>
                <c:pt idx="560">
                  <c:v>2.4247694102495799E-8</c:v>
                </c:pt>
                <c:pt idx="561">
                  <c:v>1.3020521996159301E-7</c:v>
                </c:pt>
                <c:pt idx="562">
                  <c:v>9.0280963860123502E-9</c:v>
                </c:pt>
                <c:pt idx="563">
                  <c:v>3.8589657569663899E-2</c:v>
                </c:pt>
                <c:pt idx="564">
                  <c:v>0.235229111636727</c:v>
                </c:pt>
                <c:pt idx="565">
                  <c:v>2.9757151943246298E-7</c:v>
                </c:pt>
                <c:pt idx="566">
                  <c:v>1.7945934497390001E-4</c:v>
                </c:pt>
                <c:pt idx="567">
                  <c:v>2.1797765195014499E-7</c:v>
                </c:pt>
                <c:pt idx="568">
                  <c:v>1.7358048219663999E-5</c:v>
                </c:pt>
                <c:pt idx="569">
                  <c:v>0.50723590334364799</c:v>
                </c:pt>
                <c:pt idx="570">
                  <c:v>0.52132602045970999</c:v>
                </c:pt>
                <c:pt idx="571">
                  <c:v>0.225285838164346</c:v>
                </c:pt>
                <c:pt idx="572">
                  <c:v>0.38253522848826399</c:v>
                </c:pt>
                <c:pt idx="573">
                  <c:v>8.4005706715540696E-2</c:v>
                </c:pt>
                <c:pt idx="574">
                  <c:v>1.6976234372685099E-6</c:v>
                </c:pt>
                <c:pt idx="575">
                  <c:v>8.0297875155302302E-7</c:v>
                </c:pt>
                <c:pt idx="576">
                  <c:v>4.6174778131976898E-7</c:v>
                </c:pt>
                <c:pt idx="577">
                  <c:v>1.94217811486012E-7</c:v>
                </c:pt>
                <c:pt idx="578">
                  <c:v>1.26111261427575E-8</c:v>
                </c:pt>
                <c:pt idx="579">
                  <c:v>1.31856283221734E-6</c:v>
                </c:pt>
                <c:pt idx="580">
                  <c:v>1.6590328444676301E-5</c:v>
                </c:pt>
                <c:pt idx="581">
                  <c:v>7.7403673469403696E-6</c:v>
                </c:pt>
                <c:pt idx="582">
                  <c:v>2.4645284104598099E-6</c:v>
                </c:pt>
                <c:pt idx="583">
                  <c:v>4.4577597099680002E-7</c:v>
                </c:pt>
                <c:pt idx="584">
                  <c:v>1.5249204795176298E-8</c:v>
                </c:pt>
                <c:pt idx="585">
                  <c:v>2.1532911264192299E-8</c:v>
                </c:pt>
                <c:pt idx="586">
                  <c:v>8.7844123829421794E-9</c:v>
                </c:pt>
                <c:pt idx="587">
                  <c:v>4.7396263650526099E-9</c:v>
                </c:pt>
                <c:pt idx="588">
                  <c:v>1.9195876644601601E-8</c:v>
                </c:pt>
                <c:pt idx="589">
                  <c:v>1.17543469577492E-8</c:v>
                </c:pt>
                <c:pt idx="590">
                  <c:v>2.3464000100785602E-9</c:v>
                </c:pt>
                <c:pt idx="591">
                  <c:v>3.9386591292172699E-8</c:v>
                </c:pt>
                <c:pt idx="592">
                  <c:v>8.0474174190107395E-9</c:v>
                </c:pt>
                <c:pt idx="593">
                  <c:v>2.4579543460358601E-9</c:v>
                </c:pt>
                <c:pt idx="594">
                  <c:v>8.4922271868020708E-9</c:v>
                </c:pt>
                <c:pt idx="595">
                  <c:v>4.3183555556254701E-8</c:v>
                </c:pt>
                <c:pt idx="596">
                  <c:v>1.81109523148571E-9</c:v>
                </c:pt>
                <c:pt idx="597">
                  <c:v>5.9341029831653998E-9</c:v>
                </c:pt>
                <c:pt idx="598">
                  <c:v>1.56352943245092E-9</c:v>
                </c:pt>
                <c:pt idx="599">
                  <c:v>5.0237043358032901E-10</c:v>
                </c:pt>
                <c:pt idx="600">
                  <c:v>3.92831293927608E-7</c:v>
                </c:pt>
                <c:pt idx="601">
                  <c:v>9.51532396675625E-9</c:v>
                </c:pt>
                <c:pt idx="602">
                  <c:v>1.02679739148008E-8</c:v>
                </c:pt>
                <c:pt idx="603">
                  <c:v>1.62889475234662E-8</c:v>
                </c:pt>
                <c:pt idx="604">
                  <c:v>5.7056143920643297E-9</c:v>
                </c:pt>
                <c:pt idx="605">
                  <c:v>1.9786388017427399E-8</c:v>
                </c:pt>
                <c:pt idx="606">
                  <c:v>8.3544688331007801E-8</c:v>
                </c:pt>
                <c:pt idx="607">
                  <c:v>5.4747317291904599E-8</c:v>
                </c:pt>
                <c:pt idx="608">
                  <c:v>6.94142371427364E-10</c:v>
                </c:pt>
                <c:pt idx="609">
                  <c:v>1.9904008740519401E-10</c:v>
                </c:pt>
                <c:pt idx="610">
                  <c:v>1.1802235077284601E-8</c:v>
                </c:pt>
                <c:pt idx="611">
                  <c:v>5.0750286562536298E-8</c:v>
                </c:pt>
                <c:pt idx="612">
                  <c:v>6.9971996551492395E-10</c:v>
                </c:pt>
                <c:pt idx="613">
                  <c:v>1.1573655019664301E-8</c:v>
                </c:pt>
                <c:pt idx="614">
                  <c:v>5.8008361124773398E-8</c:v>
                </c:pt>
                <c:pt idx="615">
                  <c:v>1.79118138262987E-10</c:v>
                </c:pt>
                <c:pt idx="616">
                  <c:v>1.23041020643156E-9</c:v>
                </c:pt>
                <c:pt idx="617">
                  <c:v>1.43038992896552E-9</c:v>
                </c:pt>
                <c:pt idx="618">
                  <c:v>4.3204592860239001E-9</c:v>
                </c:pt>
                <c:pt idx="619">
                  <c:v>8.5337922580609094E-9</c:v>
                </c:pt>
                <c:pt idx="620">
                  <c:v>1.47297926514059E-9</c:v>
                </c:pt>
                <c:pt idx="621">
                  <c:v>3.2084941660756799E-9</c:v>
                </c:pt>
                <c:pt idx="622">
                  <c:v>6.31368647770968E-9</c:v>
                </c:pt>
                <c:pt idx="623">
                  <c:v>1.5241808096519199E-8</c:v>
                </c:pt>
                <c:pt idx="624">
                  <c:v>3.13800486981179E-9</c:v>
                </c:pt>
                <c:pt idx="625">
                  <c:v>2.9093289522324098E-8</c:v>
                </c:pt>
                <c:pt idx="626">
                  <c:v>8.0829473541883303E-8</c:v>
                </c:pt>
                <c:pt idx="627">
                  <c:v>1.17666188655025E-7</c:v>
                </c:pt>
                <c:pt idx="628">
                  <c:v>2.2781981152041099E-8</c:v>
                </c:pt>
                <c:pt idx="629">
                  <c:v>4.9254424732575398E-7</c:v>
                </c:pt>
                <c:pt idx="630">
                  <c:v>9.3840613574053402E-7</c:v>
                </c:pt>
                <c:pt idx="631">
                  <c:v>1.6023851148492999E-8</c:v>
                </c:pt>
                <c:pt idx="632">
                  <c:v>2.5776378497767498E-7</c:v>
                </c:pt>
                <c:pt idx="633">
                  <c:v>1.8131765952168999E-10</c:v>
                </c:pt>
                <c:pt idx="634">
                  <c:v>5.1953212468298798E-8</c:v>
                </c:pt>
                <c:pt idx="635">
                  <c:v>9.8951949567325104E-8</c:v>
                </c:pt>
                <c:pt idx="636">
                  <c:v>6.3238846928198502E-8</c:v>
                </c:pt>
                <c:pt idx="637">
                  <c:v>9.3325958395889403E-9</c:v>
                </c:pt>
                <c:pt idx="638">
                  <c:v>9.9127955952164296E-9</c:v>
                </c:pt>
                <c:pt idx="639">
                  <c:v>9.7413928183723701E-7</c:v>
                </c:pt>
                <c:pt idx="640">
                  <c:v>3.1220380180543299E-8</c:v>
                </c:pt>
                <c:pt idx="641">
                  <c:v>2.6108792576159E-8</c:v>
                </c:pt>
                <c:pt idx="642">
                  <c:v>2.4743845760305399E-8</c:v>
                </c:pt>
                <c:pt idx="643">
                  <c:v>3.13856617036595E-8</c:v>
                </c:pt>
                <c:pt idx="644">
                  <c:v>1.2747096514662799E-7</c:v>
                </c:pt>
                <c:pt idx="645">
                  <c:v>9.7259702352795006E-9</c:v>
                </c:pt>
                <c:pt idx="646">
                  <c:v>1.5943625855406599E-8</c:v>
                </c:pt>
                <c:pt idx="647">
                  <c:v>1.5990126592175201E-7</c:v>
                </c:pt>
                <c:pt idx="648">
                  <c:v>5.56529128005683E-9</c:v>
                </c:pt>
                <c:pt idx="649">
                  <c:v>1.29966282799854E-8</c:v>
                </c:pt>
                <c:pt idx="650">
                  <c:v>9.9039061974381699E-10</c:v>
                </c:pt>
                <c:pt idx="651">
                  <c:v>6.9319788102997195E-8</c:v>
                </c:pt>
                <c:pt idx="652">
                  <c:v>2.4936491007559901E-8</c:v>
                </c:pt>
                <c:pt idx="653">
                  <c:v>8.4541913941975801E-9</c:v>
                </c:pt>
                <c:pt idx="654">
                  <c:v>8.0762084744565202E-7</c:v>
                </c:pt>
                <c:pt idx="655">
                  <c:v>1.3342572996676801E-8</c:v>
                </c:pt>
                <c:pt idx="656">
                  <c:v>4.46683183327604E-7</c:v>
                </c:pt>
                <c:pt idx="657">
                  <c:v>5.1794846102288999E-9</c:v>
                </c:pt>
                <c:pt idx="658">
                  <c:v>1.4139978345683901E-8</c:v>
                </c:pt>
                <c:pt idx="659">
                  <c:v>4.1149357138452801E-8</c:v>
                </c:pt>
                <c:pt idx="660">
                  <c:v>3.4127353156413602E-8</c:v>
                </c:pt>
                <c:pt idx="661">
                  <c:v>1.6995651721237401E-9</c:v>
                </c:pt>
                <c:pt idx="662">
                  <c:v>1.8398061336949101E-8</c:v>
                </c:pt>
                <c:pt idx="663">
                  <c:v>1.12661234922798E-8</c:v>
                </c:pt>
                <c:pt idx="664">
                  <c:v>4.3603034573559797E-9</c:v>
                </c:pt>
                <c:pt idx="665">
                  <c:v>6.7074066947453402E-10</c:v>
                </c:pt>
                <c:pt idx="666">
                  <c:v>6.6813210082922798E-10</c:v>
                </c:pt>
                <c:pt idx="667">
                  <c:v>5.6244147373022402E-9</c:v>
                </c:pt>
                <c:pt idx="668">
                  <c:v>8.6301216937674594E-8</c:v>
                </c:pt>
                <c:pt idx="669">
                  <c:v>5.0875001024807697E-8</c:v>
                </c:pt>
                <c:pt idx="670">
                  <c:v>2.29880246800731E-8</c:v>
                </c:pt>
                <c:pt idx="671">
                  <c:v>2.3470423004883499E-7</c:v>
                </c:pt>
                <c:pt idx="672">
                  <c:v>1.43650928926485E-8</c:v>
                </c:pt>
                <c:pt idx="673">
                  <c:v>8.9459208932438805E-10</c:v>
                </c:pt>
                <c:pt idx="674">
                  <c:v>2.3324463267188799E-9</c:v>
                </c:pt>
                <c:pt idx="675">
                  <c:v>1.07709430913639E-9</c:v>
                </c:pt>
                <c:pt idx="676">
                  <c:v>5.6384343657549001E-8</c:v>
                </c:pt>
                <c:pt idx="677">
                  <c:v>2.0703356493230099E-8</c:v>
                </c:pt>
                <c:pt idx="678">
                  <c:v>2.3027718678370799E-8</c:v>
                </c:pt>
                <c:pt idx="679">
                  <c:v>3.55755183962075E-9</c:v>
                </c:pt>
                <c:pt idx="680">
                  <c:v>1.0389181055638E-8</c:v>
                </c:pt>
                <c:pt idx="681">
                  <c:v>9.3642169643608406E-9</c:v>
                </c:pt>
                <c:pt idx="682">
                  <c:v>6.4137955363437105E-11</c:v>
                </c:pt>
                <c:pt idx="683">
                  <c:v>1.04251679524265E-8</c:v>
                </c:pt>
                <c:pt idx="684">
                  <c:v>2.3693724643663099E-9</c:v>
                </c:pt>
                <c:pt idx="685">
                  <c:v>5.8161454996637501E-8</c:v>
                </c:pt>
                <c:pt idx="686">
                  <c:v>2.88301273962094E-8</c:v>
                </c:pt>
                <c:pt idx="687">
                  <c:v>1.32760350736022E-7</c:v>
                </c:pt>
                <c:pt idx="688">
                  <c:v>1.5231974423634901E-8</c:v>
                </c:pt>
                <c:pt idx="689">
                  <c:v>1.4834789635928E-8</c:v>
                </c:pt>
                <c:pt idx="690">
                  <c:v>1.16876012541971E-9</c:v>
                </c:pt>
                <c:pt idx="691">
                  <c:v>7.2985325344729601E-8</c:v>
                </c:pt>
                <c:pt idx="692">
                  <c:v>4.8194639949069398E-8</c:v>
                </c:pt>
                <c:pt idx="693">
                  <c:v>2.5014006038349301E-8</c:v>
                </c:pt>
                <c:pt idx="694">
                  <c:v>2.0868730284035101E-8</c:v>
                </c:pt>
                <c:pt idx="695">
                  <c:v>1.06501670514865E-9</c:v>
                </c:pt>
                <c:pt idx="696">
                  <c:v>3.6523473307896897E-8</c:v>
                </c:pt>
                <c:pt idx="697">
                  <c:v>4.9163425226435698E-8</c:v>
                </c:pt>
                <c:pt idx="698">
                  <c:v>2.3605650549994398E-9</c:v>
                </c:pt>
                <c:pt idx="699">
                  <c:v>1.3257391243835899E-9</c:v>
                </c:pt>
                <c:pt idx="700">
                  <c:v>3.7273924961227698E-9</c:v>
                </c:pt>
                <c:pt idx="701">
                  <c:v>3.7388097920445501E-9</c:v>
                </c:pt>
                <c:pt idx="702">
                  <c:v>1.77094479530663E-10</c:v>
                </c:pt>
                <c:pt idx="703">
                  <c:v>2.5718010831828099E-8</c:v>
                </c:pt>
                <c:pt idx="704">
                  <c:v>4.34540154886043E-8</c:v>
                </c:pt>
                <c:pt idx="705">
                  <c:v>7.0816327556055701E-8</c:v>
                </c:pt>
                <c:pt idx="706">
                  <c:v>5.0878042419386798E-8</c:v>
                </c:pt>
                <c:pt idx="707">
                  <c:v>5.7473682308094199E-8</c:v>
                </c:pt>
                <c:pt idx="708">
                  <c:v>5.0716106752254698E-9</c:v>
                </c:pt>
                <c:pt idx="709">
                  <c:v>2.5380852314548099E-7</c:v>
                </c:pt>
                <c:pt idx="710">
                  <c:v>4.09032105579678E-8</c:v>
                </c:pt>
                <c:pt idx="711">
                  <c:v>6.3280360234624993E-8</c:v>
                </c:pt>
                <c:pt idx="712">
                  <c:v>3.7574239602555597E-8</c:v>
                </c:pt>
                <c:pt idx="713">
                  <c:v>2.0319698494451899E-8</c:v>
                </c:pt>
                <c:pt idx="714">
                  <c:v>7.3324580153798697E-10</c:v>
                </c:pt>
                <c:pt idx="715">
                  <c:v>1.1354683725834201E-9</c:v>
                </c:pt>
                <c:pt idx="716">
                  <c:v>4.4690758115403701E-8</c:v>
                </c:pt>
                <c:pt idx="717">
                  <c:v>3.7589444588138696E-9</c:v>
                </c:pt>
                <c:pt idx="718">
                  <c:v>2.3465142151918401E-8</c:v>
                </c:pt>
                <c:pt idx="719">
                  <c:v>1.44152178833383E-8</c:v>
                </c:pt>
                <c:pt idx="720">
                  <c:v>6.9948564951560002E-9</c:v>
                </c:pt>
                <c:pt idx="721">
                  <c:v>3.26861042490983E-8</c:v>
                </c:pt>
                <c:pt idx="722">
                  <c:v>1.5471459626156402E-8</c:v>
                </c:pt>
                <c:pt idx="723">
                  <c:v>1.0545840392770099E-9</c:v>
                </c:pt>
                <c:pt idx="724">
                  <c:v>6.0642468845367401E-9</c:v>
                </c:pt>
                <c:pt idx="725">
                  <c:v>1.65517402990383E-8</c:v>
                </c:pt>
                <c:pt idx="726">
                  <c:v>3.35085288971287E-8</c:v>
                </c:pt>
                <c:pt idx="727">
                  <c:v>2.40196366530128E-8</c:v>
                </c:pt>
                <c:pt idx="728">
                  <c:v>2.6780284626605899E-9</c:v>
                </c:pt>
                <c:pt idx="729">
                  <c:v>2.9475352041758801E-8</c:v>
                </c:pt>
                <c:pt idx="730">
                  <c:v>6.1253517467430399E-9</c:v>
                </c:pt>
                <c:pt idx="731">
                  <c:v>2.4248039285899099E-8</c:v>
                </c:pt>
                <c:pt idx="732">
                  <c:v>2.1316768140447799E-9</c:v>
                </c:pt>
                <c:pt idx="733">
                  <c:v>7.6504498068585003E-9</c:v>
                </c:pt>
                <c:pt idx="734">
                  <c:v>1.44638845211438E-7</c:v>
                </c:pt>
                <c:pt idx="735">
                  <c:v>1.8848477824799301E-7</c:v>
                </c:pt>
                <c:pt idx="736">
                  <c:v>1.2352039866182101E-7</c:v>
                </c:pt>
                <c:pt idx="737">
                  <c:v>3.3810198364715499E-8</c:v>
                </c:pt>
                <c:pt idx="738">
                  <c:v>2.10771724522059E-7</c:v>
                </c:pt>
                <c:pt idx="739">
                  <c:v>4.8943384987057297E-9</c:v>
                </c:pt>
                <c:pt idx="740">
                  <c:v>1.3898263358141301E-7</c:v>
                </c:pt>
                <c:pt idx="741">
                  <c:v>2.5411347660294802E-7</c:v>
                </c:pt>
                <c:pt idx="742">
                  <c:v>6.6556856176694101E-9</c:v>
                </c:pt>
                <c:pt idx="743">
                  <c:v>1.8891512425069E-8</c:v>
                </c:pt>
                <c:pt idx="744">
                  <c:v>2.10215838529157E-7</c:v>
                </c:pt>
                <c:pt idx="745">
                  <c:v>1.3800308592983501E-7</c:v>
                </c:pt>
                <c:pt idx="746">
                  <c:v>1.44280507280023E-8</c:v>
                </c:pt>
                <c:pt idx="747">
                  <c:v>7.4052326129693395E-8</c:v>
                </c:pt>
                <c:pt idx="748">
                  <c:v>2.69032497388376E-8</c:v>
                </c:pt>
                <c:pt idx="749">
                  <c:v>2.8242816960193499E-9</c:v>
                </c:pt>
                <c:pt idx="750">
                  <c:v>6.6998154925930895E-8</c:v>
                </c:pt>
                <c:pt idx="751">
                  <c:v>4.5422983251575702E-7</c:v>
                </c:pt>
                <c:pt idx="752">
                  <c:v>1.6717208968799701E-8</c:v>
                </c:pt>
                <c:pt idx="753">
                  <c:v>1.9836045568104499E-8</c:v>
                </c:pt>
                <c:pt idx="754">
                  <c:v>1.4238663409488499E-7</c:v>
                </c:pt>
                <c:pt idx="755">
                  <c:v>7.8047913043900004E-9</c:v>
                </c:pt>
                <c:pt idx="756">
                  <c:v>8.7285272812777494E-6</c:v>
                </c:pt>
                <c:pt idx="757">
                  <c:v>2.03140323330673E-5</c:v>
                </c:pt>
                <c:pt idx="758">
                  <c:v>5.3513477293771401E-5</c:v>
                </c:pt>
                <c:pt idx="759">
                  <c:v>1.25700677203601E-3</c:v>
                </c:pt>
                <c:pt idx="760">
                  <c:v>0.12049392390378599</c:v>
                </c:pt>
                <c:pt idx="761">
                  <c:v>0.194456423333771</c:v>
                </c:pt>
                <c:pt idx="762">
                  <c:v>0.15868145704126399</c:v>
                </c:pt>
                <c:pt idx="763">
                  <c:v>9.3346646849772993E-2</c:v>
                </c:pt>
                <c:pt idx="764">
                  <c:v>0.13402336857293101</c:v>
                </c:pt>
                <c:pt idx="765">
                  <c:v>9.7470226318023503E-2</c:v>
                </c:pt>
                <c:pt idx="766">
                  <c:v>5.620034941306E-2</c:v>
                </c:pt>
                <c:pt idx="767">
                  <c:v>5.1641067847959199E-6</c:v>
                </c:pt>
                <c:pt idx="768">
                  <c:v>3.7830336659598198E-5</c:v>
                </c:pt>
                <c:pt idx="769">
                  <c:v>4.0705319615738704E-6</c:v>
                </c:pt>
                <c:pt idx="770">
                  <c:v>3.1121894738606801E-2</c:v>
                </c:pt>
                <c:pt idx="771">
                  <c:v>0.21679063289043199</c:v>
                </c:pt>
                <c:pt idx="772">
                  <c:v>0.247450014884915</c:v>
                </c:pt>
                <c:pt idx="773">
                  <c:v>0.29061219770707503</c:v>
                </c:pt>
                <c:pt idx="774">
                  <c:v>0.22635052686761301</c:v>
                </c:pt>
                <c:pt idx="775">
                  <c:v>8.9512010118155697E-2</c:v>
                </c:pt>
                <c:pt idx="776">
                  <c:v>0.17106716507827299</c:v>
                </c:pt>
                <c:pt idx="777">
                  <c:v>0.14385831612015601</c:v>
                </c:pt>
                <c:pt idx="778">
                  <c:v>0.20022981619875599</c:v>
                </c:pt>
                <c:pt idx="779">
                  <c:v>0.20480312119854699</c:v>
                </c:pt>
                <c:pt idx="780">
                  <c:v>0.19986203729469401</c:v>
                </c:pt>
                <c:pt idx="781">
                  <c:v>0.197785731058882</c:v>
                </c:pt>
                <c:pt idx="782">
                  <c:v>0.173812710482427</c:v>
                </c:pt>
                <c:pt idx="783">
                  <c:v>0.16632113346727101</c:v>
                </c:pt>
                <c:pt idx="784">
                  <c:v>0.23728568929407901</c:v>
                </c:pt>
                <c:pt idx="785">
                  <c:v>0.28023382951338799</c:v>
                </c:pt>
                <c:pt idx="786">
                  <c:v>0.26503702630828002</c:v>
                </c:pt>
                <c:pt idx="787">
                  <c:v>0.25685660715165398</c:v>
                </c:pt>
                <c:pt idx="788">
                  <c:v>0.295763161182164</c:v>
                </c:pt>
                <c:pt idx="789">
                  <c:v>0.25880935465319499</c:v>
                </c:pt>
                <c:pt idx="790">
                  <c:v>0.39454281696481402</c:v>
                </c:pt>
                <c:pt idx="791">
                  <c:v>0.46465671350311</c:v>
                </c:pt>
                <c:pt idx="792">
                  <c:v>0.49787199791300701</c:v>
                </c:pt>
                <c:pt idx="793">
                  <c:v>0.53609918771071796</c:v>
                </c:pt>
                <c:pt idx="794">
                  <c:v>0.50803153485351904</c:v>
                </c:pt>
                <c:pt idx="795">
                  <c:v>0.46454445291669499</c:v>
                </c:pt>
                <c:pt idx="796">
                  <c:v>0.33263184331572299</c:v>
                </c:pt>
                <c:pt idx="797">
                  <c:v>0.30096661348033299</c:v>
                </c:pt>
                <c:pt idx="798">
                  <c:v>0.28131845416932499</c:v>
                </c:pt>
                <c:pt idx="799">
                  <c:v>0.31730435898092302</c:v>
                </c:pt>
                <c:pt idx="800">
                  <c:v>0.41174987097816002</c:v>
                </c:pt>
                <c:pt idx="801">
                  <c:v>0.45344846742779299</c:v>
                </c:pt>
                <c:pt idx="802">
                  <c:v>0.58394497768543596</c:v>
                </c:pt>
                <c:pt idx="803">
                  <c:v>0.530713250028921</c:v>
                </c:pt>
                <c:pt idx="804">
                  <c:v>0.53719756955306697</c:v>
                </c:pt>
                <c:pt idx="805">
                  <c:v>0.59857771867476905</c:v>
                </c:pt>
                <c:pt idx="806">
                  <c:v>0.56027973197998104</c:v>
                </c:pt>
                <c:pt idx="807">
                  <c:v>0.60515082323283198</c:v>
                </c:pt>
                <c:pt idx="808">
                  <c:v>0.57892954239097305</c:v>
                </c:pt>
                <c:pt idx="809">
                  <c:v>0.52972472470519605</c:v>
                </c:pt>
                <c:pt idx="810">
                  <c:v>0.542774215891205</c:v>
                </c:pt>
                <c:pt idx="811">
                  <c:v>0.51318824194212098</c:v>
                </c:pt>
                <c:pt idx="812">
                  <c:v>0.50242338650028495</c:v>
                </c:pt>
                <c:pt idx="813">
                  <c:v>0.49504752931151103</c:v>
                </c:pt>
                <c:pt idx="814">
                  <c:v>0.53728868838628796</c:v>
                </c:pt>
                <c:pt idx="815">
                  <c:v>0.61228842663079297</c:v>
                </c:pt>
                <c:pt idx="816">
                  <c:v>0.59762942334465896</c:v>
                </c:pt>
                <c:pt idx="817">
                  <c:v>0.616776685093263</c:v>
                </c:pt>
                <c:pt idx="818">
                  <c:v>0.611984933191003</c:v>
                </c:pt>
                <c:pt idx="819">
                  <c:v>0.61352255280136703</c:v>
                </c:pt>
                <c:pt idx="820">
                  <c:v>0.57553794456454099</c:v>
                </c:pt>
                <c:pt idx="821">
                  <c:v>0.60988110112326899</c:v>
                </c:pt>
                <c:pt idx="822">
                  <c:v>0.63468724104566998</c:v>
                </c:pt>
                <c:pt idx="823">
                  <c:v>0.63190720412453105</c:v>
                </c:pt>
                <c:pt idx="824">
                  <c:v>0.64603013318395297</c:v>
                </c:pt>
                <c:pt idx="825">
                  <c:v>0.65113929339149601</c:v>
                </c:pt>
                <c:pt idx="826">
                  <c:v>0.65787408824864602</c:v>
                </c:pt>
                <c:pt idx="827">
                  <c:v>0.66387097073021395</c:v>
                </c:pt>
                <c:pt idx="828">
                  <c:v>0.66984699004071202</c:v>
                </c:pt>
                <c:pt idx="829">
                  <c:v>0.66330173158280503</c:v>
                </c:pt>
                <c:pt idx="830">
                  <c:v>0.678167935491364</c:v>
                </c:pt>
                <c:pt idx="831">
                  <c:v>0.69970809920382404</c:v>
                </c:pt>
                <c:pt idx="832">
                  <c:v>0.71709358432145098</c:v>
                </c:pt>
                <c:pt idx="833">
                  <c:v>0.70970837142825804</c:v>
                </c:pt>
                <c:pt idx="834">
                  <c:v>0.73316099871518903</c:v>
                </c:pt>
                <c:pt idx="835">
                  <c:v>0.75615638410006702</c:v>
                </c:pt>
                <c:pt idx="836">
                  <c:v>0.765769138521457</c:v>
                </c:pt>
                <c:pt idx="837">
                  <c:v>0.75366681957349302</c:v>
                </c:pt>
                <c:pt idx="838">
                  <c:v>0.72838977355546997</c:v>
                </c:pt>
                <c:pt idx="839">
                  <c:v>0.54492953680512302</c:v>
                </c:pt>
                <c:pt idx="840">
                  <c:v>0.66667502757882302</c:v>
                </c:pt>
                <c:pt idx="841">
                  <c:v>0.70191815128994395</c:v>
                </c:pt>
                <c:pt idx="842">
                  <c:v>0.65135719388219304</c:v>
                </c:pt>
                <c:pt idx="843">
                  <c:v>0.62984157779931005</c:v>
                </c:pt>
                <c:pt idx="844">
                  <c:v>0.67447914766667705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AB-482E-AE16-282919B7B94E}"/>
            </c:ext>
          </c:extLst>
        </c:ser>
        <c:ser>
          <c:idx val="7"/>
          <c:order val="7"/>
          <c:tx>
            <c:strRef>
              <c:f>'Results_train240_2.4saaWeights'!$H$1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'Results_train240_2.4saaWeights'!$H$2:$H$847</c:f>
              <c:numCache>
                <c:formatCode>0,000</c:formatCode>
                <c:ptCount val="846"/>
                <c:pt idx="0">
                  <c:v>1.60347678546795E-8</c:v>
                </c:pt>
                <c:pt idx="1">
                  <c:v>9.0172927946563897E-9</c:v>
                </c:pt>
                <c:pt idx="2">
                  <c:v>9.1826499312023904E-9</c:v>
                </c:pt>
                <c:pt idx="3">
                  <c:v>2.0066551424119799E-8</c:v>
                </c:pt>
                <c:pt idx="4">
                  <c:v>5.2460393241520299E-8</c:v>
                </c:pt>
                <c:pt idx="5">
                  <c:v>2.1924917800530498E-9</c:v>
                </c:pt>
                <c:pt idx="6">
                  <c:v>1.5082578899256401E-8</c:v>
                </c:pt>
                <c:pt idx="7">
                  <c:v>7.3758122048087796E-7</c:v>
                </c:pt>
                <c:pt idx="8">
                  <c:v>3.5107279772232498E-9</c:v>
                </c:pt>
                <c:pt idx="9">
                  <c:v>7.8642588121638894E-9</c:v>
                </c:pt>
                <c:pt idx="10">
                  <c:v>1.33398905798605E-8</c:v>
                </c:pt>
                <c:pt idx="11">
                  <c:v>1.8952449844865099E-7</c:v>
                </c:pt>
                <c:pt idx="12">
                  <c:v>2.5685431144140199E-7</c:v>
                </c:pt>
                <c:pt idx="13">
                  <c:v>1.3722399332148701E-8</c:v>
                </c:pt>
                <c:pt idx="14">
                  <c:v>3.6397380749513502E-8</c:v>
                </c:pt>
                <c:pt idx="15">
                  <c:v>2.65011880460613E-9</c:v>
                </c:pt>
                <c:pt idx="16">
                  <c:v>6.9943660965777802E-10</c:v>
                </c:pt>
                <c:pt idx="17">
                  <c:v>1.89071242390824E-8</c:v>
                </c:pt>
                <c:pt idx="18">
                  <c:v>3.0677566295880498E-9</c:v>
                </c:pt>
                <c:pt idx="19">
                  <c:v>3.5152507175193599E-9</c:v>
                </c:pt>
                <c:pt idx="20">
                  <c:v>5.1924966557437897E-9</c:v>
                </c:pt>
                <c:pt idx="21">
                  <c:v>2.3840243691268902E-10</c:v>
                </c:pt>
                <c:pt idx="22">
                  <c:v>4.3299657865839002E-9</c:v>
                </c:pt>
                <c:pt idx="23">
                  <c:v>4.0140088433606397E-9</c:v>
                </c:pt>
                <c:pt idx="24">
                  <c:v>5.4646582412990301E-8</c:v>
                </c:pt>
                <c:pt idx="25">
                  <c:v>1.6925521167527199E-7</c:v>
                </c:pt>
                <c:pt idx="26">
                  <c:v>4.6115956990573098E-9</c:v>
                </c:pt>
                <c:pt idx="27">
                  <c:v>3.75375263106094E-8</c:v>
                </c:pt>
                <c:pt idx="28">
                  <c:v>5.7962026015674704E-9</c:v>
                </c:pt>
                <c:pt idx="29">
                  <c:v>6.9704579784146795E-8</c:v>
                </c:pt>
                <c:pt idx="30">
                  <c:v>9.4159472603506503E-9</c:v>
                </c:pt>
                <c:pt idx="31">
                  <c:v>2.6547836927715901E-8</c:v>
                </c:pt>
                <c:pt idx="32">
                  <c:v>3.5073184989313701E-7</c:v>
                </c:pt>
                <c:pt idx="33">
                  <c:v>1.38274868768832E-8</c:v>
                </c:pt>
                <c:pt idx="34">
                  <c:v>8.6104201468158797E-7</c:v>
                </c:pt>
                <c:pt idx="35">
                  <c:v>7.86885066256808E-9</c:v>
                </c:pt>
                <c:pt idx="36">
                  <c:v>4.0837712779579702E-8</c:v>
                </c:pt>
                <c:pt idx="37">
                  <c:v>4.6327104695837201E-7</c:v>
                </c:pt>
                <c:pt idx="38">
                  <c:v>3.1792553705516799E-10</c:v>
                </c:pt>
                <c:pt idx="39">
                  <c:v>5.2473599985171302E-9</c:v>
                </c:pt>
                <c:pt idx="40">
                  <c:v>5.1592503207915499E-9</c:v>
                </c:pt>
                <c:pt idx="41">
                  <c:v>7.7905368979459597E-10</c:v>
                </c:pt>
                <c:pt idx="42">
                  <c:v>1.3438955130760499E-9</c:v>
                </c:pt>
                <c:pt idx="43">
                  <c:v>4.01216149129021E-9</c:v>
                </c:pt>
                <c:pt idx="44">
                  <c:v>3.6677225035117699E-9</c:v>
                </c:pt>
                <c:pt idx="45">
                  <c:v>1.47205837629959E-9</c:v>
                </c:pt>
                <c:pt idx="46">
                  <c:v>1.15683511266935E-8</c:v>
                </c:pt>
                <c:pt idx="47">
                  <c:v>2.0187431104716499E-8</c:v>
                </c:pt>
                <c:pt idx="48">
                  <c:v>4.1268129367108501E-8</c:v>
                </c:pt>
                <c:pt idx="49">
                  <c:v>2.4735014474600499E-9</c:v>
                </c:pt>
                <c:pt idx="50">
                  <c:v>2.1616725472909399E-10</c:v>
                </c:pt>
                <c:pt idx="51">
                  <c:v>1.0612078647579099E-8</c:v>
                </c:pt>
                <c:pt idx="52">
                  <c:v>1.6837207290542999E-9</c:v>
                </c:pt>
                <c:pt idx="53">
                  <c:v>2.2079839849879698E-9</c:v>
                </c:pt>
                <c:pt idx="54">
                  <c:v>4.9149734880322598E-10</c:v>
                </c:pt>
                <c:pt idx="55">
                  <c:v>8.0537369814428492E-9</c:v>
                </c:pt>
                <c:pt idx="56">
                  <c:v>7.1909271588002695E-11</c:v>
                </c:pt>
                <c:pt idx="57">
                  <c:v>2.0263622357670201E-8</c:v>
                </c:pt>
                <c:pt idx="58">
                  <c:v>1.64018070463149E-10</c:v>
                </c:pt>
                <c:pt idx="59">
                  <c:v>2.6497892134945901E-9</c:v>
                </c:pt>
                <c:pt idx="60">
                  <c:v>1.7159088507827E-9</c:v>
                </c:pt>
                <c:pt idx="61">
                  <c:v>4.2519141758010698E-10</c:v>
                </c:pt>
                <c:pt idx="62">
                  <c:v>4.8744666505603704E-9</c:v>
                </c:pt>
                <c:pt idx="63">
                  <c:v>1.6079292013745599E-10</c:v>
                </c:pt>
                <c:pt idx="64">
                  <c:v>3.9220782124849402E-8</c:v>
                </c:pt>
                <c:pt idx="65">
                  <c:v>3.2817005761620699E-8</c:v>
                </c:pt>
                <c:pt idx="66">
                  <c:v>1.72540405007704E-10</c:v>
                </c:pt>
                <c:pt idx="67">
                  <c:v>1.5579166830588201E-9</c:v>
                </c:pt>
                <c:pt idx="68">
                  <c:v>9.6835461254729503E-11</c:v>
                </c:pt>
                <c:pt idx="69">
                  <c:v>1.4050300642589E-8</c:v>
                </c:pt>
                <c:pt idx="70">
                  <c:v>1.48400705546796E-9</c:v>
                </c:pt>
                <c:pt idx="71">
                  <c:v>1.3039049071409501E-8</c:v>
                </c:pt>
                <c:pt idx="72">
                  <c:v>9.5522821303754608E-9</c:v>
                </c:pt>
                <c:pt idx="73">
                  <c:v>6.8735205424968604E-10</c:v>
                </c:pt>
                <c:pt idx="74">
                  <c:v>3.5801091908588602E-8</c:v>
                </c:pt>
                <c:pt idx="75">
                  <c:v>1.7445176722553999E-8</c:v>
                </c:pt>
                <c:pt idx="76">
                  <c:v>2.2210273644398399E-10</c:v>
                </c:pt>
                <c:pt idx="77">
                  <c:v>2.5759860292844399E-10</c:v>
                </c:pt>
                <c:pt idx="78">
                  <c:v>1.76480329577396E-10</c:v>
                </c:pt>
                <c:pt idx="79">
                  <c:v>8.5683534049530793E-9</c:v>
                </c:pt>
                <c:pt idx="80">
                  <c:v>3.0728954038224498E-11</c:v>
                </c:pt>
                <c:pt idx="81">
                  <c:v>1.9327624517384601E-9</c:v>
                </c:pt>
                <c:pt idx="82">
                  <c:v>1.15449803622444E-8</c:v>
                </c:pt>
                <c:pt idx="83">
                  <c:v>2.2066129565500299E-9</c:v>
                </c:pt>
                <c:pt idx="84">
                  <c:v>9.6140486974746407E-8</c:v>
                </c:pt>
                <c:pt idx="85">
                  <c:v>2.7456971169060302E-8</c:v>
                </c:pt>
                <c:pt idx="86">
                  <c:v>5.7441099998695904E-9</c:v>
                </c:pt>
                <c:pt idx="87">
                  <c:v>1.01065655127455E-7</c:v>
                </c:pt>
                <c:pt idx="88">
                  <c:v>9.2488025225103001E-8</c:v>
                </c:pt>
                <c:pt idx="89">
                  <c:v>9.8891629604561303E-9</c:v>
                </c:pt>
                <c:pt idx="90">
                  <c:v>1.8729452759933599E-9</c:v>
                </c:pt>
                <c:pt idx="91">
                  <c:v>9.2670592584303694E-8</c:v>
                </c:pt>
                <c:pt idx="92">
                  <c:v>1.08959434076827E-8</c:v>
                </c:pt>
                <c:pt idx="93">
                  <c:v>4.2562489394105903E-9</c:v>
                </c:pt>
                <c:pt idx="94">
                  <c:v>9.2515653915737503E-10</c:v>
                </c:pt>
                <c:pt idx="95">
                  <c:v>3.4683580107463302E-9</c:v>
                </c:pt>
                <c:pt idx="96">
                  <c:v>1.11038870346934E-7</c:v>
                </c:pt>
                <c:pt idx="97">
                  <c:v>1.34189463023395E-9</c:v>
                </c:pt>
                <c:pt idx="98">
                  <c:v>2.81193741086389E-9</c:v>
                </c:pt>
                <c:pt idx="99">
                  <c:v>7.5210372764862899E-8</c:v>
                </c:pt>
                <c:pt idx="100">
                  <c:v>5.1968675619547202E-7</c:v>
                </c:pt>
                <c:pt idx="101">
                  <c:v>2.4372232908141802E-9</c:v>
                </c:pt>
                <c:pt idx="102">
                  <c:v>1.55542533110245E-7</c:v>
                </c:pt>
                <c:pt idx="103">
                  <c:v>1.7210756062141099E-7</c:v>
                </c:pt>
                <c:pt idx="104">
                  <c:v>1.3523962154642299E-8</c:v>
                </c:pt>
                <c:pt idx="105">
                  <c:v>2.4401235137043401E-7</c:v>
                </c:pt>
                <c:pt idx="106">
                  <c:v>7.4085473348007404E-8</c:v>
                </c:pt>
                <c:pt idx="107">
                  <c:v>1.5896574539861E-7</c:v>
                </c:pt>
                <c:pt idx="108">
                  <c:v>5.6046621450654303E-9</c:v>
                </c:pt>
                <c:pt idx="109">
                  <c:v>8.6214619946464308E-9</c:v>
                </c:pt>
                <c:pt idx="110">
                  <c:v>2.8667723113741101E-9</c:v>
                </c:pt>
                <c:pt idx="111">
                  <c:v>3.5559435495788699E-9</c:v>
                </c:pt>
                <c:pt idx="112">
                  <c:v>3.0920922949455101E-9</c:v>
                </c:pt>
                <c:pt idx="113">
                  <c:v>2.4742834630667601E-8</c:v>
                </c:pt>
                <c:pt idx="114">
                  <c:v>1.19173510024714E-7</c:v>
                </c:pt>
                <c:pt idx="115">
                  <c:v>5.5944966624688398E-8</c:v>
                </c:pt>
                <c:pt idx="116">
                  <c:v>8.8943711874871505E-9</c:v>
                </c:pt>
                <c:pt idx="117">
                  <c:v>3.5288815240846801E-8</c:v>
                </c:pt>
                <c:pt idx="118">
                  <c:v>2.7860194652459498E-8</c:v>
                </c:pt>
                <c:pt idx="119">
                  <c:v>1.62110128608997E-7</c:v>
                </c:pt>
                <c:pt idx="120">
                  <c:v>7.8470722500185101E-7</c:v>
                </c:pt>
                <c:pt idx="121">
                  <c:v>2.7032176064110399E-9</c:v>
                </c:pt>
                <c:pt idx="122">
                  <c:v>2.4559112791898601E-9</c:v>
                </c:pt>
                <c:pt idx="123">
                  <c:v>7.9303854345874502E-7</c:v>
                </c:pt>
                <c:pt idx="124">
                  <c:v>1.2227804476499501E-7</c:v>
                </c:pt>
                <c:pt idx="125">
                  <c:v>1.48483933757633E-8</c:v>
                </c:pt>
                <c:pt idx="126">
                  <c:v>1.54474606363587E-7</c:v>
                </c:pt>
                <c:pt idx="127">
                  <c:v>2.8648177556879002E-7</c:v>
                </c:pt>
                <c:pt idx="128">
                  <c:v>8.3233468062838905E-7</c:v>
                </c:pt>
                <c:pt idx="129">
                  <c:v>1.4638769176807101E-9</c:v>
                </c:pt>
                <c:pt idx="130">
                  <c:v>8.7476090867012302E-10</c:v>
                </c:pt>
                <c:pt idx="131">
                  <c:v>4.0573296347627798E-8</c:v>
                </c:pt>
                <c:pt idx="132">
                  <c:v>2.9982957571560899E-8</c:v>
                </c:pt>
                <c:pt idx="133">
                  <c:v>2.7351519082709E-8</c:v>
                </c:pt>
                <c:pt idx="134">
                  <c:v>1.5832940756625999E-5</c:v>
                </c:pt>
                <c:pt idx="135">
                  <c:v>3.0121453109259998E-7</c:v>
                </c:pt>
                <c:pt idx="136">
                  <c:v>4.4998926980885398E-6</c:v>
                </c:pt>
                <c:pt idx="137">
                  <c:v>1.36178431975917E-6</c:v>
                </c:pt>
                <c:pt idx="138">
                  <c:v>1.2121938540489E-5</c:v>
                </c:pt>
                <c:pt idx="139">
                  <c:v>7.1228915239990805E-7</c:v>
                </c:pt>
                <c:pt idx="140">
                  <c:v>4.8167766290019599E-3</c:v>
                </c:pt>
                <c:pt idx="141">
                  <c:v>1.02280694179371E-6</c:v>
                </c:pt>
                <c:pt idx="142">
                  <c:v>1.5170511321050801E-3</c:v>
                </c:pt>
                <c:pt idx="143">
                  <c:v>3.1612121297441401E-9</c:v>
                </c:pt>
                <c:pt idx="144">
                  <c:v>1.1585966404752701E-3</c:v>
                </c:pt>
                <c:pt idx="145">
                  <c:v>3.9890250260098299E-2</c:v>
                </c:pt>
                <c:pt idx="146">
                  <c:v>1.0567775174016501E-2</c:v>
                </c:pt>
                <c:pt idx="147">
                  <c:v>7.1727180670284899E-2</c:v>
                </c:pt>
                <c:pt idx="148">
                  <c:v>7.0293154988357406E-2</c:v>
                </c:pt>
                <c:pt idx="149">
                  <c:v>5.83287104558377E-2</c:v>
                </c:pt>
                <c:pt idx="150">
                  <c:v>0.10319161473692</c:v>
                </c:pt>
                <c:pt idx="151">
                  <c:v>5.2760407657920803E-2</c:v>
                </c:pt>
                <c:pt idx="152">
                  <c:v>8.0174113304813499E-2</c:v>
                </c:pt>
                <c:pt idx="153">
                  <c:v>1.74221993037178E-2</c:v>
                </c:pt>
                <c:pt idx="154">
                  <c:v>7.4317888929655906E-2</c:v>
                </c:pt>
                <c:pt idx="155">
                  <c:v>5.9563044945789401E-2</c:v>
                </c:pt>
                <c:pt idx="156">
                  <c:v>8.1713005467662095E-2</c:v>
                </c:pt>
                <c:pt idx="157">
                  <c:v>0.10754209595639599</c:v>
                </c:pt>
                <c:pt idx="158">
                  <c:v>0.12960417498955701</c:v>
                </c:pt>
                <c:pt idx="159">
                  <c:v>0.265653890536243</c:v>
                </c:pt>
                <c:pt idx="160">
                  <c:v>0.24129952037340299</c:v>
                </c:pt>
                <c:pt idx="161">
                  <c:v>0.23359409196203601</c:v>
                </c:pt>
                <c:pt idx="162">
                  <c:v>0.19933220805558699</c:v>
                </c:pt>
                <c:pt idx="163">
                  <c:v>0.19064479324526901</c:v>
                </c:pt>
                <c:pt idx="164">
                  <c:v>0.214151007220166</c:v>
                </c:pt>
                <c:pt idx="165">
                  <c:v>0.21816993448709901</c:v>
                </c:pt>
                <c:pt idx="166">
                  <c:v>0.24170124008437399</c:v>
                </c:pt>
                <c:pt idx="167">
                  <c:v>0.31011506256455101</c:v>
                </c:pt>
                <c:pt idx="168">
                  <c:v>0.35600151922948797</c:v>
                </c:pt>
                <c:pt idx="169">
                  <c:v>0.35061279790163402</c:v>
                </c:pt>
                <c:pt idx="170">
                  <c:v>0.37205889865126002</c:v>
                </c:pt>
                <c:pt idx="171">
                  <c:v>0.31836208593440901</c:v>
                </c:pt>
                <c:pt idx="172">
                  <c:v>0.35201821718518</c:v>
                </c:pt>
                <c:pt idx="173">
                  <c:v>0.35836404022343799</c:v>
                </c:pt>
                <c:pt idx="174">
                  <c:v>0.37543219637872699</c:v>
                </c:pt>
                <c:pt idx="175">
                  <c:v>0.29783570890070699</c:v>
                </c:pt>
                <c:pt idx="176">
                  <c:v>0.33566336159345</c:v>
                </c:pt>
                <c:pt idx="177">
                  <c:v>0.351407377438267</c:v>
                </c:pt>
                <c:pt idx="178">
                  <c:v>0.303825088425623</c:v>
                </c:pt>
                <c:pt idx="179">
                  <c:v>0.263923268419197</c:v>
                </c:pt>
                <c:pt idx="180">
                  <c:v>0.28190989320256499</c:v>
                </c:pt>
                <c:pt idx="181">
                  <c:v>0.28653228881755</c:v>
                </c:pt>
                <c:pt idx="182">
                  <c:v>0.28692856351257201</c:v>
                </c:pt>
                <c:pt idx="183">
                  <c:v>0.24003970901906599</c:v>
                </c:pt>
                <c:pt idx="184">
                  <c:v>0.20296643226984501</c:v>
                </c:pt>
                <c:pt idx="185">
                  <c:v>0.122163660408557</c:v>
                </c:pt>
                <c:pt idx="186">
                  <c:v>1.9461946858857999E-2</c:v>
                </c:pt>
                <c:pt idx="187">
                  <c:v>2.6577193960452701E-6</c:v>
                </c:pt>
                <c:pt idx="188">
                  <c:v>4.8557274039567795E-7</c:v>
                </c:pt>
                <c:pt idx="189">
                  <c:v>6.9302186259295197E-4</c:v>
                </c:pt>
                <c:pt idx="190">
                  <c:v>1.98408124723115E-7</c:v>
                </c:pt>
                <c:pt idx="191">
                  <c:v>2.6020248191847003E-7</c:v>
                </c:pt>
                <c:pt idx="192">
                  <c:v>6.6146926890733004E-8</c:v>
                </c:pt>
                <c:pt idx="193">
                  <c:v>5.7635711801468203E-7</c:v>
                </c:pt>
                <c:pt idx="194">
                  <c:v>1.2331018613567099E-6</c:v>
                </c:pt>
                <c:pt idx="195">
                  <c:v>1.4905856153337701E-8</c:v>
                </c:pt>
                <c:pt idx="196">
                  <c:v>8.7282538339035002E-8</c:v>
                </c:pt>
                <c:pt idx="197">
                  <c:v>1.63345883204619E-7</c:v>
                </c:pt>
                <c:pt idx="198">
                  <c:v>7.0736124693115605E-7</c:v>
                </c:pt>
                <c:pt idx="199">
                  <c:v>5.9425957448598997E-6</c:v>
                </c:pt>
                <c:pt idx="200">
                  <c:v>2.4173408838222801E-2</c:v>
                </c:pt>
                <c:pt idx="201">
                  <c:v>4.9736079381694699E-2</c:v>
                </c:pt>
                <c:pt idx="202">
                  <c:v>0.110335568038713</c:v>
                </c:pt>
                <c:pt idx="203">
                  <c:v>0.14942943341196599</c:v>
                </c:pt>
                <c:pt idx="204">
                  <c:v>0.17312998484453099</c:v>
                </c:pt>
                <c:pt idx="205">
                  <c:v>0.14281958064589401</c:v>
                </c:pt>
                <c:pt idx="206">
                  <c:v>0.163043249702233</c:v>
                </c:pt>
                <c:pt idx="207">
                  <c:v>0.16642543692195699</c:v>
                </c:pt>
                <c:pt idx="208">
                  <c:v>0.18982990851974901</c:v>
                </c:pt>
                <c:pt idx="209">
                  <c:v>0.12557100354996201</c:v>
                </c:pt>
                <c:pt idx="210">
                  <c:v>0.13598718358297601</c:v>
                </c:pt>
                <c:pt idx="211">
                  <c:v>0.145833289315557</c:v>
                </c:pt>
                <c:pt idx="212">
                  <c:v>0.174596093381409</c:v>
                </c:pt>
                <c:pt idx="213">
                  <c:v>0.144405740927911</c:v>
                </c:pt>
                <c:pt idx="214">
                  <c:v>0.11461574988982801</c:v>
                </c:pt>
                <c:pt idx="215">
                  <c:v>7.9548671231514101E-2</c:v>
                </c:pt>
                <c:pt idx="216">
                  <c:v>7.8016960501768595E-2</c:v>
                </c:pt>
                <c:pt idx="217">
                  <c:v>9.5116932997177994E-2</c:v>
                </c:pt>
                <c:pt idx="218">
                  <c:v>0.10206445521847</c:v>
                </c:pt>
                <c:pt idx="219">
                  <c:v>8.5188251189997996E-2</c:v>
                </c:pt>
                <c:pt idx="220">
                  <c:v>9.5695854258798799E-2</c:v>
                </c:pt>
                <c:pt idx="221">
                  <c:v>8.1324636338339099E-2</c:v>
                </c:pt>
                <c:pt idx="222">
                  <c:v>9.6956502733092406E-2</c:v>
                </c:pt>
                <c:pt idx="223">
                  <c:v>0.145403983427215</c:v>
                </c:pt>
                <c:pt idx="224">
                  <c:v>0.16375402440454401</c:v>
                </c:pt>
                <c:pt idx="225">
                  <c:v>0.15137994939716201</c:v>
                </c:pt>
                <c:pt idx="226">
                  <c:v>0.163100465150673</c:v>
                </c:pt>
                <c:pt idx="227">
                  <c:v>0.14869418783222799</c:v>
                </c:pt>
                <c:pt idx="228">
                  <c:v>0.20259324504673201</c:v>
                </c:pt>
                <c:pt idx="229">
                  <c:v>0.24430978644072501</c:v>
                </c:pt>
                <c:pt idx="230">
                  <c:v>0.212446209025557</c:v>
                </c:pt>
                <c:pt idx="231">
                  <c:v>0.233318205599051</c:v>
                </c:pt>
                <c:pt idx="232">
                  <c:v>0.26236831440679298</c:v>
                </c:pt>
                <c:pt idx="233">
                  <c:v>0.28761645380221701</c:v>
                </c:pt>
                <c:pt idx="234">
                  <c:v>0.28771917841710998</c:v>
                </c:pt>
                <c:pt idx="235">
                  <c:v>0.249805518060295</c:v>
                </c:pt>
                <c:pt idx="236">
                  <c:v>0.22935822471440701</c:v>
                </c:pt>
                <c:pt idx="237">
                  <c:v>0.18067989683618499</c:v>
                </c:pt>
                <c:pt idx="238">
                  <c:v>0.13410309913995899</c:v>
                </c:pt>
                <c:pt idx="239">
                  <c:v>0.12861733562660599</c:v>
                </c:pt>
                <c:pt idx="240">
                  <c:v>0.166204001125944</c:v>
                </c:pt>
                <c:pt idx="241">
                  <c:v>0.167961537018601</c:v>
                </c:pt>
                <c:pt idx="242">
                  <c:v>0.14258522581855099</c:v>
                </c:pt>
                <c:pt idx="243">
                  <c:v>0.103677848730825</c:v>
                </c:pt>
                <c:pt idx="244">
                  <c:v>0.11428202544905</c:v>
                </c:pt>
                <c:pt idx="245">
                  <c:v>0.130155273589772</c:v>
                </c:pt>
                <c:pt idx="246">
                  <c:v>0.11348397342477901</c:v>
                </c:pt>
                <c:pt idx="247">
                  <c:v>0.11287129089725501</c:v>
                </c:pt>
                <c:pt idx="248">
                  <c:v>0.129162490861785</c:v>
                </c:pt>
                <c:pt idx="249">
                  <c:v>0.145769665074064</c:v>
                </c:pt>
                <c:pt idx="250">
                  <c:v>0.175554145498069</c:v>
                </c:pt>
                <c:pt idx="251">
                  <c:v>0.18407068978923299</c:v>
                </c:pt>
                <c:pt idx="252">
                  <c:v>0.15304607804226</c:v>
                </c:pt>
                <c:pt idx="253">
                  <c:v>0.185212195582171</c:v>
                </c:pt>
                <c:pt idx="254">
                  <c:v>0.230528138210045</c:v>
                </c:pt>
                <c:pt idx="255">
                  <c:v>0.273899882442877</c:v>
                </c:pt>
                <c:pt idx="256">
                  <c:v>0.22833790867687601</c:v>
                </c:pt>
                <c:pt idx="257">
                  <c:v>0.23581984560007899</c:v>
                </c:pt>
                <c:pt idx="258">
                  <c:v>0.19527957211767899</c:v>
                </c:pt>
                <c:pt idx="259">
                  <c:v>0.17715059317524701</c:v>
                </c:pt>
                <c:pt idx="260">
                  <c:v>0.162623384388902</c:v>
                </c:pt>
                <c:pt idx="261">
                  <c:v>0.200494976150561</c:v>
                </c:pt>
                <c:pt idx="262">
                  <c:v>0.196477069564926</c:v>
                </c:pt>
                <c:pt idx="263">
                  <c:v>0.16465216689926901</c:v>
                </c:pt>
                <c:pt idx="264">
                  <c:v>0.15398170577176901</c:v>
                </c:pt>
                <c:pt idx="265">
                  <c:v>0.12810095398519999</c:v>
                </c:pt>
                <c:pt idx="266">
                  <c:v>0.12595447720063599</c:v>
                </c:pt>
                <c:pt idx="267">
                  <c:v>5.3191426224800498E-2</c:v>
                </c:pt>
                <c:pt idx="268">
                  <c:v>4.6438139752281102E-2</c:v>
                </c:pt>
                <c:pt idx="269">
                  <c:v>1.9963377456613699E-2</c:v>
                </c:pt>
                <c:pt idx="270">
                  <c:v>4.9947703742216302E-3</c:v>
                </c:pt>
                <c:pt idx="271">
                  <c:v>4.1528829944877498E-5</c:v>
                </c:pt>
                <c:pt idx="272">
                  <c:v>1.33055212172583E-5</c:v>
                </c:pt>
                <c:pt idx="273">
                  <c:v>4.7185628259551001E-5</c:v>
                </c:pt>
                <c:pt idx="274">
                  <c:v>1.61701247117888E-6</c:v>
                </c:pt>
                <c:pt idx="275">
                  <c:v>9.1346438401580096E-5</c:v>
                </c:pt>
                <c:pt idx="276">
                  <c:v>1.7109966896426899E-5</c:v>
                </c:pt>
                <c:pt idx="277">
                  <c:v>4.7616938305746898E-2</c:v>
                </c:pt>
                <c:pt idx="278">
                  <c:v>8.0426441915906394E-2</c:v>
                </c:pt>
                <c:pt idx="279">
                  <c:v>0.122127156260327</c:v>
                </c:pt>
                <c:pt idx="280">
                  <c:v>0.153670075769967</c:v>
                </c:pt>
                <c:pt idx="281">
                  <c:v>0.170744313559307</c:v>
                </c:pt>
                <c:pt idx="282">
                  <c:v>0.24114503726970901</c:v>
                </c:pt>
                <c:pt idx="283">
                  <c:v>0.24687742818200101</c:v>
                </c:pt>
                <c:pt idx="284">
                  <c:v>0.233203450851446</c:v>
                </c:pt>
                <c:pt idx="285">
                  <c:v>0.246573582988454</c:v>
                </c:pt>
                <c:pt idx="286">
                  <c:v>0.232099019363979</c:v>
                </c:pt>
                <c:pt idx="287">
                  <c:v>0.21638916957891399</c:v>
                </c:pt>
                <c:pt idx="288">
                  <c:v>0.21477666756890801</c:v>
                </c:pt>
                <c:pt idx="289">
                  <c:v>0.25389427700066802</c:v>
                </c:pt>
                <c:pt idx="290">
                  <c:v>0.25816524084213199</c:v>
                </c:pt>
                <c:pt idx="291">
                  <c:v>0.25491574180471399</c:v>
                </c:pt>
                <c:pt idx="292">
                  <c:v>0.238403797653789</c:v>
                </c:pt>
                <c:pt idx="293">
                  <c:v>0.213696445774814</c:v>
                </c:pt>
                <c:pt idx="294">
                  <c:v>0.25628746856217099</c:v>
                </c:pt>
                <c:pt idx="295">
                  <c:v>0.24091868790607299</c:v>
                </c:pt>
                <c:pt idx="296">
                  <c:v>0.25784877012086499</c:v>
                </c:pt>
                <c:pt idx="297">
                  <c:v>0.20118076809788299</c:v>
                </c:pt>
                <c:pt idx="298">
                  <c:v>0.15376460833394801</c:v>
                </c:pt>
                <c:pt idx="299">
                  <c:v>0.165794131790302</c:v>
                </c:pt>
                <c:pt idx="300">
                  <c:v>0.14867147929341601</c:v>
                </c:pt>
                <c:pt idx="301">
                  <c:v>8.7930393592862602E-2</c:v>
                </c:pt>
                <c:pt idx="302">
                  <c:v>0.153699963926855</c:v>
                </c:pt>
                <c:pt idx="303">
                  <c:v>0.178892997183624</c:v>
                </c:pt>
                <c:pt idx="304">
                  <c:v>0.17927945416514501</c:v>
                </c:pt>
                <c:pt idx="305">
                  <c:v>0.20648227578379599</c:v>
                </c:pt>
                <c:pt idx="306">
                  <c:v>0.1665866682096</c:v>
                </c:pt>
                <c:pt idx="307">
                  <c:v>0.12658428881237399</c:v>
                </c:pt>
                <c:pt idx="308">
                  <c:v>0.15870550500762201</c:v>
                </c:pt>
                <c:pt idx="309">
                  <c:v>0.173038367497273</c:v>
                </c:pt>
                <c:pt idx="310">
                  <c:v>0.199229158857718</c:v>
                </c:pt>
                <c:pt idx="311">
                  <c:v>0.23420612138153099</c:v>
                </c:pt>
                <c:pt idx="312">
                  <c:v>0.30140974341177401</c:v>
                </c:pt>
                <c:pt idx="313">
                  <c:v>0.38243278217938198</c:v>
                </c:pt>
                <c:pt idx="314">
                  <c:v>0.39339501425434598</c:v>
                </c:pt>
                <c:pt idx="315">
                  <c:v>0.40022732994113502</c:v>
                </c:pt>
                <c:pt idx="316">
                  <c:v>0.37424010320891499</c:v>
                </c:pt>
                <c:pt idx="317">
                  <c:v>0.32188536652681998</c:v>
                </c:pt>
                <c:pt idx="318">
                  <c:v>0.34918517664479998</c:v>
                </c:pt>
                <c:pt idx="319">
                  <c:v>0.35563104652750199</c:v>
                </c:pt>
                <c:pt idx="320">
                  <c:v>0.36524575198424403</c:v>
                </c:pt>
                <c:pt idx="321">
                  <c:v>0.35245450396309003</c:v>
                </c:pt>
                <c:pt idx="322">
                  <c:v>0.33358431367121</c:v>
                </c:pt>
                <c:pt idx="323">
                  <c:v>0.31697452255110498</c:v>
                </c:pt>
                <c:pt idx="324">
                  <c:v>0.31390961837132397</c:v>
                </c:pt>
                <c:pt idx="325">
                  <c:v>0.33723263729759101</c:v>
                </c:pt>
                <c:pt idx="326">
                  <c:v>0.305467905894797</c:v>
                </c:pt>
                <c:pt idx="327">
                  <c:v>0.31203881799743</c:v>
                </c:pt>
                <c:pt idx="328">
                  <c:v>0.33554051670611801</c:v>
                </c:pt>
                <c:pt idx="329">
                  <c:v>0.330773792545765</c:v>
                </c:pt>
                <c:pt idx="330">
                  <c:v>0.31139904668833601</c:v>
                </c:pt>
                <c:pt idx="331">
                  <c:v>0.30013166093668903</c:v>
                </c:pt>
                <c:pt idx="332">
                  <c:v>0.298120155412951</c:v>
                </c:pt>
                <c:pt idx="333">
                  <c:v>0.29984464743193001</c:v>
                </c:pt>
                <c:pt idx="334">
                  <c:v>0.28252815522788</c:v>
                </c:pt>
                <c:pt idx="335">
                  <c:v>0.29523541451552698</c:v>
                </c:pt>
                <c:pt idx="336">
                  <c:v>0.29506946878963303</c:v>
                </c:pt>
                <c:pt idx="337">
                  <c:v>0.25982688238805401</c:v>
                </c:pt>
                <c:pt idx="338">
                  <c:v>0.249639713274173</c:v>
                </c:pt>
                <c:pt idx="339">
                  <c:v>0.20635159813294901</c:v>
                </c:pt>
                <c:pt idx="340">
                  <c:v>0.214208994332032</c:v>
                </c:pt>
                <c:pt idx="341">
                  <c:v>0.20305926337806199</c:v>
                </c:pt>
                <c:pt idx="342">
                  <c:v>0.19055162586442601</c:v>
                </c:pt>
                <c:pt idx="343">
                  <c:v>0.230599384229461</c:v>
                </c:pt>
                <c:pt idx="344">
                  <c:v>0.27047277634077599</c:v>
                </c:pt>
                <c:pt idx="345">
                  <c:v>0.24199589373345801</c:v>
                </c:pt>
                <c:pt idx="346">
                  <c:v>0.23403974636848501</c:v>
                </c:pt>
                <c:pt idx="347">
                  <c:v>0.23936393274797299</c:v>
                </c:pt>
                <c:pt idx="348">
                  <c:v>0.23780029233102001</c:v>
                </c:pt>
                <c:pt idx="349">
                  <c:v>0.22685398146629501</c:v>
                </c:pt>
                <c:pt idx="350">
                  <c:v>0.203486080005363</c:v>
                </c:pt>
                <c:pt idx="351">
                  <c:v>0.19492231041255101</c:v>
                </c:pt>
                <c:pt idx="352">
                  <c:v>0.17017750118146699</c:v>
                </c:pt>
                <c:pt idx="353">
                  <c:v>0.137639841450543</c:v>
                </c:pt>
                <c:pt idx="354">
                  <c:v>9.9464664821697205E-2</c:v>
                </c:pt>
                <c:pt idx="355">
                  <c:v>0.118316082164453</c:v>
                </c:pt>
                <c:pt idx="356">
                  <c:v>6.0900255878649202E-2</c:v>
                </c:pt>
                <c:pt idx="357">
                  <c:v>3.2609642562314002E-2</c:v>
                </c:pt>
                <c:pt idx="358">
                  <c:v>3.90299913800779E-3</c:v>
                </c:pt>
                <c:pt idx="359">
                  <c:v>2.4467051480669701E-6</c:v>
                </c:pt>
                <c:pt idx="360">
                  <c:v>2.8037011175381098E-7</c:v>
                </c:pt>
                <c:pt idx="361">
                  <c:v>2.79832539073775E-6</c:v>
                </c:pt>
                <c:pt idx="362">
                  <c:v>2.1926129116754901E-6</c:v>
                </c:pt>
                <c:pt idx="363">
                  <c:v>5.7008950622126104E-6</c:v>
                </c:pt>
                <c:pt idx="364">
                  <c:v>5.3831653224971801E-5</c:v>
                </c:pt>
                <c:pt idx="365">
                  <c:v>2.6337921352055899E-2</c:v>
                </c:pt>
                <c:pt idx="366">
                  <c:v>1.30597569054974E-6</c:v>
                </c:pt>
                <c:pt idx="367">
                  <c:v>8.4177165956033997E-9</c:v>
                </c:pt>
                <c:pt idx="368">
                  <c:v>1.07885054943821E-8</c:v>
                </c:pt>
                <c:pt idx="369">
                  <c:v>6.1195862098322203E-9</c:v>
                </c:pt>
                <c:pt idx="370">
                  <c:v>3.4583979792606902E-8</c:v>
                </c:pt>
                <c:pt idx="371">
                  <c:v>2.15799413539618E-8</c:v>
                </c:pt>
                <c:pt idx="372">
                  <c:v>3.8863688423540298E-9</c:v>
                </c:pt>
                <c:pt idx="373">
                  <c:v>7.5429391955880905E-9</c:v>
                </c:pt>
                <c:pt idx="374">
                  <c:v>3.53668073536031E-7</c:v>
                </c:pt>
                <c:pt idx="375">
                  <c:v>9.3964244569181396E-8</c:v>
                </c:pt>
                <c:pt idx="376">
                  <c:v>2.47966456484468E-8</c:v>
                </c:pt>
                <c:pt idx="377">
                  <c:v>4.0069750715838903E-9</c:v>
                </c:pt>
                <c:pt idx="378">
                  <c:v>5.1492771966146095E-7</c:v>
                </c:pt>
                <c:pt idx="379">
                  <c:v>7.6909206937198E-8</c:v>
                </c:pt>
                <c:pt idx="380">
                  <c:v>8.9912655594120104E-9</c:v>
                </c:pt>
                <c:pt idx="381">
                  <c:v>5.9745033159767903E-9</c:v>
                </c:pt>
                <c:pt idx="382">
                  <c:v>1.0447611044656399E-6</c:v>
                </c:pt>
                <c:pt idx="383">
                  <c:v>1.14199543698888E-7</c:v>
                </c:pt>
                <c:pt idx="384">
                  <c:v>1.08074406410531E-7</c:v>
                </c:pt>
                <c:pt idx="385">
                  <c:v>3.6579461029619999E-9</c:v>
                </c:pt>
                <c:pt idx="386">
                  <c:v>1.1812641104991499E-7</c:v>
                </c:pt>
                <c:pt idx="387">
                  <c:v>3.3884664527402498E-8</c:v>
                </c:pt>
                <c:pt idx="388">
                  <c:v>5.0068681271331899E-9</c:v>
                </c:pt>
                <c:pt idx="389">
                  <c:v>3.7673403049681098E-8</c:v>
                </c:pt>
                <c:pt idx="390">
                  <c:v>6.1889824901260503E-9</c:v>
                </c:pt>
                <c:pt idx="391">
                  <c:v>3.1236279040002298E-8</c:v>
                </c:pt>
                <c:pt idx="392">
                  <c:v>2.3565408763973201E-8</c:v>
                </c:pt>
                <c:pt idx="393">
                  <c:v>2.5207293435372099E-8</c:v>
                </c:pt>
                <c:pt idx="394">
                  <c:v>3.6285040279064798E-10</c:v>
                </c:pt>
                <c:pt idx="395">
                  <c:v>7.7032193721338495E-8</c:v>
                </c:pt>
                <c:pt idx="396">
                  <c:v>1.9660628354172699E-8</c:v>
                </c:pt>
                <c:pt idx="397">
                  <c:v>7.0848103898572902E-9</c:v>
                </c:pt>
                <c:pt idx="398">
                  <c:v>5.1736833457909697E-9</c:v>
                </c:pt>
                <c:pt idx="399">
                  <c:v>9.6674775714737599E-9</c:v>
                </c:pt>
                <c:pt idx="400">
                  <c:v>2.2144059238647099E-9</c:v>
                </c:pt>
                <c:pt idx="401">
                  <c:v>1.0225336756266601E-8</c:v>
                </c:pt>
                <c:pt idx="402">
                  <c:v>6.5787790959224104E-11</c:v>
                </c:pt>
                <c:pt idx="403">
                  <c:v>3.0211834911086399E-8</c:v>
                </c:pt>
                <c:pt idx="404">
                  <c:v>2.478788397361E-8</c:v>
                </c:pt>
                <c:pt idx="405">
                  <c:v>1.60045511283892E-8</c:v>
                </c:pt>
                <c:pt idx="406">
                  <c:v>1.3845739054768901E-7</c:v>
                </c:pt>
                <c:pt idx="407">
                  <c:v>4.6746602741649497E-9</c:v>
                </c:pt>
                <c:pt idx="408">
                  <c:v>3.8678054902919597E-9</c:v>
                </c:pt>
                <c:pt idx="409">
                  <c:v>9.4182270196907697E-10</c:v>
                </c:pt>
                <c:pt idx="410">
                  <c:v>9.8188692849122205E-9</c:v>
                </c:pt>
                <c:pt idx="411">
                  <c:v>1.9782057169711501E-7</c:v>
                </c:pt>
                <c:pt idx="412">
                  <c:v>2.36156100127082E-7</c:v>
                </c:pt>
                <c:pt idx="413">
                  <c:v>7.3502953122982905E-8</c:v>
                </c:pt>
                <c:pt idx="414">
                  <c:v>9.9594892956769495E-9</c:v>
                </c:pt>
                <c:pt idx="415">
                  <c:v>6.3654659702041502E-9</c:v>
                </c:pt>
                <c:pt idx="416">
                  <c:v>6.8335719481985001E-9</c:v>
                </c:pt>
                <c:pt idx="417">
                  <c:v>4.1765004361277298E-9</c:v>
                </c:pt>
                <c:pt idx="418">
                  <c:v>3.3752569296256102E-8</c:v>
                </c:pt>
                <c:pt idx="419">
                  <c:v>5.1993249513249798E-8</c:v>
                </c:pt>
                <c:pt idx="420">
                  <c:v>2.1148904272910699E-8</c:v>
                </c:pt>
                <c:pt idx="421">
                  <c:v>8.6367278889413305E-9</c:v>
                </c:pt>
                <c:pt idx="422">
                  <c:v>2.4777524639880001E-10</c:v>
                </c:pt>
                <c:pt idx="423">
                  <c:v>1.6424932057042601E-8</c:v>
                </c:pt>
                <c:pt idx="424">
                  <c:v>4.2731252380984301E-9</c:v>
                </c:pt>
                <c:pt idx="425">
                  <c:v>5.1270010793074201E-8</c:v>
                </c:pt>
                <c:pt idx="426">
                  <c:v>6.9245709955804597E-9</c:v>
                </c:pt>
                <c:pt idx="427">
                  <c:v>4.9649274102946103E-9</c:v>
                </c:pt>
                <c:pt idx="428">
                  <c:v>2.9902204547995498E-9</c:v>
                </c:pt>
                <c:pt idx="429">
                  <c:v>4.12432306797267E-9</c:v>
                </c:pt>
                <c:pt idx="430">
                  <c:v>1.08951358932208E-7</c:v>
                </c:pt>
                <c:pt idx="431">
                  <c:v>1.2230954965290699E-7</c:v>
                </c:pt>
                <c:pt idx="432">
                  <c:v>4.7180913602260198E-8</c:v>
                </c:pt>
                <c:pt idx="433">
                  <c:v>6.2938532575962497E-9</c:v>
                </c:pt>
                <c:pt idx="434">
                  <c:v>5.4452953785472197E-10</c:v>
                </c:pt>
                <c:pt idx="435">
                  <c:v>2.99136414175229E-9</c:v>
                </c:pt>
                <c:pt idx="436">
                  <c:v>1.3988160343587199E-9</c:v>
                </c:pt>
                <c:pt idx="437">
                  <c:v>1.53176737910766E-7</c:v>
                </c:pt>
                <c:pt idx="438">
                  <c:v>1.06867114702952E-6</c:v>
                </c:pt>
                <c:pt idx="439">
                  <c:v>4.04392747430709E-7</c:v>
                </c:pt>
                <c:pt idx="440">
                  <c:v>1.06943246676734E-5</c:v>
                </c:pt>
                <c:pt idx="441">
                  <c:v>4.7498509664364298E-6</c:v>
                </c:pt>
                <c:pt idx="442">
                  <c:v>3.41777810434934E-6</c:v>
                </c:pt>
                <c:pt idx="443">
                  <c:v>2.53366739403798E-5</c:v>
                </c:pt>
                <c:pt idx="444">
                  <c:v>1.9828893350600399E-6</c:v>
                </c:pt>
                <c:pt idx="445">
                  <c:v>1.3138915613590199E-5</c:v>
                </c:pt>
                <c:pt idx="446">
                  <c:v>1.0376553705298701E-6</c:v>
                </c:pt>
                <c:pt idx="447">
                  <c:v>4.9027420177596903E-8</c:v>
                </c:pt>
                <c:pt idx="448">
                  <c:v>5.37978490306786E-7</c:v>
                </c:pt>
                <c:pt idx="449">
                  <c:v>3.3554510055561901E-8</c:v>
                </c:pt>
                <c:pt idx="450">
                  <c:v>7.8994605774465E-7</c:v>
                </c:pt>
                <c:pt idx="451">
                  <c:v>1.50754118466132E-7</c:v>
                </c:pt>
                <c:pt idx="452">
                  <c:v>1.77848223396441E-9</c:v>
                </c:pt>
                <c:pt idx="453">
                  <c:v>4.3946154057135699E-8</c:v>
                </c:pt>
                <c:pt idx="454">
                  <c:v>9.0578233685707405E-7</c:v>
                </c:pt>
                <c:pt idx="455">
                  <c:v>3.0084082632999701E-7</c:v>
                </c:pt>
                <c:pt idx="456">
                  <c:v>1.9115656077623699E-7</c:v>
                </c:pt>
                <c:pt idx="457">
                  <c:v>4.3562050005246899E-8</c:v>
                </c:pt>
                <c:pt idx="458">
                  <c:v>1.66419212695699E-7</c:v>
                </c:pt>
                <c:pt idx="459">
                  <c:v>4.5624917037431699E-8</c:v>
                </c:pt>
                <c:pt idx="460">
                  <c:v>2.35312734048184E-9</c:v>
                </c:pt>
                <c:pt idx="461">
                  <c:v>1.7892716848340501E-7</c:v>
                </c:pt>
                <c:pt idx="462">
                  <c:v>3.28764942507917E-8</c:v>
                </c:pt>
                <c:pt idx="463">
                  <c:v>5.1295441413225103E-10</c:v>
                </c:pt>
                <c:pt idx="464">
                  <c:v>3.6983224578341199E-8</c:v>
                </c:pt>
                <c:pt idx="465">
                  <c:v>3.8625511888201102E-8</c:v>
                </c:pt>
                <c:pt idx="466">
                  <c:v>1.9017832655948201E-7</c:v>
                </c:pt>
                <c:pt idx="467">
                  <c:v>3.3483802990402102E-8</c:v>
                </c:pt>
                <c:pt idx="468">
                  <c:v>1.11816936994585E-7</c:v>
                </c:pt>
                <c:pt idx="469">
                  <c:v>8.0306179008104205E-8</c:v>
                </c:pt>
                <c:pt idx="470">
                  <c:v>8.0559005887659196E-7</c:v>
                </c:pt>
                <c:pt idx="471">
                  <c:v>3.3035062183253002E-8</c:v>
                </c:pt>
                <c:pt idx="472">
                  <c:v>3.88025839261665E-7</c:v>
                </c:pt>
                <c:pt idx="473">
                  <c:v>5.1222330951142501E-8</c:v>
                </c:pt>
                <c:pt idx="474">
                  <c:v>9.4604008770987501E-8</c:v>
                </c:pt>
                <c:pt idx="475">
                  <c:v>3.7696649339356597E-7</c:v>
                </c:pt>
                <c:pt idx="476">
                  <c:v>5.2953502630228901E-6</c:v>
                </c:pt>
                <c:pt idx="477">
                  <c:v>2.8694699573616699E-7</c:v>
                </c:pt>
                <c:pt idx="478">
                  <c:v>1.7720601094780799E-8</c:v>
                </c:pt>
                <c:pt idx="479">
                  <c:v>6.09821589756317E-8</c:v>
                </c:pt>
                <c:pt idx="480">
                  <c:v>3.5303206892799198E-8</c:v>
                </c:pt>
                <c:pt idx="481">
                  <c:v>2.4873643950698902E-6</c:v>
                </c:pt>
                <c:pt idx="482">
                  <c:v>1.12738743778692E-8</c:v>
                </c:pt>
                <c:pt idx="483">
                  <c:v>7.0042201103327803E-8</c:v>
                </c:pt>
                <c:pt idx="484">
                  <c:v>4.4373934583283202E-8</c:v>
                </c:pt>
                <c:pt idx="485">
                  <c:v>2.72850586757615E-8</c:v>
                </c:pt>
                <c:pt idx="486">
                  <c:v>4.0150851261322003E-9</c:v>
                </c:pt>
                <c:pt idx="487">
                  <c:v>6.3272425817499999E-9</c:v>
                </c:pt>
                <c:pt idx="488">
                  <c:v>3.1400892175816097E-7</c:v>
                </c:pt>
                <c:pt idx="489">
                  <c:v>1.48360421609104E-8</c:v>
                </c:pt>
                <c:pt idx="490">
                  <c:v>4.0684010970424202E-7</c:v>
                </c:pt>
                <c:pt idx="491">
                  <c:v>7.1348744560741397E-6</c:v>
                </c:pt>
                <c:pt idx="492">
                  <c:v>7.6263158305569402E-8</c:v>
                </c:pt>
                <c:pt idx="493">
                  <c:v>1.4916394960610999E-7</c:v>
                </c:pt>
                <c:pt idx="494">
                  <c:v>1.1015889064396501E-9</c:v>
                </c:pt>
                <c:pt idx="495">
                  <c:v>4.1110076684545399E-8</c:v>
                </c:pt>
                <c:pt idx="496">
                  <c:v>7.0217713263067302E-8</c:v>
                </c:pt>
                <c:pt idx="497">
                  <c:v>3.0866658613720999E-7</c:v>
                </c:pt>
                <c:pt idx="498">
                  <c:v>5.6067366934752097E-7</c:v>
                </c:pt>
                <c:pt idx="499">
                  <c:v>1.92952367577181E-6</c:v>
                </c:pt>
                <c:pt idx="500">
                  <c:v>3.4170628868409099E-6</c:v>
                </c:pt>
                <c:pt idx="501">
                  <c:v>3.1685109159152298E-6</c:v>
                </c:pt>
                <c:pt idx="502">
                  <c:v>3.7766229070390899E-6</c:v>
                </c:pt>
                <c:pt idx="503">
                  <c:v>2.61577144487748E-5</c:v>
                </c:pt>
                <c:pt idx="504">
                  <c:v>2.0294869086761999E-3</c:v>
                </c:pt>
                <c:pt idx="505">
                  <c:v>9.7888471876843106E-3</c:v>
                </c:pt>
                <c:pt idx="506">
                  <c:v>4.4380986260623902E-2</c:v>
                </c:pt>
                <c:pt idx="507">
                  <c:v>0.14949953231336699</c:v>
                </c:pt>
                <c:pt idx="508">
                  <c:v>0.12699301382733599</c:v>
                </c:pt>
                <c:pt idx="509">
                  <c:v>7.0183494824929096E-2</c:v>
                </c:pt>
                <c:pt idx="510">
                  <c:v>8.6769926866611502E-2</c:v>
                </c:pt>
                <c:pt idx="511">
                  <c:v>9.4501820432490696E-2</c:v>
                </c:pt>
                <c:pt idx="512">
                  <c:v>2.8815894270773901E-2</c:v>
                </c:pt>
                <c:pt idx="513">
                  <c:v>1.2995947232144801E-2</c:v>
                </c:pt>
                <c:pt idx="514">
                  <c:v>1.47062477797783E-2</c:v>
                </c:pt>
                <c:pt idx="515">
                  <c:v>1.19003512682124E-2</c:v>
                </c:pt>
                <c:pt idx="516">
                  <c:v>4.2549408160366001E-7</c:v>
                </c:pt>
                <c:pt idx="517">
                  <c:v>5.4841186306736598E-8</c:v>
                </c:pt>
                <c:pt idx="518">
                  <c:v>2.9603782774144802E-7</c:v>
                </c:pt>
                <c:pt idx="519">
                  <c:v>2.5161829781401799E-8</c:v>
                </c:pt>
                <c:pt idx="520">
                  <c:v>1.09357560904962E-7</c:v>
                </c:pt>
                <c:pt idx="521">
                  <c:v>3.4924613716922799E-9</c:v>
                </c:pt>
                <c:pt idx="522">
                  <c:v>2.8668067978909399E-7</c:v>
                </c:pt>
                <c:pt idx="523">
                  <c:v>8.7526445416946607E-9</c:v>
                </c:pt>
                <c:pt idx="524">
                  <c:v>3.7883437129227899E-8</c:v>
                </c:pt>
                <c:pt idx="525">
                  <c:v>6.3600739039224701E-8</c:v>
                </c:pt>
                <c:pt idx="526">
                  <c:v>9.992241637185219E-10</c:v>
                </c:pt>
                <c:pt idx="527">
                  <c:v>1.58103247692472E-8</c:v>
                </c:pt>
                <c:pt idx="528">
                  <c:v>1.69501524743909E-6</c:v>
                </c:pt>
                <c:pt idx="529">
                  <c:v>1.39560166886415E-5</c:v>
                </c:pt>
                <c:pt idx="530">
                  <c:v>9.4715658944299499E-6</c:v>
                </c:pt>
                <c:pt idx="531">
                  <c:v>3.05188962940653E-7</c:v>
                </c:pt>
                <c:pt idx="532">
                  <c:v>3.23559311656128E-6</c:v>
                </c:pt>
                <c:pt idx="533">
                  <c:v>4.8296179166301099E-2</c:v>
                </c:pt>
                <c:pt idx="534">
                  <c:v>8.6714502922650705E-2</c:v>
                </c:pt>
                <c:pt idx="535">
                  <c:v>0.222091042573689</c:v>
                </c:pt>
                <c:pt idx="536">
                  <c:v>0.214310102980762</c:v>
                </c:pt>
                <c:pt idx="537">
                  <c:v>5.2807789169541603E-9</c:v>
                </c:pt>
                <c:pt idx="538">
                  <c:v>0.116587963788987</c:v>
                </c:pt>
                <c:pt idx="539">
                  <c:v>0.13960612050979601</c:v>
                </c:pt>
                <c:pt idx="540">
                  <c:v>1.23350598376949E-8</c:v>
                </c:pt>
                <c:pt idx="541">
                  <c:v>0.15241353354564</c:v>
                </c:pt>
                <c:pt idx="542">
                  <c:v>0.1789118308272</c:v>
                </c:pt>
                <c:pt idx="543">
                  <c:v>0.183032771741277</c:v>
                </c:pt>
                <c:pt idx="544">
                  <c:v>0.16224135447037399</c:v>
                </c:pt>
                <c:pt idx="545">
                  <c:v>0.17232287508188401</c:v>
                </c:pt>
                <c:pt idx="546">
                  <c:v>0.18921825565909001</c:v>
                </c:pt>
                <c:pt idx="547">
                  <c:v>0.31791447488559899</c:v>
                </c:pt>
                <c:pt idx="548">
                  <c:v>5.6199035536711799E-7</c:v>
                </c:pt>
                <c:pt idx="549">
                  <c:v>0.21324494299940899</c:v>
                </c:pt>
                <c:pt idx="550">
                  <c:v>0.16587886620893699</c:v>
                </c:pt>
                <c:pt idx="551">
                  <c:v>0.14981957122252801</c:v>
                </c:pt>
                <c:pt idx="552">
                  <c:v>0.12785841307782</c:v>
                </c:pt>
                <c:pt idx="553">
                  <c:v>0.123487676347304</c:v>
                </c:pt>
                <c:pt idx="554">
                  <c:v>0.109727987738459</c:v>
                </c:pt>
                <c:pt idx="555">
                  <c:v>9.3451154905471706E-2</c:v>
                </c:pt>
                <c:pt idx="556">
                  <c:v>0.110918431325427</c:v>
                </c:pt>
                <c:pt idx="557">
                  <c:v>0.13941353799544801</c:v>
                </c:pt>
                <c:pt idx="558">
                  <c:v>0.10856567498898401</c:v>
                </c:pt>
                <c:pt idx="559">
                  <c:v>0.104787137852996</c:v>
                </c:pt>
                <c:pt idx="560">
                  <c:v>3.1790918975540698E-2</c:v>
                </c:pt>
                <c:pt idx="561">
                  <c:v>2.6043043630332201E-2</c:v>
                </c:pt>
                <c:pt idx="562">
                  <c:v>2.1460961025747599E-2</c:v>
                </c:pt>
                <c:pt idx="563">
                  <c:v>3.2241069230019799E-2</c:v>
                </c:pt>
                <c:pt idx="564">
                  <c:v>1.2123272857539001E-2</c:v>
                </c:pt>
                <c:pt idx="565">
                  <c:v>4.3085727657370801E-7</c:v>
                </c:pt>
                <c:pt idx="566">
                  <c:v>1.55994001672151E-5</c:v>
                </c:pt>
                <c:pt idx="567">
                  <c:v>1.2187862272829799E-6</c:v>
                </c:pt>
                <c:pt idx="568">
                  <c:v>3.0242457037828699E-6</c:v>
                </c:pt>
                <c:pt idx="569">
                  <c:v>5.0608645964045599E-6</c:v>
                </c:pt>
                <c:pt idx="570">
                  <c:v>1.3544965597486399E-7</c:v>
                </c:pt>
                <c:pt idx="571">
                  <c:v>5.3140372692320301E-6</c:v>
                </c:pt>
                <c:pt idx="572">
                  <c:v>2.1302441591221299E-7</c:v>
                </c:pt>
                <c:pt idx="573">
                  <c:v>1.1752471118639501E-5</c:v>
                </c:pt>
                <c:pt idx="574">
                  <c:v>1.4214057735534999E-7</c:v>
                </c:pt>
                <c:pt idx="575">
                  <c:v>2.39198987822709E-6</c:v>
                </c:pt>
                <c:pt idx="576">
                  <c:v>2.3327810378981798E-6</c:v>
                </c:pt>
                <c:pt idx="577">
                  <c:v>6.4776545632149804E-7</c:v>
                </c:pt>
                <c:pt idx="578">
                  <c:v>4.8007463271489202E-9</c:v>
                </c:pt>
                <c:pt idx="579">
                  <c:v>5.7508645156070503E-6</c:v>
                </c:pt>
                <c:pt idx="580">
                  <c:v>1.30298831700753E-5</c:v>
                </c:pt>
                <c:pt idx="581">
                  <c:v>5.4891789910351303E-6</c:v>
                </c:pt>
                <c:pt idx="582">
                  <c:v>3.3130545708926298E-6</c:v>
                </c:pt>
                <c:pt idx="583">
                  <c:v>5.6177671190734495E-7</c:v>
                </c:pt>
                <c:pt idx="584">
                  <c:v>1.0719551966211501E-7</c:v>
                </c:pt>
                <c:pt idx="585">
                  <c:v>6.6409915715441396E-8</c:v>
                </c:pt>
                <c:pt idx="586">
                  <c:v>1.5735125571214601E-7</c:v>
                </c:pt>
                <c:pt idx="587">
                  <c:v>6.2623002421301401E-8</c:v>
                </c:pt>
                <c:pt idx="588">
                  <c:v>1.04048812954646E-5</c:v>
                </c:pt>
                <c:pt idx="589">
                  <c:v>3.0975461355343401E-5</c:v>
                </c:pt>
                <c:pt idx="590">
                  <c:v>3.6410961650274999E-2</c:v>
                </c:pt>
                <c:pt idx="591">
                  <c:v>6.1088821604623998E-2</c:v>
                </c:pt>
                <c:pt idx="592">
                  <c:v>3.2408711876298298E-2</c:v>
                </c:pt>
                <c:pt idx="593">
                  <c:v>2.0453832274150999E-2</c:v>
                </c:pt>
                <c:pt idx="594">
                  <c:v>4.6660513340525699E-2</c:v>
                </c:pt>
                <c:pt idx="595">
                  <c:v>4.7704993496349303E-2</c:v>
                </c:pt>
                <c:pt idx="596">
                  <c:v>6.1817905724724502E-2</c:v>
                </c:pt>
                <c:pt idx="597">
                  <c:v>5.8525797119736003E-2</c:v>
                </c:pt>
                <c:pt idx="598">
                  <c:v>9.2661107112548796E-2</c:v>
                </c:pt>
                <c:pt idx="599">
                  <c:v>0.10421005918689299</c:v>
                </c:pt>
                <c:pt idx="600">
                  <c:v>8.8125700900560794E-2</c:v>
                </c:pt>
                <c:pt idx="601">
                  <c:v>4.7688701313173203E-2</c:v>
                </c:pt>
                <c:pt idx="602">
                  <c:v>5.0367691855336898E-2</c:v>
                </c:pt>
                <c:pt idx="603">
                  <c:v>5.5211706747826897E-2</c:v>
                </c:pt>
                <c:pt idx="604">
                  <c:v>2.77870151836285E-2</c:v>
                </c:pt>
                <c:pt idx="605">
                  <c:v>3.4863016861005798E-2</c:v>
                </c:pt>
                <c:pt idx="606">
                  <c:v>3.5397260931311202E-2</c:v>
                </c:pt>
                <c:pt idx="607">
                  <c:v>5.43090301439485E-2</c:v>
                </c:pt>
                <c:pt idx="608">
                  <c:v>4.7302404987326803E-2</c:v>
                </c:pt>
                <c:pt idx="609">
                  <c:v>2.67334855382018E-2</c:v>
                </c:pt>
                <c:pt idx="610">
                  <c:v>1.14686587102968E-2</c:v>
                </c:pt>
                <c:pt idx="611">
                  <c:v>2.0774104168083798E-2</c:v>
                </c:pt>
                <c:pt idx="612">
                  <c:v>5.6152056985327298E-3</c:v>
                </c:pt>
                <c:pt idx="613">
                  <c:v>1.08330522014018E-5</c:v>
                </c:pt>
                <c:pt idx="614">
                  <c:v>2.07833468802695E-4</c:v>
                </c:pt>
                <c:pt idx="615">
                  <c:v>4.54070999781031E-6</c:v>
                </c:pt>
                <c:pt idx="616">
                  <c:v>2.3409532995075699E-6</c:v>
                </c:pt>
                <c:pt idx="617">
                  <c:v>5.5728768228276201E-8</c:v>
                </c:pt>
                <c:pt idx="618">
                  <c:v>1.0542531001064999E-6</c:v>
                </c:pt>
                <c:pt idx="619">
                  <c:v>1.0684811435182801E-6</c:v>
                </c:pt>
                <c:pt idx="620">
                  <c:v>1.7130990258908899E-6</c:v>
                </c:pt>
                <c:pt idx="621">
                  <c:v>3.1717616709787598E-7</c:v>
                </c:pt>
                <c:pt idx="622">
                  <c:v>2.71226147549835E-7</c:v>
                </c:pt>
                <c:pt idx="623">
                  <c:v>5.6118339516109098E-8</c:v>
                </c:pt>
                <c:pt idx="624">
                  <c:v>1.15657146575653E-9</c:v>
                </c:pt>
                <c:pt idx="625">
                  <c:v>2.1682611041663601E-7</c:v>
                </c:pt>
                <c:pt idx="626">
                  <c:v>1.18646653653083E-7</c:v>
                </c:pt>
                <c:pt idx="627">
                  <c:v>1.2353309551973E-6</c:v>
                </c:pt>
                <c:pt idx="628">
                  <c:v>1.4432317920646301E-7</c:v>
                </c:pt>
                <c:pt idx="629">
                  <c:v>8.8928745995140004E-7</c:v>
                </c:pt>
                <c:pt idx="630">
                  <c:v>1.00853882389814E-6</c:v>
                </c:pt>
                <c:pt idx="631">
                  <c:v>1.3244386657566401E-8</c:v>
                </c:pt>
                <c:pt idx="632">
                  <c:v>6.3282349716952698E-7</c:v>
                </c:pt>
                <c:pt idx="633">
                  <c:v>1.16710158440507E-10</c:v>
                </c:pt>
                <c:pt idx="634">
                  <c:v>2.0269273932580001E-8</c:v>
                </c:pt>
                <c:pt idx="635">
                  <c:v>4.2683951010096299E-7</c:v>
                </c:pt>
                <c:pt idx="636">
                  <c:v>2.3727553701993799E-7</c:v>
                </c:pt>
                <c:pt idx="637">
                  <c:v>2.2510226430517301E-8</c:v>
                </c:pt>
                <c:pt idx="638">
                  <c:v>7.4725161345176095E-8</c:v>
                </c:pt>
                <c:pt idx="639">
                  <c:v>5.2167728585264199E-7</c:v>
                </c:pt>
                <c:pt idx="640">
                  <c:v>7.4318897541634903E-8</c:v>
                </c:pt>
                <c:pt idx="641">
                  <c:v>6.7171765963678194E-8</c:v>
                </c:pt>
                <c:pt idx="642">
                  <c:v>3.7185670614567501E-8</c:v>
                </c:pt>
                <c:pt idx="643">
                  <c:v>8.2550474253659201E-7</c:v>
                </c:pt>
                <c:pt idx="644">
                  <c:v>1.7141346793065702E-2</c:v>
                </c:pt>
                <c:pt idx="645">
                  <c:v>1.84329218276158E-6</c:v>
                </c:pt>
                <c:pt idx="646">
                  <c:v>1.4931953440449899E-7</c:v>
                </c:pt>
                <c:pt idx="647">
                  <c:v>1.12557248885193E-5</c:v>
                </c:pt>
                <c:pt idx="648">
                  <c:v>3.6780643430741498E-3</c:v>
                </c:pt>
                <c:pt idx="649">
                  <c:v>6.6577992265589407E-5</c:v>
                </c:pt>
                <c:pt idx="650">
                  <c:v>4.1174161562683401E-2</c:v>
                </c:pt>
                <c:pt idx="651">
                  <c:v>7.9966512996459904E-2</c:v>
                </c:pt>
                <c:pt idx="652">
                  <c:v>5.7978349951644803E-2</c:v>
                </c:pt>
                <c:pt idx="653">
                  <c:v>5.7902638184938397E-2</c:v>
                </c:pt>
                <c:pt idx="654">
                  <c:v>4.0274828775704402E-2</c:v>
                </c:pt>
                <c:pt idx="655">
                  <c:v>2.5353806874876001E-2</c:v>
                </c:pt>
                <c:pt idx="656">
                  <c:v>4.0530106049421998E-2</c:v>
                </c:pt>
                <c:pt idx="657">
                  <c:v>1.7253345110957798E-2</c:v>
                </c:pt>
                <c:pt idx="658">
                  <c:v>4.0733356984588603E-2</c:v>
                </c:pt>
                <c:pt idx="659">
                  <c:v>7.7415367860443798E-2</c:v>
                </c:pt>
                <c:pt idx="660">
                  <c:v>0.10569352248531801</c:v>
                </c:pt>
                <c:pt idx="661">
                  <c:v>0.101147827171175</c:v>
                </c:pt>
                <c:pt idx="662">
                  <c:v>0.112600822767219</c:v>
                </c:pt>
                <c:pt idx="663">
                  <c:v>9.9607616263120799E-2</c:v>
                </c:pt>
                <c:pt idx="664">
                  <c:v>0.115692985906081</c:v>
                </c:pt>
                <c:pt idx="665">
                  <c:v>0.121308372440412</c:v>
                </c:pt>
                <c:pt idx="666">
                  <c:v>0.12198319746059599</c:v>
                </c:pt>
                <c:pt idx="667">
                  <c:v>8.7156427972064507E-2</c:v>
                </c:pt>
                <c:pt idx="668">
                  <c:v>6.8423570450381804E-2</c:v>
                </c:pt>
                <c:pt idx="669">
                  <c:v>6.4744081155266101E-2</c:v>
                </c:pt>
                <c:pt idx="670">
                  <c:v>3.6829659105994499E-2</c:v>
                </c:pt>
                <c:pt idx="671">
                  <c:v>2.99928277164884E-2</c:v>
                </c:pt>
                <c:pt idx="672">
                  <c:v>1.3123880379636899E-2</c:v>
                </c:pt>
                <c:pt idx="673">
                  <c:v>2.7012148219602199E-3</c:v>
                </c:pt>
                <c:pt idx="674">
                  <c:v>2.5449752237829802E-4</c:v>
                </c:pt>
                <c:pt idx="675">
                  <c:v>6.9936828319097902E-6</c:v>
                </c:pt>
                <c:pt idx="676">
                  <c:v>1.9097642131194199E-4</c:v>
                </c:pt>
                <c:pt idx="677">
                  <c:v>9.0892341825866694E-5</c:v>
                </c:pt>
                <c:pt idx="678">
                  <c:v>4.1945939568388203E-6</c:v>
                </c:pt>
                <c:pt idx="679">
                  <c:v>6.3290091312285105E-7</c:v>
                </c:pt>
                <c:pt idx="680">
                  <c:v>2.1127293474082698E-6</c:v>
                </c:pt>
                <c:pt idx="681">
                  <c:v>6.0740148412073304E-8</c:v>
                </c:pt>
                <c:pt idx="682">
                  <c:v>1.2628883497339399E-9</c:v>
                </c:pt>
                <c:pt idx="683">
                  <c:v>1.59914874164164E-2</c:v>
                </c:pt>
                <c:pt idx="684">
                  <c:v>1.93182758346622E-2</c:v>
                </c:pt>
                <c:pt idx="685">
                  <c:v>2.9178881261656499E-2</c:v>
                </c:pt>
                <c:pt idx="686">
                  <c:v>3.6269488627102699E-2</c:v>
                </c:pt>
                <c:pt idx="687">
                  <c:v>5.1431534923677198E-2</c:v>
                </c:pt>
                <c:pt idx="688">
                  <c:v>5.7171221343304497E-2</c:v>
                </c:pt>
                <c:pt idx="689">
                  <c:v>5.9291718561220501E-2</c:v>
                </c:pt>
                <c:pt idx="690">
                  <c:v>4.8672939680631397E-2</c:v>
                </c:pt>
                <c:pt idx="691">
                  <c:v>8.6192651301761194E-2</c:v>
                </c:pt>
                <c:pt idx="692">
                  <c:v>8.5832086666586996E-2</c:v>
                </c:pt>
                <c:pt idx="693">
                  <c:v>8.4030748415970996E-2</c:v>
                </c:pt>
                <c:pt idx="694">
                  <c:v>8.3063118092120303E-2</c:v>
                </c:pt>
                <c:pt idx="695">
                  <c:v>7.4565976371346293E-2</c:v>
                </c:pt>
                <c:pt idx="696">
                  <c:v>6.8052330122947105E-2</c:v>
                </c:pt>
                <c:pt idx="697">
                  <c:v>5.9038316660506199E-2</c:v>
                </c:pt>
                <c:pt idx="698">
                  <c:v>3.4944535216917302E-2</c:v>
                </c:pt>
                <c:pt idx="699">
                  <c:v>4.6819627104794301E-2</c:v>
                </c:pt>
                <c:pt idx="700">
                  <c:v>4.3404549924211E-2</c:v>
                </c:pt>
                <c:pt idx="701">
                  <c:v>5.4328587434683301E-2</c:v>
                </c:pt>
                <c:pt idx="702">
                  <c:v>6.5188458112748898E-2</c:v>
                </c:pt>
                <c:pt idx="703">
                  <c:v>4.6218176778162902E-2</c:v>
                </c:pt>
                <c:pt idx="704">
                  <c:v>3.1991539352309202E-2</c:v>
                </c:pt>
                <c:pt idx="705">
                  <c:v>2.7243839544266998E-2</c:v>
                </c:pt>
                <c:pt idx="706">
                  <c:v>2.9147400709693901E-2</c:v>
                </c:pt>
                <c:pt idx="707">
                  <c:v>3.2050308781343503E-2</c:v>
                </c:pt>
                <c:pt idx="708">
                  <c:v>3.5772175269296103E-2</c:v>
                </c:pt>
                <c:pt idx="709">
                  <c:v>4.6576998788410998E-2</c:v>
                </c:pt>
                <c:pt idx="710">
                  <c:v>5.4052793962121197E-2</c:v>
                </c:pt>
                <c:pt idx="711">
                  <c:v>5.9290848606258599E-2</c:v>
                </c:pt>
                <c:pt idx="712">
                  <c:v>5.4298133141101698E-2</c:v>
                </c:pt>
                <c:pt idx="713">
                  <c:v>5.2911285491025001E-2</c:v>
                </c:pt>
                <c:pt idx="714">
                  <c:v>5.3155922625186702E-2</c:v>
                </c:pt>
                <c:pt idx="715">
                  <c:v>7.1689577832524498E-2</c:v>
                </c:pt>
                <c:pt idx="716">
                  <c:v>8.4081489620639896E-2</c:v>
                </c:pt>
                <c:pt idx="717">
                  <c:v>7.3662913116898598E-2</c:v>
                </c:pt>
                <c:pt idx="718">
                  <c:v>6.5602113538462195E-2</c:v>
                </c:pt>
                <c:pt idx="719">
                  <c:v>4.8267400324828798E-2</c:v>
                </c:pt>
                <c:pt idx="720">
                  <c:v>4.1852848486714903E-2</c:v>
                </c:pt>
                <c:pt idx="721">
                  <c:v>4.42270945283764E-2</c:v>
                </c:pt>
                <c:pt idx="722">
                  <c:v>5.3012455509760498E-2</c:v>
                </c:pt>
                <c:pt idx="723">
                  <c:v>5.6120290773232002E-2</c:v>
                </c:pt>
                <c:pt idx="724">
                  <c:v>5.8674601577835099E-2</c:v>
                </c:pt>
                <c:pt idx="725">
                  <c:v>6.0037074911596301E-2</c:v>
                </c:pt>
                <c:pt idx="726">
                  <c:v>6.3815174437514402E-2</c:v>
                </c:pt>
                <c:pt idx="727">
                  <c:v>6.6529011468150101E-2</c:v>
                </c:pt>
                <c:pt idx="728">
                  <c:v>4.6401011903578898E-2</c:v>
                </c:pt>
                <c:pt idx="729">
                  <c:v>4.3410160232204002E-2</c:v>
                </c:pt>
                <c:pt idx="730">
                  <c:v>5.2080635643122E-2</c:v>
                </c:pt>
                <c:pt idx="731">
                  <c:v>4.6768810929034399E-2</c:v>
                </c:pt>
                <c:pt idx="732">
                  <c:v>4.1290733236860097E-2</c:v>
                </c:pt>
                <c:pt idx="733">
                  <c:v>4.7606894268781501E-2</c:v>
                </c:pt>
                <c:pt idx="734">
                  <c:v>5.2285492309355898E-2</c:v>
                </c:pt>
                <c:pt idx="735">
                  <c:v>5.83234735236067E-2</c:v>
                </c:pt>
                <c:pt idx="736">
                  <c:v>9.9757375753270094E-2</c:v>
                </c:pt>
                <c:pt idx="737">
                  <c:v>0.100821561063311</c:v>
                </c:pt>
                <c:pt idx="738">
                  <c:v>0.10111163118449699</c:v>
                </c:pt>
                <c:pt idx="739">
                  <c:v>8.6667961030899798E-2</c:v>
                </c:pt>
                <c:pt idx="740">
                  <c:v>8.8047988132317401E-2</c:v>
                </c:pt>
                <c:pt idx="741">
                  <c:v>6.7071045731473905E-2</c:v>
                </c:pt>
                <c:pt idx="742">
                  <c:v>6.7182126691345198E-2</c:v>
                </c:pt>
                <c:pt idx="743">
                  <c:v>7.9482359754451906E-2</c:v>
                </c:pt>
                <c:pt idx="744">
                  <c:v>9.3097668415075996E-2</c:v>
                </c:pt>
                <c:pt idx="745">
                  <c:v>9.79219707196992E-2</c:v>
                </c:pt>
                <c:pt idx="746">
                  <c:v>9.1588685623179095E-2</c:v>
                </c:pt>
                <c:pt idx="747">
                  <c:v>7.20163692533283E-2</c:v>
                </c:pt>
                <c:pt idx="748">
                  <c:v>6.8444336275887502E-2</c:v>
                </c:pt>
                <c:pt idx="749">
                  <c:v>6.78521985465141E-2</c:v>
                </c:pt>
                <c:pt idx="750">
                  <c:v>7.2662482006532705E-2</c:v>
                </c:pt>
                <c:pt idx="751">
                  <c:v>9.9415264968811298E-2</c:v>
                </c:pt>
                <c:pt idx="752">
                  <c:v>0.100922804119469</c:v>
                </c:pt>
                <c:pt idx="753">
                  <c:v>0.102160324730109</c:v>
                </c:pt>
                <c:pt idx="754">
                  <c:v>9.6750511555544094E-2</c:v>
                </c:pt>
                <c:pt idx="755">
                  <c:v>0.116128827745606</c:v>
                </c:pt>
                <c:pt idx="756">
                  <c:v>0.14271208200917199</c:v>
                </c:pt>
                <c:pt idx="757">
                  <c:v>0.149921761271576</c:v>
                </c:pt>
                <c:pt idx="758">
                  <c:v>0.15218461786357801</c:v>
                </c:pt>
                <c:pt idx="759">
                  <c:v>0.16090934788143799</c:v>
                </c:pt>
                <c:pt idx="760">
                  <c:v>0.147195700438705</c:v>
                </c:pt>
                <c:pt idx="761">
                  <c:v>0.15240187702617899</c:v>
                </c:pt>
                <c:pt idx="762">
                  <c:v>0.159644390401426</c:v>
                </c:pt>
                <c:pt idx="763">
                  <c:v>0.15948219375651701</c:v>
                </c:pt>
                <c:pt idx="764">
                  <c:v>0.15665645148558999</c:v>
                </c:pt>
                <c:pt idx="765">
                  <c:v>0.15005954702490401</c:v>
                </c:pt>
                <c:pt idx="766">
                  <c:v>0.140900504919372</c:v>
                </c:pt>
                <c:pt idx="767">
                  <c:v>0.12619468746443999</c:v>
                </c:pt>
                <c:pt idx="768">
                  <c:v>0.113573794708483</c:v>
                </c:pt>
                <c:pt idx="769">
                  <c:v>0.10762188315035399</c:v>
                </c:pt>
                <c:pt idx="770">
                  <c:v>0.11025669970813801</c:v>
                </c:pt>
                <c:pt idx="771">
                  <c:v>0.12224857501871</c:v>
                </c:pt>
                <c:pt idx="772">
                  <c:v>0.11685664914376399</c:v>
                </c:pt>
                <c:pt idx="773">
                  <c:v>0.110185767478806</c:v>
                </c:pt>
                <c:pt idx="774">
                  <c:v>0.10543943980628601</c:v>
                </c:pt>
                <c:pt idx="775">
                  <c:v>9.2506651315702806E-2</c:v>
                </c:pt>
                <c:pt idx="776">
                  <c:v>8.6399334377854201E-2</c:v>
                </c:pt>
                <c:pt idx="777">
                  <c:v>7.6200786488939506E-2</c:v>
                </c:pt>
                <c:pt idx="778">
                  <c:v>8.0783332690544593E-2</c:v>
                </c:pt>
                <c:pt idx="779">
                  <c:v>7.9169180759750199E-2</c:v>
                </c:pt>
                <c:pt idx="780">
                  <c:v>7.7280666930499495E-2</c:v>
                </c:pt>
                <c:pt idx="781">
                  <c:v>6.4253376907201898E-2</c:v>
                </c:pt>
                <c:pt idx="782">
                  <c:v>4.56537097162312E-2</c:v>
                </c:pt>
                <c:pt idx="783">
                  <c:v>2.8047305849195001E-2</c:v>
                </c:pt>
                <c:pt idx="784">
                  <c:v>8.9562409255857598E-3</c:v>
                </c:pt>
                <c:pt idx="785">
                  <c:v>9.8570097975920405E-4</c:v>
                </c:pt>
                <c:pt idx="786">
                  <c:v>1.7577769938600099E-6</c:v>
                </c:pt>
                <c:pt idx="787">
                  <c:v>3.5316525614102498E-7</c:v>
                </c:pt>
                <c:pt idx="788">
                  <c:v>6.3454156486496297E-6</c:v>
                </c:pt>
                <c:pt idx="789">
                  <c:v>2.5857989203720401E-3</c:v>
                </c:pt>
                <c:pt idx="790">
                  <c:v>3.13953100771351E-2</c:v>
                </c:pt>
                <c:pt idx="791">
                  <c:v>3.6794409204866201E-2</c:v>
                </c:pt>
                <c:pt idx="792">
                  <c:v>5.92763474376162E-2</c:v>
                </c:pt>
                <c:pt idx="793">
                  <c:v>6.6058327392766999E-2</c:v>
                </c:pt>
                <c:pt idx="794">
                  <c:v>7.2928806909747595E-2</c:v>
                </c:pt>
                <c:pt idx="795">
                  <c:v>8.4329104599334001E-2</c:v>
                </c:pt>
                <c:pt idx="796">
                  <c:v>5.9719412410842498E-2</c:v>
                </c:pt>
                <c:pt idx="797">
                  <c:v>4.41716566748677E-2</c:v>
                </c:pt>
                <c:pt idx="798">
                  <c:v>4.2449250829185103E-2</c:v>
                </c:pt>
                <c:pt idx="799">
                  <c:v>5.7800467716403597E-2</c:v>
                </c:pt>
                <c:pt idx="800">
                  <c:v>0.106282768726833</c:v>
                </c:pt>
                <c:pt idx="801">
                  <c:v>0.12035329048596401</c:v>
                </c:pt>
                <c:pt idx="802">
                  <c:v>0.137304266121962</c:v>
                </c:pt>
                <c:pt idx="803">
                  <c:v>0.12891603059250201</c:v>
                </c:pt>
                <c:pt idx="804">
                  <c:v>0.12876282081718399</c:v>
                </c:pt>
                <c:pt idx="805">
                  <c:v>0.15597252251861901</c:v>
                </c:pt>
                <c:pt idx="806">
                  <c:v>0.164764949288291</c:v>
                </c:pt>
                <c:pt idx="807">
                  <c:v>0.17499217606716</c:v>
                </c:pt>
                <c:pt idx="808">
                  <c:v>0.14406917737185301</c:v>
                </c:pt>
                <c:pt idx="809">
                  <c:v>0.16059121259647799</c:v>
                </c:pt>
                <c:pt idx="810">
                  <c:v>0.17468005587403601</c:v>
                </c:pt>
                <c:pt idx="811">
                  <c:v>0.19162872904830799</c:v>
                </c:pt>
                <c:pt idx="812">
                  <c:v>0.20230594316775</c:v>
                </c:pt>
                <c:pt idx="813">
                  <c:v>0.195577778039775</c:v>
                </c:pt>
                <c:pt idx="814">
                  <c:v>0.19312458749889999</c:v>
                </c:pt>
                <c:pt idx="815">
                  <c:v>0.19829281405758101</c:v>
                </c:pt>
                <c:pt idx="816">
                  <c:v>0.21050814104969201</c:v>
                </c:pt>
                <c:pt idx="817">
                  <c:v>0.21234191857851301</c:v>
                </c:pt>
                <c:pt idx="818">
                  <c:v>0.20155340557229401</c:v>
                </c:pt>
                <c:pt idx="819">
                  <c:v>0.19558324871916999</c:v>
                </c:pt>
                <c:pt idx="820">
                  <c:v>0.19585200145169501</c:v>
                </c:pt>
                <c:pt idx="821">
                  <c:v>0.19230641574052701</c:v>
                </c:pt>
                <c:pt idx="822">
                  <c:v>0.207804968498737</c:v>
                </c:pt>
                <c:pt idx="823">
                  <c:v>0.206525595594579</c:v>
                </c:pt>
                <c:pt idx="824">
                  <c:v>0.22544887646963799</c:v>
                </c:pt>
                <c:pt idx="825">
                  <c:v>0.21733683468363199</c:v>
                </c:pt>
                <c:pt idx="826">
                  <c:v>0.20424391733574701</c:v>
                </c:pt>
                <c:pt idx="827">
                  <c:v>0.21205198842737699</c:v>
                </c:pt>
                <c:pt idx="828">
                  <c:v>0.207912407748467</c:v>
                </c:pt>
                <c:pt idx="829">
                  <c:v>0.18945385551305599</c:v>
                </c:pt>
                <c:pt idx="830">
                  <c:v>0.16953427519927999</c:v>
                </c:pt>
                <c:pt idx="831">
                  <c:v>0.133829201582711</c:v>
                </c:pt>
                <c:pt idx="832">
                  <c:v>0.13716715636787499</c:v>
                </c:pt>
                <c:pt idx="833">
                  <c:v>0.15907009864545499</c:v>
                </c:pt>
                <c:pt idx="834">
                  <c:v>0.13635336086001901</c:v>
                </c:pt>
                <c:pt idx="835">
                  <c:v>7.05922766073072E-2</c:v>
                </c:pt>
                <c:pt idx="836">
                  <c:v>5.3033099191107699E-2</c:v>
                </c:pt>
                <c:pt idx="837">
                  <c:v>5.6233788317431803E-2</c:v>
                </c:pt>
                <c:pt idx="838">
                  <c:v>6.0427027510367298E-2</c:v>
                </c:pt>
                <c:pt idx="839">
                  <c:v>4.9778540980942199E-2</c:v>
                </c:pt>
                <c:pt idx="840">
                  <c:v>5.6945076173526503E-2</c:v>
                </c:pt>
                <c:pt idx="841">
                  <c:v>8.5594340170403099E-2</c:v>
                </c:pt>
                <c:pt idx="842">
                  <c:v>8.0795367597547296E-2</c:v>
                </c:pt>
                <c:pt idx="843">
                  <c:v>9.4203135535516902E-2</c:v>
                </c:pt>
                <c:pt idx="844">
                  <c:v>8.1910620843498594E-2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AB-482E-AE16-282919B7B94E}"/>
            </c:ext>
          </c:extLst>
        </c:ser>
        <c:ser>
          <c:idx val="8"/>
          <c:order val="8"/>
          <c:tx>
            <c:strRef>
              <c:f>'Results_train240_2.4saaWeights'!$I$1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'Results_train240_2.4saaWeights'!$I$2:$I$847</c:f>
              <c:numCache>
                <c:formatCode>0,000</c:formatCode>
                <c:ptCount val="846"/>
                <c:pt idx="0">
                  <c:v>4.4678639715572899E-2</c:v>
                </c:pt>
                <c:pt idx="1">
                  <c:v>4.37745819346117E-2</c:v>
                </c:pt>
                <c:pt idx="2">
                  <c:v>4.62919727795187E-2</c:v>
                </c:pt>
                <c:pt idx="3">
                  <c:v>4.3180317705606701E-2</c:v>
                </c:pt>
                <c:pt idx="4">
                  <c:v>4.1342160055422003E-2</c:v>
                </c:pt>
                <c:pt idx="5">
                  <c:v>4.3890079088750797E-2</c:v>
                </c:pt>
                <c:pt idx="6">
                  <c:v>3.9844078529480201E-2</c:v>
                </c:pt>
                <c:pt idx="7">
                  <c:v>3.6415562018757897E-2</c:v>
                </c:pt>
                <c:pt idx="8">
                  <c:v>3.9197940158549598E-2</c:v>
                </c:pt>
                <c:pt idx="9">
                  <c:v>3.7729834868280902E-2</c:v>
                </c:pt>
                <c:pt idx="10">
                  <c:v>3.7528239692143202E-2</c:v>
                </c:pt>
                <c:pt idx="11">
                  <c:v>3.2676987061906297E-2</c:v>
                </c:pt>
                <c:pt idx="12">
                  <c:v>3.6230187176823803E-2</c:v>
                </c:pt>
                <c:pt idx="13">
                  <c:v>3.5391543445007001E-2</c:v>
                </c:pt>
                <c:pt idx="14">
                  <c:v>3.3327812629128498E-2</c:v>
                </c:pt>
                <c:pt idx="15">
                  <c:v>2.9981358228955202E-2</c:v>
                </c:pt>
                <c:pt idx="16">
                  <c:v>3.11384633387808E-2</c:v>
                </c:pt>
                <c:pt idx="17">
                  <c:v>3.0417652755700599E-2</c:v>
                </c:pt>
                <c:pt idx="18">
                  <c:v>2.77071281544665E-2</c:v>
                </c:pt>
                <c:pt idx="19">
                  <c:v>2.46146549915853E-2</c:v>
                </c:pt>
                <c:pt idx="20">
                  <c:v>2.7675588876007001E-2</c:v>
                </c:pt>
                <c:pt idx="21">
                  <c:v>2.9315592049602199E-2</c:v>
                </c:pt>
                <c:pt idx="22">
                  <c:v>2.67703865008335E-2</c:v>
                </c:pt>
                <c:pt idx="23">
                  <c:v>3.09959395831606E-2</c:v>
                </c:pt>
                <c:pt idx="24">
                  <c:v>3.3084108950112198E-2</c:v>
                </c:pt>
                <c:pt idx="25">
                  <c:v>3.2609148737959101E-2</c:v>
                </c:pt>
                <c:pt idx="26">
                  <c:v>3.0138495663856402E-2</c:v>
                </c:pt>
                <c:pt idx="27">
                  <c:v>2.2942714584902501E-2</c:v>
                </c:pt>
                <c:pt idx="28">
                  <c:v>2.4532267358305299E-2</c:v>
                </c:pt>
                <c:pt idx="29">
                  <c:v>2.0522981373083799E-2</c:v>
                </c:pt>
                <c:pt idx="30">
                  <c:v>1.76228684127911E-2</c:v>
                </c:pt>
                <c:pt idx="31">
                  <c:v>1.6146121488476599E-2</c:v>
                </c:pt>
                <c:pt idx="32">
                  <c:v>2.8560137792009499E-2</c:v>
                </c:pt>
                <c:pt idx="33">
                  <c:v>4.05541831525515E-2</c:v>
                </c:pt>
                <c:pt idx="34">
                  <c:v>4.3675623929851401E-2</c:v>
                </c:pt>
                <c:pt idx="35">
                  <c:v>4.7335334742499499E-2</c:v>
                </c:pt>
                <c:pt idx="36">
                  <c:v>4.7792397651427898E-2</c:v>
                </c:pt>
                <c:pt idx="37">
                  <c:v>4.9377107971292598E-2</c:v>
                </c:pt>
                <c:pt idx="38">
                  <c:v>5.3668244428006703E-2</c:v>
                </c:pt>
                <c:pt idx="39">
                  <c:v>5.4513146637398702E-2</c:v>
                </c:pt>
                <c:pt idx="40">
                  <c:v>6.3767451547152396E-2</c:v>
                </c:pt>
                <c:pt idx="41">
                  <c:v>4.5210000396275402E-2</c:v>
                </c:pt>
                <c:pt idx="42">
                  <c:v>4.6577956451561701E-2</c:v>
                </c:pt>
                <c:pt idx="43">
                  <c:v>3.8577571613547197E-2</c:v>
                </c:pt>
                <c:pt idx="44">
                  <c:v>3.6930772765564002E-2</c:v>
                </c:pt>
                <c:pt idx="45">
                  <c:v>3.6375336895353702E-2</c:v>
                </c:pt>
                <c:pt idx="46">
                  <c:v>3.2050497541747401E-2</c:v>
                </c:pt>
                <c:pt idx="47">
                  <c:v>3.3682466526609799E-2</c:v>
                </c:pt>
                <c:pt idx="48">
                  <c:v>3.34999941550101E-2</c:v>
                </c:pt>
                <c:pt idx="49">
                  <c:v>3.77974456467704E-2</c:v>
                </c:pt>
                <c:pt idx="50">
                  <c:v>3.8150887589658102E-2</c:v>
                </c:pt>
                <c:pt idx="51">
                  <c:v>3.2458507386783103E-2</c:v>
                </c:pt>
                <c:pt idx="52">
                  <c:v>4.4514408743370898E-2</c:v>
                </c:pt>
                <c:pt idx="53">
                  <c:v>4.8148334454523899E-2</c:v>
                </c:pt>
                <c:pt idx="54">
                  <c:v>5.43197427046158E-2</c:v>
                </c:pt>
                <c:pt idx="55">
                  <c:v>4.9885526193829501E-2</c:v>
                </c:pt>
                <c:pt idx="56">
                  <c:v>5.1520979237994598E-2</c:v>
                </c:pt>
                <c:pt idx="57">
                  <c:v>5.85022013255986E-2</c:v>
                </c:pt>
                <c:pt idx="58">
                  <c:v>5.9596915675214197E-2</c:v>
                </c:pt>
                <c:pt idx="59">
                  <c:v>6.4166369887368804E-2</c:v>
                </c:pt>
                <c:pt idx="60">
                  <c:v>5.7001041353399597E-2</c:v>
                </c:pt>
                <c:pt idx="61">
                  <c:v>6.3959047844980896E-2</c:v>
                </c:pt>
                <c:pt idx="62">
                  <c:v>6.5256446711586202E-2</c:v>
                </c:pt>
                <c:pt idx="63">
                  <c:v>6.3108729558287502E-2</c:v>
                </c:pt>
                <c:pt idx="64">
                  <c:v>6.6909255276168603E-2</c:v>
                </c:pt>
                <c:pt idx="65">
                  <c:v>6.6355825108525196E-2</c:v>
                </c:pt>
                <c:pt idx="66">
                  <c:v>7.1389416093257996E-2</c:v>
                </c:pt>
                <c:pt idx="67">
                  <c:v>7.9259924569124604E-2</c:v>
                </c:pt>
                <c:pt idx="68">
                  <c:v>7.7398917214438104E-2</c:v>
                </c:pt>
                <c:pt idx="69">
                  <c:v>7.73198833762717E-2</c:v>
                </c:pt>
                <c:pt idx="70">
                  <c:v>6.5830518329573096E-2</c:v>
                </c:pt>
                <c:pt idx="71">
                  <c:v>7.2736753383310801E-2</c:v>
                </c:pt>
                <c:pt idx="72">
                  <c:v>7.3911316603507596E-2</c:v>
                </c:pt>
                <c:pt idx="73">
                  <c:v>6.6602663651719907E-2</c:v>
                </c:pt>
                <c:pt idx="74">
                  <c:v>4.9453953155436201E-2</c:v>
                </c:pt>
                <c:pt idx="75">
                  <c:v>4.2594871462492898E-2</c:v>
                </c:pt>
                <c:pt idx="76">
                  <c:v>4.16311471517972E-2</c:v>
                </c:pt>
                <c:pt idx="77">
                  <c:v>3.44898699486125E-2</c:v>
                </c:pt>
                <c:pt idx="78">
                  <c:v>3.4860374691237497E-2</c:v>
                </c:pt>
                <c:pt idx="79">
                  <c:v>4.6305041739491098E-2</c:v>
                </c:pt>
                <c:pt idx="80">
                  <c:v>4.7192507919244897E-2</c:v>
                </c:pt>
                <c:pt idx="81">
                  <c:v>5.9752946236791803E-2</c:v>
                </c:pt>
                <c:pt idx="82">
                  <c:v>5.1738548174762297E-2</c:v>
                </c:pt>
                <c:pt idx="83">
                  <c:v>3.59751328877582E-2</c:v>
                </c:pt>
                <c:pt idx="84">
                  <c:v>3.0681690395720201E-2</c:v>
                </c:pt>
                <c:pt idx="85">
                  <c:v>6.4475517610877595E-2</c:v>
                </c:pt>
                <c:pt idx="86">
                  <c:v>6.83535573869508E-2</c:v>
                </c:pt>
                <c:pt idx="87">
                  <c:v>6.7035780121914204E-2</c:v>
                </c:pt>
                <c:pt idx="88">
                  <c:v>6.7653822022345697E-2</c:v>
                </c:pt>
                <c:pt idx="89">
                  <c:v>7.9081142456015899E-2</c:v>
                </c:pt>
                <c:pt idx="90">
                  <c:v>0.104891431352603</c:v>
                </c:pt>
                <c:pt idx="91">
                  <c:v>0.10048011519952101</c:v>
                </c:pt>
                <c:pt idx="92">
                  <c:v>8.3094069333178505E-2</c:v>
                </c:pt>
                <c:pt idx="93">
                  <c:v>9.3498093734218204E-2</c:v>
                </c:pt>
                <c:pt idx="94">
                  <c:v>9.3876976945507701E-2</c:v>
                </c:pt>
                <c:pt idx="95">
                  <c:v>0.10512759598565</c:v>
                </c:pt>
                <c:pt idx="96">
                  <c:v>0.100261594001018</c:v>
                </c:pt>
                <c:pt idx="97">
                  <c:v>0.102756618250052</c:v>
                </c:pt>
                <c:pt idx="98">
                  <c:v>0.111294709428979</c:v>
                </c:pt>
                <c:pt idx="99">
                  <c:v>0.11088031916583201</c:v>
                </c:pt>
                <c:pt idx="100">
                  <c:v>0.115636912193204</c:v>
                </c:pt>
                <c:pt idx="101">
                  <c:v>0.111898410745726</c:v>
                </c:pt>
                <c:pt idx="102">
                  <c:v>0.113833292227299</c:v>
                </c:pt>
                <c:pt idx="103">
                  <c:v>0.109726338021643</c:v>
                </c:pt>
                <c:pt idx="104">
                  <c:v>0.114585538219995</c:v>
                </c:pt>
                <c:pt idx="105">
                  <c:v>0.11006219054263899</c:v>
                </c:pt>
                <c:pt idx="106">
                  <c:v>0.110456050475914</c:v>
                </c:pt>
                <c:pt idx="107">
                  <c:v>0.10053149923612199</c:v>
                </c:pt>
                <c:pt idx="108">
                  <c:v>0.10930444500370801</c:v>
                </c:pt>
                <c:pt idx="109">
                  <c:v>0.11609535655941</c:v>
                </c:pt>
                <c:pt idx="110">
                  <c:v>9.8251797828833295E-2</c:v>
                </c:pt>
                <c:pt idx="111">
                  <c:v>0.110398012937135</c:v>
                </c:pt>
                <c:pt idx="112">
                  <c:v>0.120340924440794</c:v>
                </c:pt>
                <c:pt idx="113">
                  <c:v>0.128939055917347</c:v>
                </c:pt>
                <c:pt idx="114">
                  <c:v>0.13659490279078801</c:v>
                </c:pt>
                <c:pt idx="115">
                  <c:v>0.13513933149168</c:v>
                </c:pt>
                <c:pt idx="116">
                  <c:v>0.14380723898457301</c:v>
                </c:pt>
                <c:pt idx="117">
                  <c:v>0.14881559631211999</c:v>
                </c:pt>
                <c:pt idx="118">
                  <c:v>0.146633048053189</c:v>
                </c:pt>
                <c:pt idx="119">
                  <c:v>0.13609767256128999</c:v>
                </c:pt>
                <c:pt idx="120">
                  <c:v>0.13411277551440401</c:v>
                </c:pt>
                <c:pt idx="121">
                  <c:v>0.131632257190305</c:v>
                </c:pt>
                <c:pt idx="122">
                  <c:v>0.13219331823193001</c:v>
                </c:pt>
                <c:pt idx="123">
                  <c:v>0.131473810948254</c:v>
                </c:pt>
                <c:pt idx="124">
                  <c:v>0.13161470846627801</c:v>
                </c:pt>
                <c:pt idx="125">
                  <c:v>0.144203059612036</c:v>
                </c:pt>
                <c:pt idx="126">
                  <c:v>0.147852884328944</c:v>
                </c:pt>
                <c:pt idx="127">
                  <c:v>0.14774237127833201</c:v>
                </c:pt>
                <c:pt idx="128">
                  <c:v>0.15577146942639</c:v>
                </c:pt>
                <c:pt idx="129">
                  <c:v>0.15957780546119801</c:v>
                </c:pt>
                <c:pt idx="130">
                  <c:v>0.16064009348982999</c:v>
                </c:pt>
                <c:pt idx="131">
                  <c:v>0.162416623815726</c:v>
                </c:pt>
                <c:pt idx="132">
                  <c:v>0.156639194828358</c:v>
                </c:pt>
                <c:pt idx="133">
                  <c:v>0.15734130954082001</c:v>
                </c:pt>
                <c:pt idx="134">
                  <c:v>0.165410035235701</c:v>
                </c:pt>
                <c:pt idx="135">
                  <c:v>0.16497742127666001</c:v>
                </c:pt>
                <c:pt idx="136">
                  <c:v>0.16537923372059199</c:v>
                </c:pt>
                <c:pt idx="137">
                  <c:v>0.153350498340032</c:v>
                </c:pt>
                <c:pt idx="138">
                  <c:v>0.159953749642301</c:v>
                </c:pt>
                <c:pt idx="139">
                  <c:v>0.16239182756946299</c:v>
                </c:pt>
                <c:pt idx="140">
                  <c:v>0.16065853393608401</c:v>
                </c:pt>
                <c:pt idx="141">
                  <c:v>0.16494435531790599</c:v>
                </c:pt>
                <c:pt idx="142">
                  <c:v>0.16356036652686101</c:v>
                </c:pt>
                <c:pt idx="143">
                  <c:v>0.149011617832363</c:v>
                </c:pt>
                <c:pt idx="144">
                  <c:v>0.14799978431056601</c:v>
                </c:pt>
                <c:pt idx="145">
                  <c:v>0.14880066012127399</c:v>
                </c:pt>
                <c:pt idx="146">
                  <c:v>0.15275867707149299</c:v>
                </c:pt>
                <c:pt idx="147">
                  <c:v>0.14409610826602301</c:v>
                </c:pt>
                <c:pt idx="148">
                  <c:v>0.13021997704950899</c:v>
                </c:pt>
                <c:pt idx="149">
                  <c:v>0.135760141199988</c:v>
                </c:pt>
                <c:pt idx="150">
                  <c:v>0.12355747124748299</c:v>
                </c:pt>
                <c:pt idx="151">
                  <c:v>0.11954713769194</c:v>
                </c:pt>
                <c:pt idx="152">
                  <c:v>0.10791241192926999</c:v>
                </c:pt>
                <c:pt idx="153">
                  <c:v>0.109786242520536</c:v>
                </c:pt>
                <c:pt idx="154">
                  <c:v>0.10118997066897301</c:v>
                </c:pt>
                <c:pt idx="155">
                  <c:v>9.3933096925058704E-2</c:v>
                </c:pt>
                <c:pt idx="156">
                  <c:v>8.6511900041369605E-2</c:v>
                </c:pt>
                <c:pt idx="157">
                  <c:v>7.6344136073095106E-2</c:v>
                </c:pt>
                <c:pt idx="158">
                  <c:v>7.6109639557545905E-2</c:v>
                </c:pt>
                <c:pt idx="159">
                  <c:v>6.89743385629457E-2</c:v>
                </c:pt>
                <c:pt idx="160">
                  <c:v>6.7395856301741094E-2</c:v>
                </c:pt>
                <c:pt idx="161">
                  <c:v>6.5892205637563497E-2</c:v>
                </c:pt>
                <c:pt idx="162">
                  <c:v>6.7742410137348705E-2</c:v>
                </c:pt>
                <c:pt idx="163">
                  <c:v>6.9911202484415597E-2</c:v>
                </c:pt>
                <c:pt idx="164">
                  <c:v>7.7566974988356005E-2</c:v>
                </c:pt>
                <c:pt idx="165">
                  <c:v>7.8811132473335294E-2</c:v>
                </c:pt>
                <c:pt idx="166">
                  <c:v>8.8278178774658503E-2</c:v>
                </c:pt>
                <c:pt idx="167">
                  <c:v>9.0636282059480197E-2</c:v>
                </c:pt>
                <c:pt idx="168">
                  <c:v>7.5631978348907405E-2</c:v>
                </c:pt>
                <c:pt idx="169">
                  <c:v>8.7947283763391698E-2</c:v>
                </c:pt>
                <c:pt idx="170">
                  <c:v>9.5062477997980593E-2</c:v>
                </c:pt>
                <c:pt idx="171">
                  <c:v>0.10619296727251901</c:v>
                </c:pt>
                <c:pt idx="172">
                  <c:v>8.9040928019588295E-2</c:v>
                </c:pt>
                <c:pt idx="173">
                  <c:v>0.141296519707304</c:v>
                </c:pt>
                <c:pt idx="174">
                  <c:v>0.14557051994633499</c:v>
                </c:pt>
                <c:pt idx="175">
                  <c:v>0.16604147073956099</c:v>
                </c:pt>
                <c:pt idx="176">
                  <c:v>0.15770679340702201</c:v>
                </c:pt>
                <c:pt idx="177">
                  <c:v>0.19700777588701901</c:v>
                </c:pt>
                <c:pt idx="178">
                  <c:v>0.25448533347124203</c:v>
                </c:pt>
                <c:pt idx="179">
                  <c:v>0.279017088021693</c:v>
                </c:pt>
                <c:pt idx="180">
                  <c:v>0.27506369245762302</c:v>
                </c:pt>
                <c:pt idx="181">
                  <c:v>0.28420591352896801</c:v>
                </c:pt>
                <c:pt idx="182">
                  <c:v>0.30289605207401399</c:v>
                </c:pt>
                <c:pt idx="183">
                  <c:v>0.32854599521678002</c:v>
                </c:pt>
                <c:pt idx="184">
                  <c:v>0.41918423505121499</c:v>
                </c:pt>
                <c:pt idx="185">
                  <c:v>0.51638360022251395</c:v>
                </c:pt>
                <c:pt idx="186">
                  <c:v>0.54047439776478101</c:v>
                </c:pt>
                <c:pt idx="187">
                  <c:v>0.33211044303428</c:v>
                </c:pt>
                <c:pt idx="188">
                  <c:v>0.36113444040619203</c:v>
                </c:pt>
                <c:pt idx="189">
                  <c:v>0.409169844519088</c:v>
                </c:pt>
                <c:pt idx="190">
                  <c:v>0.43078250161756598</c:v>
                </c:pt>
                <c:pt idx="191">
                  <c:v>0.43295096612935102</c:v>
                </c:pt>
                <c:pt idx="192">
                  <c:v>0.43347562704937298</c:v>
                </c:pt>
                <c:pt idx="193">
                  <c:v>0.43875343648253501</c:v>
                </c:pt>
                <c:pt idx="194">
                  <c:v>0.43524301197779403</c:v>
                </c:pt>
                <c:pt idx="195">
                  <c:v>0.43685011192150303</c:v>
                </c:pt>
                <c:pt idx="196">
                  <c:v>0.45029554552675299</c:v>
                </c:pt>
                <c:pt idx="197">
                  <c:v>0.438539014109467</c:v>
                </c:pt>
                <c:pt idx="198">
                  <c:v>0.43634828087060201</c:v>
                </c:pt>
                <c:pt idx="199">
                  <c:v>0.431266698211419</c:v>
                </c:pt>
                <c:pt idx="200">
                  <c:v>0.34386243846766501</c:v>
                </c:pt>
                <c:pt idx="201">
                  <c:v>0.43713611164993099</c:v>
                </c:pt>
                <c:pt idx="202">
                  <c:v>0.40071547969725502</c:v>
                </c:pt>
                <c:pt idx="203">
                  <c:v>0.39700585817163497</c:v>
                </c:pt>
                <c:pt idx="204">
                  <c:v>0.41580524370988797</c:v>
                </c:pt>
                <c:pt idx="205">
                  <c:v>0.43745501259432401</c:v>
                </c:pt>
                <c:pt idx="206">
                  <c:v>0.44085205404430899</c:v>
                </c:pt>
                <c:pt idx="207">
                  <c:v>0.40939303354055301</c:v>
                </c:pt>
                <c:pt idx="208">
                  <c:v>0.370173948545436</c:v>
                </c:pt>
                <c:pt idx="209">
                  <c:v>0.46311503711309299</c:v>
                </c:pt>
                <c:pt idx="210">
                  <c:v>0.45379664845935103</c:v>
                </c:pt>
                <c:pt idx="211">
                  <c:v>0.42644029990947102</c:v>
                </c:pt>
                <c:pt idx="212">
                  <c:v>0.40215012942226003</c:v>
                </c:pt>
                <c:pt idx="213">
                  <c:v>0.435712178992887</c:v>
                </c:pt>
                <c:pt idx="214">
                  <c:v>0.46859092847241401</c:v>
                </c:pt>
                <c:pt idx="215">
                  <c:v>0.507925072952365</c:v>
                </c:pt>
                <c:pt idx="216">
                  <c:v>0.47196497484233502</c:v>
                </c:pt>
                <c:pt idx="217">
                  <c:v>0.477418938405205</c:v>
                </c:pt>
                <c:pt idx="218">
                  <c:v>0.42218345387609901</c:v>
                </c:pt>
                <c:pt idx="219">
                  <c:v>0.45347636345990799</c:v>
                </c:pt>
                <c:pt idx="220">
                  <c:v>0.45152629534357003</c:v>
                </c:pt>
                <c:pt idx="221">
                  <c:v>0.514595850353183</c:v>
                </c:pt>
                <c:pt idx="222">
                  <c:v>0.54354143751900597</c:v>
                </c:pt>
                <c:pt idx="223">
                  <c:v>0.47460294503995498</c:v>
                </c:pt>
                <c:pt idx="224">
                  <c:v>0.45998006349629</c:v>
                </c:pt>
                <c:pt idx="225">
                  <c:v>0.44879954810935901</c:v>
                </c:pt>
                <c:pt idx="226">
                  <c:v>0.37125475466692298</c:v>
                </c:pt>
                <c:pt idx="227">
                  <c:v>0.36472269048529199</c:v>
                </c:pt>
                <c:pt idx="228">
                  <c:v>0.29213451502068699</c:v>
                </c:pt>
                <c:pt idx="229">
                  <c:v>0.223606571230856</c:v>
                </c:pt>
                <c:pt idx="230">
                  <c:v>0.26065892672078</c:v>
                </c:pt>
                <c:pt idx="231">
                  <c:v>0.197420050434058</c:v>
                </c:pt>
                <c:pt idx="232">
                  <c:v>0.11542748669492101</c:v>
                </c:pt>
                <c:pt idx="233">
                  <c:v>5.7655885848154197E-2</c:v>
                </c:pt>
                <c:pt idx="234">
                  <c:v>2.6795857514394301E-2</c:v>
                </c:pt>
                <c:pt idx="235">
                  <c:v>1.5658810312022699E-8</c:v>
                </c:pt>
                <c:pt idx="236">
                  <c:v>2.4858688550897002E-8</c:v>
                </c:pt>
                <c:pt idx="237">
                  <c:v>2.8351353373548701E-9</c:v>
                </c:pt>
                <c:pt idx="238">
                  <c:v>1.6072740801313001E-8</c:v>
                </c:pt>
                <c:pt idx="239">
                  <c:v>7.9321589166457299E-9</c:v>
                </c:pt>
                <c:pt idx="240">
                  <c:v>8.4984164185057298E-8</c:v>
                </c:pt>
                <c:pt idx="241">
                  <c:v>1.1358056005763299E-8</c:v>
                </c:pt>
                <c:pt idx="242">
                  <c:v>7.2449043789273995E-8</c:v>
                </c:pt>
                <c:pt idx="243">
                  <c:v>3.2769385390095E-6</c:v>
                </c:pt>
                <c:pt idx="244">
                  <c:v>8.6563356193835706E-6</c:v>
                </c:pt>
                <c:pt idx="245">
                  <c:v>3.6534582985257397E-8</c:v>
                </c:pt>
                <c:pt idx="246">
                  <c:v>2.4580319411441299E-8</c:v>
                </c:pt>
                <c:pt idx="247">
                  <c:v>9.7172274356493006E-9</c:v>
                </c:pt>
                <c:pt idx="248">
                  <c:v>3.34060163301813E-7</c:v>
                </c:pt>
                <c:pt idx="249">
                  <c:v>4.4411404929836403E-8</c:v>
                </c:pt>
                <c:pt idx="250">
                  <c:v>1.3759473844364399E-8</c:v>
                </c:pt>
                <c:pt idx="251">
                  <c:v>1.81657800461553E-9</c:v>
                </c:pt>
                <c:pt idx="252">
                  <c:v>2.6017847914177199E-8</c:v>
                </c:pt>
                <c:pt idx="253">
                  <c:v>4.38137833615854E-8</c:v>
                </c:pt>
                <c:pt idx="254">
                  <c:v>2.2907923894757799E-8</c:v>
                </c:pt>
                <c:pt idx="255">
                  <c:v>1.63662666784911E-9</c:v>
                </c:pt>
                <c:pt idx="256">
                  <c:v>6.7134389211658499E-9</c:v>
                </c:pt>
                <c:pt idx="257">
                  <c:v>1.7422909284681899E-9</c:v>
                </c:pt>
                <c:pt idx="258">
                  <c:v>1.1979192615763499E-8</c:v>
                </c:pt>
                <c:pt idx="259">
                  <c:v>3.34277847797545E-9</c:v>
                </c:pt>
                <c:pt idx="260">
                  <c:v>2.8836859439982301E-9</c:v>
                </c:pt>
                <c:pt idx="261">
                  <c:v>1.5975242667441101E-8</c:v>
                </c:pt>
                <c:pt idx="262">
                  <c:v>8.1381763616144797E-8</c:v>
                </c:pt>
                <c:pt idx="263">
                  <c:v>7.53262460767761E-8</c:v>
                </c:pt>
                <c:pt idx="264">
                  <c:v>1.41289230815509E-8</c:v>
                </c:pt>
                <c:pt idx="265">
                  <c:v>1.07014438221116E-7</c:v>
                </c:pt>
                <c:pt idx="266">
                  <c:v>5.1410245651748003E-9</c:v>
                </c:pt>
                <c:pt idx="267">
                  <c:v>2.5408186617258401E-9</c:v>
                </c:pt>
                <c:pt idx="268">
                  <c:v>4.5688197372589501E-9</c:v>
                </c:pt>
                <c:pt idx="269">
                  <c:v>1.0880063829622599E-8</c:v>
                </c:pt>
                <c:pt idx="270">
                  <c:v>2.4135159124800599E-8</c:v>
                </c:pt>
                <c:pt idx="271">
                  <c:v>2.8971753209614202E-8</c:v>
                </c:pt>
                <c:pt idx="272">
                  <c:v>1.17755445422216E-7</c:v>
                </c:pt>
                <c:pt idx="273">
                  <c:v>1.60354473058345E-9</c:v>
                </c:pt>
                <c:pt idx="274">
                  <c:v>6.8702463847692802E-10</c:v>
                </c:pt>
                <c:pt idx="275">
                  <c:v>3.8801871482359999E-8</c:v>
                </c:pt>
                <c:pt idx="276">
                  <c:v>1.3759198636744799E-9</c:v>
                </c:pt>
                <c:pt idx="277">
                  <c:v>2.3057559139959799E-10</c:v>
                </c:pt>
                <c:pt idx="278">
                  <c:v>8.8255035932178797E-10</c:v>
                </c:pt>
                <c:pt idx="279">
                  <c:v>4.8258974710979902E-8</c:v>
                </c:pt>
                <c:pt idx="280">
                  <c:v>4.2983705402890803E-8</c:v>
                </c:pt>
                <c:pt idx="281">
                  <c:v>7.17734518765687E-9</c:v>
                </c:pt>
                <c:pt idx="282">
                  <c:v>2.1020154390292601E-10</c:v>
                </c:pt>
                <c:pt idx="283">
                  <c:v>1.1512485082817301E-9</c:v>
                </c:pt>
                <c:pt idx="284">
                  <c:v>2.6460850116636499E-9</c:v>
                </c:pt>
                <c:pt idx="285">
                  <c:v>2.1828519280139599E-10</c:v>
                </c:pt>
                <c:pt idx="286">
                  <c:v>4.2145093078017601E-10</c:v>
                </c:pt>
                <c:pt idx="287">
                  <c:v>3.2411368115129798E-9</c:v>
                </c:pt>
                <c:pt idx="288">
                  <c:v>5.4918122704815497E-9</c:v>
                </c:pt>
                <c:pt idx="289">
                  <c:v>2.7062513709146599E-9</c:v>
                </c:pt>
                <c:pt idx="290">
                  <c:v>7.8390288345588994E-8</c:v>
                </c:pt>
                <c:pt idx="291">
                  <c:v>3.79691222610463E-9</c:v>
                </c:pt>
                <c:pt idx="292">
                  <c:v>1.4958705864986199E-7</c:v>
                </c:pt>
                <c:pt idx="293">
                  <c:v>9.1610115026226295E-9</c:v>
                </c:pt>
                <c:pt idx="294">
                  <c:v>6.1266064115903698E-9</c:v>
                </c:pt>
                <c:pt idx="295">
                  <c:v>6.3322337969389101E-8</c:v>
                </c:pt>
                <c:pt idx="296">
                  <c:v>4.2620788274694903E-8</c:v>
                </c:pt>
                <c:pt idx="297">
                  <c:v>2.9344131623532499E-9</c:v>
                </c:pt>
                <c:pt idx="298">
                  <c:v>7.3571699918749905E-10</c:v>
                </c:pt>
                <c:pt idx="299">
                  <c:v>8.9531191151717703E-9</c:v>
                </c:pt>
                <c:pt idx="300">
                  <c:v>6.2969089396612498E-9</c:v>
                </c:pt>
                <c:pt idx="301">
                  <c:v>2.46921628560848E-8</c:v>
                </c:pt>
                <c:pt idx="302">
                  <c:v>7.3235776863052902E-10</c:v>
                </c:pt>
                <c:pt idx="303">
                  <c:v>1.06611043781704E-8</c:v>
                </c:pt>
                <c:pt idx="304">
                  <c:v>1.2664823759799401E-8</c:v>
                </c:pt>
                <c:pt idx="305">
                  <c:v>2.2795139193817402E-9</c:v>
                </c:pt>
                <c:pt idx="306">
                  <c:v>1.5519977722002901E-9</c:v>
                </c:pt>
                <c:pt idx="307">
                  <c:v>5.0508832264525397E-8</c:v>
                </c:pt>
                <c:pt idx="308">
                  <c:v>8.7360586070505102E-10</c:v>
                </c:pt>
                <c:pt idx="309">
                  <c:v>8.3592905192186403E-10</c:v>
                </c:pt>
                <c:pt idx="310">
                  <c:v>1.7622237463699899E-9</c:v>
                </c:pt>
                <c:pt idx="311">
                  <c:v>2.50704813907374E-9</c:v>
                </c:pt>
                <c:pt idx="312">
                  <c:v>4.9802113344644696E-10</c:v>
                </c:pt>
                <c:pt idx="313">
                  <c:v>4.0693633094999997E-9</c:v>
                </c:pt>
                <c:pt idx="314">
                  <c:v>3.5409848113843698E-8</c:v>
                </c:pt>
                <c:pt idx="315">
                  <c:v>1.31169533430149E-8</c:v>
                </c:pt>
                <c:pt idx="316">
                  <c:v>1.5111447380524501E-8</c:v>
                </c:pt>
                <c:pt idx="317">
                  <c:v>1.4740845308269799E-10</c:v>
                </c:pt>
                <c:pt idx="318">
                  <c:v>7.4208081311981294E-8</c:v>
                </c:pt>
                <c:pt idx="319">
                  <c:v>7.6969955939901106E-9</c:v>
                </c:pt>
                <c:pt idx="320">
                  <c:v>4.4541121827754898E-9</c:v>
                </c:pt>
                <c:pt idx="321">
                  <c:v>1.36035541122793E-8</c:v>
                </c:pt>
                <c:pt idx="322">
                  <c:v>3.5677180955489101E-9</c:v>
                </c:pt>
                <c:pt idx="323">
                  <c:v>7.6154650005564295E-9</c:v>
                </c:pt>
                <c:pt idx="324">
                  <c:v>1.2202199842609999E-9</c:v>
                </c:pt>
                <c:pt idx="325">
                  <c:v>1.5219684302795599E-8</c:v>
                </c:pt>
                <c:pt idx="326">
                  <c:v>6.9705642648738796E-9</c:v>
                </c:pt>
                <c:pt idx="327">
                  <c:v>5.13282187866513E-9</c:v>
                </c:pt>
                <c:pt idx="328">
                  <c:v>5.9960767234091998E-9</c:v>
                </c:pt>
                <c:pt idx="329">
                  <c:v>4.9550442886971E-8</c:v>
                </c:pt>
                <c:pt idx="330">
                  <c:v>1.01163327889866E-7</c:v>
                </c:pt>
                <c:pt idx="331">
                  <c:v>4.8324503352864901E-7</c:v>
                </c:pt>
                <c:pt idx="332">
                  <c:v>5.1612392142110903E-9</c:v>
                </c:pt>
                <c:pt idx="333">
                  <c:v>3.8056626518956898E-10</c:v>
                </c:pt>
                <c:pt idx="334">
                  <c:v>1.83472725980981E-8</c:v>
                </c:pt>
                <c:pt idx="335">
                  <c:v>5.1909063292937102E-8</c:v>
                </c:pt>
                <c:pt idx="336">
                  <c:v>1.2268715939524099E-7</c:v>
                </c:pt>
                <c:pt idx="337">
                  <c:v>3.12590983705296E-8</c:v>
                </c:pt>
                <c:pt idx="338">
                  <c:v>7.0214669908596496E-7</c:v>
                </c:pt>
                <c:pt idx="339">
                  <c:v>2.3387069094303399E-9</c:v>
                </c:pt>
                <c:pt idx="340">
                  <c:v>1.1233011696696101E-6</c:v>
                </c:pt>
                <c:pt idx="341">
                  <c:v>6.8403372152107197E-7</c:v>
                </c:pt>
                <c:pt idx="342">
                  <c:v>4.6638395126009799E-7</c:v>
                </c:pt>
                <c:pt idx="343">
                  <c:v>3.31642003235094E-8</c:v>
                </c:pt>
                <c:pt idx="344">
                  <c:v>7.5443913185947197E-8</c:v>
                </c:pt>
                <c:pt idx="345">
                  <c:v>6.9002731173731198E-8</c:v>
                </c:pt>
                <c:pt idx="346">
                  <c:v>2.5497064363513801E-9</c:v>
                </c:pt>
                <c:pt idx="347">
                  <c:v>4.7499294317373999E-7</c:v>
                </c:pt>
                <c:pt idx="348">
                  <c:v>4.43286070235985E-8</c:v>
                </c:pt>
                <c:pt idx="349">
                  <c:v>4.31024695026512E-8</c:v>
                </c:pt>
                <c:pt idx="350">
                  <c:v>2.57683925561594E-8</c:v>
                </c:pt>
                <c:pt idx="351">
                  <c:v>7.3544269980177404E-8</c:v>
                </c:pt>
                <c:pt idx="352">
                  <c:v>1.4958155223921101E-7</c:v>
                </c:pt>
                <c:pt idx="353">
                  <c:v>6.4110661195843899E-10</c:v>
                </c:pt>
                <c:pt idx="354">
                  <c:v>1.70538956041252E-7</c:v>
                </c:pt>
                <c:pt idx="355">
                  <c:v>4.1454387944656102E-10</c:v>
                </c:pt>
                <c:pt idx="356">
                  <c:v>3.0348916440691697E-8</c:v>
                </c:pt>
                <c:pt idx="357">
                  <c:v>6.8598757985362503E-8</c:v>
                </c:pt>
                <c:pt idx="358">
                  <c:v>1.5220828025652999E-9</c:v>
                </c:pt>
                <c:pt idx="359">
                  <c:v>8.1366401286082202E-8</c:v>
                </c:pt>
                <c:pt idx="360">
                  <c:v>4.0392266256072103E-8</c:v>
                </c:pt>
                <c:pt idx="361">
                  <c:v>7.2435629313638902E-8</c:v>
                </c:pt>
                <c:pt idx="362">
                  <c:v>2.2587905678293498E-8</c:v>
                </c:pt>
                <c:pt idx="363">
                  <c:v>9.8313547751068906E-8</c:v>
                </c:pt>
                <c:pt idx="364">
                  <c:v>3.55537666736827E-7</c:v>
                </c:pt>
                <c:pt idx="365">
                  <c:v>3.0255753524290399E-8</c:v>
                </c:pt>
                <c:pt idx="366">
                  <c:v>3.5316673509526499E-7</c:v>
                </c:pt>
                <c:pt idx="367">
                  <c:v>3.1874724835083598E-9</c:v>
                </c:pt>
                <c:pt idx="368">
                  <c:v>1.6612032357052499E-9</c:v>
                </c:pt>
                <c:pt idx="369">
                  <c:v>5.1557743265086604E-9</c:v>
                </c:pt>
                <c:pt idx="370">
                  <c:v>1.0306818699644001E-8</c:v>
                </c:pt>
                <c:pt idx="371">
                  <c:v>1.4905673214484399E-8</c:v>
                </c:pt>
                <c:pt idx="372">
                  <c:v>2.60314215528165E-9</c:v>
                </c:pt>
                <c:pt idx="373">
                  <c:v>5.3047651711323899E-9</c:v>
                </c:pt>
                <c:pt idx="374">
                  <c:v>2.4025983782533699E-7</c:v>
                </c:pt>
                <c:pt idx="375">
                  <c:v>5.2260475484374701E-9</c:v>
                </c:pt>
                <c:pt idx="376">
                  <c:v>1.8000670064061199E-9</c:v>
                </c:pt>
                <c:pt idx="377">
                  <c:v>5.3122189574087401E-9</c:v>
                </c:pt>
                <c:pt idx="378">
                  <c:v>5.31322799394295E-8</c:v>
                </c:pt>
                <c:pt idx="379">
                  <c:v>1.3377253072198299E-7</c:v>
                </c:pt>
                <c:pt idx="380">
                  <c:v>2.2542314985900802E-9</c:v>
                </c:pt>
                <c:pt idx="381">
                  <c:v>4.7644219003779903E-9</c:v>
                </c:pt>
                <c:pt idx="382">
                  <c:v>1.5385174460591E-7</c:v>
                </c:pt>
                <c:pt idx="383">
                  <c:v>4.38559080530833E-8</c:v>
                </c:pt>
                <c:pt idx="384">
                  <c:v>1.9737329542381701E-8</c:v>
                </c:pt>
                <c:pt idx="385">
                  <c:v>1.0334654732541501E-9</c:v>
                </c:pt>
                <c:pt idx="386">
                  <c:v>1.8743422472863799E-8</c:v>
                </c:pt>
                <c:pt idx="387">
                  <c:v>4.1416669535088304E-9</c:v>
                </c:pt>
                <c:pt idx="388">
                  <c:v>2.1528683943338799E-9</c:v>
                </c:pt>
                <c:pt idx="389">
                  <c:v>4.1310379579075501E-9</c:v>
                </c:pt>
                <c:pt idx="390">
                  <c:v>1.52319137918147E-9</c:v>
                </c:pt>
                <c:pt idx="391">
                  <c:v>1.58243753526382E-9</c:v>
                </c:pt>
                <c:pt idx="392">
                  <c:v>9.8235578287353004E-9</c:v>
                </c:pt>
                <c:pt idx="393">
                  <c:v>2.2355527740974E-8</c:v>
                </c:pt>
                <c:pt idx="394">
                  <c:v>3.6123270637787901E-10</c:v>
                </c:pt>
                <c:pt idx="395">
                  <c:v>1.2244130354022501E-7</c:v>
                </c:pt>
                <c:pt idx="396">
                  <c:v>2.51993072846373E-8</c:v>
                </c:pt>
                <c:pt idx="397">
                  <c:v>1.40206000340529E-8</c:v>
                </c:pt>
                <c:pt idx="398">
                  <c:v>7.1702000975889298E-9</c:v>
                </c:pt>
                <c:pt idx="399">
                  <c:v>1.03799916012797E-8</c:v>
                </c:pt>
                <c:pt idx="400">
                  <c:v>1.06732856513122E-8</c:v>
                </c:pt>
                <c:pt idx="401">
                  <c:v>4.8026540924386599E-8</c:v>
                </c:pt>
                <c:pt idx="402">
                  <c:v>1.91223884012357E-10</c:v>
                </c:pt>
                <c:pt idx="403">
                  <c:v>9.0341162171386403E-8</c:v>
                </c:pt>
                <c:pt idx="404">
                  <c:v>3.0946512123881297E-8</c:v>
                </c:pt>
                <c:pt idx="405">
                  <c:v>6.4389734742834604E-8</c:v>
                </c:pt>
                <c:pt idx="406">
                  <c:v>1.83370192196362E-7</c:v>
                </c:pt>
                <c:pt idx="407">
                  <c:v>3.7567824243368103E-9</c:v>
                </c:pt>
                <c:pt idx="408">
                  <c:v>3.0706356667477699E-9</c:v>
                </c:pt>
                <c:pt idx="409">
                  <c:v>2.4739666030156499E-9</c:v>
                </c:pt>
                <c:pt idx="410">
                  <c:v>1.1547586411765001E-8</c:v>
                </c:pt>
                <c:pt idx="411">
                  <c:v>1.19643787176696E-7</c:v>
                </c:pt>
                <c:pt idx="412">
                  <c:v>1.10416418865725E-7</c:v>
                </c:pt>
                <c:pt idx="413">
                  <c:v>3.9081938788943102E-8</c:v>
                </c:pt>
                <c:pt idx="414">
                  <c:v>6.3896372011113699E-9</c:v>
                </c:pt>
                <c:pt idx="415">
                  <c:v>3.44265084682205E-9</c:v>
                </c:pt>
                <c:pt idx="416">
                  <c:v>3.97858576609756E-9</c:v>
                </c:pt>
                <c:pt idx="417">
                  <c:v>2.2887432712215501E-9</c:v>
                </c:pt>
                <c:pt idx="418">
                  <c:v>1.28713072109447E-8</c:v>
                </c:pt>
                <c:pt idx="419">
                  <c:v>1.9014735800022301E-8</c:v>
                </c:pt>
                <c:pt idx="420">
                  <c:v>1.15790463092588E-8</c:v>
                </c:pt>
                <c:pt idx="421">
                  <c:v>4.2652462493410799E-9</c:v>
                </c:pt>
                <c:pt idx="422">
                  <c:v>2.9195798745081002E-10</c:v>
                </c:pt>
                <c:pt idx="423">
                  <c:v>1.2438522195990999E-8</c:v>
                </c:pt>
                <c:pt idx="424">
                  <c:v>2.65559999796873E-9</c:v>
                </c:pt>
                <c:pt idx="425">
                  <c:v>4.2868684981047301E-8</c:v>
                </c:pt>
                <c:pt idx="426">
                  <c:v>4.6286084131653302E-9</c:v>
                </c:pt>
                <c:pt idx="427">
                  <c:v>3.3456211140535498E-9</c:v>
                </c:pt>
                <c:pt idx="428">
                  <c:v>1.7724004321359601E-9</c:v>
                </c:pt>
                <c:pt idx="429">
                  <c:v>1.9617359183662098E-9</c:v>
                </c:pt>
                <c:pt idx="430">
                  <c:v>5.2669610573093502E-8</c:v>
                </c:pt>
                <c:pt idx="431">
                  <c:v>5.8318170236519797E-8</c:v>
                </c:pt>
                <c:pt idx="432">
                  <c:v>2.05772191434037E-8</c:v>
                </c:pt>
                <c:pt idx="433">
                  <c:v>2.4189481870529298E-9</c:v>
                </c:pt>
                <c:pt idx="434">
                  <c:v>2.04614162580291E-10</c:v>
                </c:pt>
                <c:pt idx="435">
                  <c:v>7.5148728079670298E-10</c:v>
                </c:pt>
                <c:pt idx="436">
                  <c:v>3.0514791466730702E-10</c:v>
                </c:pt>
                <c:pt idx="437">
                  <c:v>4.4937091296294196E-9</c:v>
                </c:pt>
                <c:pt idx="438">
                  <c:v>1.61413430613885E-8</c:v>
                </c:pt>
                <c:pt idx="439">
                  <c:v>6.2661957101468401E-9</c:v>
                </c:pt>
                <c:pt idx="440">
                  <c:v>8.2663967377423605E-8</c:v>
                </c:pt>
                <c:pt idx="441">
                  <c:v>4.8852497626096097E-9</c:v>
                </c:pt>
                <c:pt idx="442">
                  <c:v>4.62950902706964E-9</c:v>
                </c:pt>
                <c:pt idx="443">
                  <c:v>1.5607238702500799E-8</c:v>
                </c:pt>
                <c:pt idx="444">
                  <c:v>6.7874764687954596E-9</c:v>
                </c:pt>
                <c:pt idx="445">
                  <c:v>1.4596433268536101E-8</c:v>
                </c:pt>
                <c:pt idx="446">
                  <c:v>1.10282842742422E-8</c:v>
                </c:pt>
                <c:pt idx="447">
                  <c:v>2.5541754501233299E-9</c:v>
                </c:pt>
                <c:pt idx="448">
                  <c:v>3.6436751579139898E-9</c:v>
                </c:pt>
                <c:pt idx="449">
                  <c:v>7.0165703593548201E-9</c:v>
                </c:pt>
                <c:pt idx="450">
                  <c:v>1.2657474823286301E-7</c:v>
                </c:pt>
                <c:pt idx="451">
                  <c:v>3.2338796845112099E-8</c:v>
                </c:pt>
                <c:pt idx="452">
                  <c:v>3.9050467644938798E-10</c:v>
                </c:pt>
                <c:pt idx="453">
                  <c:v>3.6362501325505598E-9</c:v>
                </c:pt>
                <c:pt idx="454">
                  <c:v>6.9537431804723302E-9</c:v>
                </c:pt>
                <c:pt idx="455">
                  <c:v>2.1440001818802502E-9</c:v>
                </c:pt>
                <c:pt idx="456">
                  <c:v>3.9820429071588799E-8</c:v>
                </c:pt>
                <c:pt idx="457">
                  <c:v>6.6476019669065202E-9</c:v>
                </c:pt>
                <c:pt idx="458">
                  <c:v>8.5033478020116405E-9</c:v>
                </c:pt>
                <c:pt idx="459">
                  <c:v>8.8856898044214107E-9</c:v>
                </c:pt>
                <c:pt idx="460">
                  <c:v>5.55792883719225E-10</c:v>
                </c:pt>
                <c:pt idx="461">
                  <c:v>3.8622204080186001E-8</c:v>
                </c:pt>
                <c:pt idx="462">
                  <c:v>8.0239363940554094E-9</c:v>
                </c:pt>
                <c:pt idx="463">
                  <c:v>1.0309263777628299E-10</c:v>
                </c:pt>
                <c:pt idx="464">
                  <c:v>6.2612858934286596E-9</c:v>
                </c:pt>
                <c:pt idx="465">
                  <c:v>1.15207952874616E-9</c:v>
                </c:pt>
                <c:pt idx="466">
                  <c:v>7.5186639975401794E-8</c:v>
                </c:pt>
                <c:pt idx="467">
                  <c:v>5.4298857048861001E-9</c:v>
                </c:pt>
                <c:pt idx="468">
                  <c:v>1.36505541087799E-8</c:v>
                </c:pt>
                <c:pt idx="469">
                  <c:v>1.2177893990529499E-8</c:v>
                </c:pt>
                <c:pt idx="470">
                  <c:v>3.4355797746403499E-8</c:v>
                </c:pt>
                <c:pt idx="471">
                  <c:v>3.2578742842659401E-9</c:v>
                </c:pt>
                <c:pt idx="472">
                  <c:v>3.5255070828665802E-8</c:v>
                </c:pt>
                <c:pt idx="473">
                  <c:v>7.0582739672330697E-9</c:v>
                </c:pt>
                <c:pt idx="474">
                  <c:v>1.6464555826858301E-9</c:v>
                </c:pt>
                <c:pt idx="475">
                  <c:v>1.11851322686435E-8</c:v>
                </c:pt>
                <c:pt idx="476">
                  <c:v>4.8476608868529403E-7</c:v>
                </c:pt>
                <c:pt idx="477">
                  <c:v>6.6063814856464701E-8</c:v>
                </c:pt>
                <c:pt idx="478">
                  <c:v>4.0184751239138404E-9</c:v>
                </c:pt>
                <c:pt idx="479">
                  <c:v>5.1831780147420201E-8</c:v>
                </c:pt>
                <c:pt idx="480">
                  <c:v>4.6973491223586497E-8</c:v>
                </c:pt>
                <c:pt idx="481">
                  <c:v>1.0386358302958699E-6</c:v>
                </c:pt>
                <c:pt idx="482">
                  <c:v>2.50002222410194E-8</c:v>
                </c:pt>
                <c:pt idx="483">
                  <c:v>4.1278315105529597E-8</c:v>
                </c:pt>
                <c:pt idx="484">
                  <c:v>1.7856269306374601E-8</c:v>
                </c:pt>
                <c:pt idx="485">
                  <c:v>3.2547387268055297E-8</c:v>
                </c:pt>
                <c:pt idx="486">
                  <c:v>5.1455323967815801E-9</c:v>
                </c:pt>
                <c:pt idx="487">
                  <c:v>7.49068682910412E-9</c:v>
                </c:pt>
                <c:pt idx="488">
                  <c:v>2.3465727365749701E-7</c:v>
                </c:pt>
                <c:pt idx="489">
                  <c:v>2.0415806052890299E-8</c:v>
                </c:pt>
                <c:pt idx="490">
                  <c:v>9.6591257486145794E-7</c:v>
                </c:pt>
                <c:pt idx="491">
                  <c:v>4.1048499426006499E-6</c:v>
                </c:pt>
                <c:pt idx="492">
                  <c:v>1.09877275206309E-7</c:v>
                </c:pt>
                <c:pt idx="493">
                  <c:v>2.3487775325683399E-7</c:v>
                </c:pt>
                <c:pt idx="494">
                  <c:v>7.31903666974208E-9</c:v>
                </c:pt>
                <c:pt idx="495">
                  <c:v>4.1076270098026901E-8</c:v>
                </c:pt>
                <c:pt idx="496">
                  <c:v>1.7563088866687701E-6</c:v>
                </c:pt>
                <c:pt idx="497">
                  <c:v>1.9693293853461999E-5</c:v>
                </c:pt>
                <c:pt idx="498">
                  <c:v>4.4333853292689203E-5</c:v>
                </c:pt>
                <c:pt idx="499">
                  <c:v>1.6342933917141301E-5</c:v>
                </c:pt>
                <c:pt idx="500">
                  <c:v>3.0869093270807401E-6</c:v>
                </c:pt>
                <c:pt idx="501">
                  <c:v>1.61731353808686E-6</c:v>
                </c:pt>
                <c:pt idx="502">
                  <c:v>1.78356905951107E-5</c:v>
                </c:pt>
                <c:pt idx="503">
                  <c:v>5.1431495406688198E-2</c:v>
                </c:pt>
                <c:pt idx="504">
                  <c:v>1.14115027044652E-2</c:v>
                </c:pt>
                <c:pt idx="505">
                  <c:v>5.0352182136617898E-6</c:v>
                </c:pt>
                <c:pt idx="506">
                  <c:v>3.3039275520135997E-2</c:v>
                </c:pt>
                <c:pt idx="507">
                  <c:v>8.7507468953294198E-2</c:v>
                </c:pt>
                <c:pt idx="508">
                  <c:v>9.9196502198808198E-2</c:v>
                </c:pt>
                <c:pt idx="509">
                  <c:v>0.107333489899643</c:v>
                </c:pt>
                <c:pt idx="510">
                  <c:v>0.118831976513025</c:v>
                </c:pt>
                <c:pt idx="511">
                  <c:v>8.0999889654733398E-2</c:v>
                </c:pt>
                <c:pt idx="512">
                  <c:v>3.8966988974275203E-2</c:v>
                </c:pt>
                <c:pt idx="513">
                  <c:v>4.7214687751476601E-2</c:v>
                </c:pt>
                <c:pt idx="514">
                  <c:v>5.3098854308219097E-2</c:v>
                </c:pt>
                <c:pt idx="515">
                  <c:v>6.5657882656553895E-2</c:v>
                </c:pt>
                <c:pt idx="516">
                  <c:v>4.7985075081406599E-2</c:v>
                </c:pt>
                <c:pt idx="517">
                  <c:v>1.2937143094959601E-2</c:v>
                </c:pt>
                <c:pt idx="518">
                  <c:v>4.4140957067801703E-2</c:v>
                </c:pt>
                <c:pt idx="519">
                  <c:v>5.8956572834802101E-2</c:v>
                </c:pt>
                <c:pt idx="520">
                  <c:v>0.107257848240583</c:v>
                </c:pt>
                <c:pt idx="521">
                  <c:v>0.127862806180222</c:v>
                </c:pt>
                <c:pt idx="522">
                  <c:v>0.13387710951878301</c:v>
                </c:pt>
                <c:pt idx="523">
                  <c:v>0.13113044974913801</c:v>
                </c:pt>
                <c:pt idx="524">
                  <c:v>0.13483086424222701</c:v>
                </c:pt>
                <c:pt idx="525">
                  <c:v>9.7624669486267301E-2</c:v>
                </c:pt>
                <c:pt idx="526">
                  <c:v>1.1926017973904199E-2</c:v>
                </c:pt>
                <c:pt idx="527">
                  <c:v>1.6765531677274001E-5</c:v>
                </c:pt>
                <c:pt idx="528">
                  <c:v>3.1547318573581497E-5</c:v>
                </c:pt>
                <c:pt idx="529">
                  <c:v>4.9849271275548401E-3</c:v>
                </c:pt>
                <c:pt idx="530">
                  <c:v>6.5994628855416099E-2</c:v>
                </c:pt>
                <c:pt idx="531">
                  <c:v>0.14166894057232099</c:v>
                </c:pt>
                <c:pt idx="532">
                  <c:v>0.18434867445490899</c:v>
                </c:pt>
                <c:pt idx="533">
                  <c:v>0.16766464235943801</c:v>
                </c:pt>
                <c:pt idx="534">
                  <c:v>0.16941114928966999</c:v>
                </c:pt>
                <c:pt idx="535">
                  <c:v>0.143489927842711</c:v>
                </c:pt>
                <c:pt idx="536">
                  <c:v>0.149513634135363</c:v>
                </c:pt>
                <c:pt idx="537">
                  <c:v>3.4774770356283298E-2</c:v>
                </c:pt>
                <c:pt idx="538">
                  <c:v>0.169453348429671</c:v>
                </c:pt>
                <c:pt idx="539">
                  <c:v>0.237508471751263</c:v>
                </c:pt>
                <c:pt idx="540">
                  <c:v>0.12761085370069999</c:v>
                </c:pt>
                <c:pt idx="541">
                  <c:v>0.209325834172325</c:v>
                </c:pt>
                <c:pt idx="542">
                  <c:v>0.248896667892714</c:v>
                </c:pt>
                <c:pt idx="543">
                  <c:v>0.25846730980650601</c:v>
                </c:pt>
                <c:pt idx="544">
                  <c:v>0.21787833528471101</c:v>
                </c:pt>
                <c:pt idx="545">
                  <c:v>0.25300384265346998</c:v>
                </c:pt>
                <c:pt idx="546">
                  <c:v>0.280091472238859</c:v>
                </c:pt>
                <c:pt idx="547">
                  <c:v>0.246660940885253</c:v>
                </c:pt>
                <c:pt idx="548">
                  <c:v>7.0708240457504401E-2</c:v>
                </c:pt>
                <c:pt idx="549">
                  <c:v>0.25212259360225198</c:v>
                </c:pt>
                <c:pt idx="550">
                  <c:v>0.26972068774330998</c:v>
                </c:pt>
                <c:pt idx="551">
                  <c:v>0.27203376297799903</c:v>
                </c:pt>
                <c:pt idx="552">
                  <c:v>0.264252973795507</c:v>
                </c:pt>
                <c:pt idx="553">
                  <c:v>0.25918111553922402</c:v>
                </c:pt>
                <c:pt idx="554">
                  <c:v>0.26241971909744999</c:v>
                </c:pt>
                <c:pt idx="555">
                  <c:v>0.236756206747892</c:v>
                </c:pt>
                <c:pt idx="556">
                  <c:v>0.18927356910263901</c:v>
                </c:pt>
                <c:pt idx="557">
                  <c:v>0.14519159708145399</c:v>
                </c:pt>
                <c:pt idx="558">
                  <c:v>0.107356621476817</c:v>
                </c:pt>
                <c:pt idx="559">
                  <c:v>6.07756674169583E-2</c:v>
                </c:pt>
                <c:pt idx="560">
                  <c:v>3.1815085166344799E-2</c:v>
                </c:pt>
                <c:pt idx="561">
                  <c:v>2.2274399077363002E-2</c:v>
                </c:pt>
                <c:pt idx="562">
                  <c:v>9.4072691173578496E-7</c:v>
                </c:pt>
                <c:pt idx="563">
                  <c:v>1.81801259491375E-7</c:v>
                </c:pt>
                <c:pt idx="564">
                  <c:v>1.9261298446442001E-7</c:v>
                </c:pt>
                <c:pt idx="565">
                  <c:v>1.9105199975715099E-5</c:v>
                </c:pt>
                <c:pt idx="566">
                  <c:v>7.0041844995743897E-5</c:v>
                </c:pt>
                <c:pt idx="567">
                  <c:v>1.8234387708368599E-7</c:v>
                </c:pt>
                <c:pt idx="568">
                  <c:v>5.2645224462693699E-7</c:v>
                </c:pt>
                <c:pt idx="569">
                  <c:v>6.1010005807735203E-6</c:v>
                </c:pt>
                <c:pt idx="570">
                  <c:v>1.5714711100543401E-7</c:v>
                </c:pt>
                <c:pt idx="571">
                  <c:v>2.3893005984392501E-7</c:v>
                </c:pt>
                <c:pt idx="572">
                  <c:v>1.3979226176618501E-8</c:v>
                </c:pt>
                <c:pt idx="573">
                  <c:v>6.0446113825345102E-8</c:v>
                </c:pt>
                <c:pt idx="574">
                  <c:v>3.4356519189021798E-8</c:v>
                </c:pt>
                <c:pt idx="575">
                  <c:v>1.0367186008727099E-7</c:v>
                </c:pt>
                <c:pt idx="576">
                  <c:v>3.40010565396552E-7</c:v>
                </c:pt>
                <c:pt idx="577">
                  <c:v>5.2619546640521899E-8</c:v>
                </c:pt>
                <c:pt idx="578">
                  <c:v>4.6869565039646902E-9</c:v>
                </c:pt>
                <c:pt idx="579">
                  <c:v>6.7245894352350901E-8</c:v>
                </c:pt>
                <c:pt idx="580">
                  <c:v>4.6088708932812698E-7</c:v>
                </c:pt>
                <c:pt idx="581">
                  <c:v>1.71372334483724E-7</c:v>
                </c:pt>
                <c:pt idx="582">
                  <c:v>4.41809478412005E-8</c:v>
                </c:pt>
                <c:pt idx="583">
                  <c:v>1.42909995863004E-8</c:v>
                </c:pt>
                <c:pt idx="584">
                  <c:v>5.0785267686179902E-9</c:v>
                </c:pt>
                <c:pt idx="585">
                  <c:v>1.7231072873318699E-8</c:v>
                </c:pt>
                <c:pt idx="586">
                  <c:v>6.7653558861719198E-9</c:v>
                </c:pt>
                <c:pt idx="587">
                  <c:v>4.9293564203423699E-9</c:v>
                </c:pt>
                <c:pt idx="588">
                  <c:v>2.2660467177354901E-8</c:v>
                </c:pt>
                <c:pt idx="589">
                  <c:v>1.3649274976217199E-8</c:v>
                </c:pt>
                <c:pt idx="590">
                  <c:v>1.9485926474019401E-9</c:v>
                </c:pt>
                <c:pt idx="591">
                  <c:v>7.7327757222149605E-8</c:v>
                </c:pt>
                <c:pt idx="592">
                  <c:v>1.0067855810918499E-8</c:v>
                </c:pt>
                <c:pt idx="593">
                  <c:v>2.8224336250616498E-9</c:v>
                </c:pt>
                <c:pt idx="594">
                  <c:v>1.12139437136578E-8</c:v>
                </c:pt>
                <c:pt idx="595">
                  <c:v>8.2806338571174401E-7</c:v>
                </c:pt>
                <c:pt idx="596">
                  <c:v>5.3274570950067399E-8</c:v>
                </c:pt>
                <c:pt idx="597">
                  <c:v>2.11623447136837E-7</c:v>
                </c:pt>
                <c:pt idx="598">
                  <c:v>3.6710691557614201E-7</c:v>
                </c:pt>
                <c:pt idx="599">
                  <c:v>1.36554962695529E-7</c:v>
                </c:pt>
                <c:pt idx="600">
                  <c:v>6.95243021095532E-6</c:v>
                </c:pt>
                <c:pt idx="601">
                  <c:v>3.0322778289996202E-7</c:v>
                </c:pt>
                <c:pt idx="602">
                  <c:v>1.3942751485479501E-7</c:v>
                </c:pt>
                <c:pt idx="603">
                  <c:v>4.1076259873129301E-8</c:v>
                </c:pt>
                <c:pt idx="604">
                  <c:v>7.6194854578057597E-9</c:v>
                </c:pt>
                <c:pt idx="605">
                  <c:v>1.93773894772587E-6</c:v>
                </c:pt>
                <c:pt idx="606">
                  <c:v>5.8097536941339204E-7</c:v>
                </c:pt>
                <c:pt idx="607">
                  <c:v>3.81531567591678E-7</c:v>
                </c:pt>
                <c:pt idx="608">
                  <c:v>4.41988157014995E-8</c:v>
                </c:pt>
                <c:pt idx="609">
                  <c:v>4.5691015053236099E-9</c:v>
                </c:pt>
                <c:pt idx="610">
                  <c:v>2.4137555693699299E-8</c:v>
                </c:pt>
                <c:pt idx="611">
                  <c:v>2.6407251126131698E-7</c:v>
                </c:pt>
                <c:pt idx="612">
                  <c:v>9.5855511133874403E-10</c:v>
                </c:pt>
                <c:pt idx="613">
                  <c:v>1.48040378470379E-8</c:v>
                </c:pt>
                <c:pt idx="614">
                  <c:v>7.4021389878200206E-8</c:v>
                </c:pt>
                <c:pt idx="615">
                  <c:v>2.0843678530722499E-10</c:v>
                </c:pt>
                <c:pt idx="616">
                  <c:v>9.0270734632623102E-10</c:v>
                </c:pt>
                <c:pt idx="617">
                  <c:v>2.9093774063644002E-9</c:v>
                </c:pt>
                <c:pt idx="618">
                  <c:v>2.3987708451253499E-7</c:v>
                </c:pt>
                <c:pt idx="619">
                  <c:v>2.9795227126652402E-7</c:v>
                </c:pt>
                <c:pt idx="620">
                  <c:v>4.2921868036794803E-8</c:v>
                </c:pt>
                <c:pt idx="621">
                  <c:v>7.9168646934784805E-8</c:v>
                </c:pt>
                <c:pt idx="622">
                  <c:v>4.4109085209559101E-7</c:v>
                </c:pt>
                <c:pt idx="623">
                  <c:v>6.37112042920954E-7</c:v>
                </c:pt>
                <c:pt idx="624">
                  <c:v>1.0426240199351399E-5</c:v>
                </c:pt>
                <c:pt idx="625">
                  <c:v>8.7641730336406094E-5</c:v>
                </c:pt>
                <c:pt idx="626">
                  <c:v>0.15020765066866101</c:v>
                </c:pt>
                <c:pt idx="627">
                  <c:v>0.17147788065806699</c:v>
                </c:pt>
                <c:pt idx="628">
                  <c:v>0.114366136364077</c:v>
                </c:pt>
                <c:pt idx="629">
                  <c:v>0.100416388547321</c:v>
                </c:pt>
                <c:pt idx="630">
                  <c:v>0.120718681794401</c:v>
                </c:pt>
                <c:pt idx="631">
                  <c:v>6.8415132283848504E-2</c:v>
                </c:pt>
                <c:pt idx="632">
                  <c:v>5.8245576642121301E-2</c:v>
                </c:pt>
                <c:pt idx="633">
                  <c:v>8.6346256306570807E-2</c:v>
                </c:pt>
                <c:pt idx="634">
                  <c:v>9.9289715763975495E-2</c:v>
                </c:pt>
                <c:pt idx="635">
                  <c:v>0.12893055086858299</c:v>
                </c:pt>
                <c:pt idx="636">
                  <c:v>0.12104274683517301</c:v>
                </c:pt>
                <c:pt idx="637">
                  <c:v>0.12547003056116299</c:v>
                </c:pt>
                <c:pt idx="638">
                  <c:v>0.17209586376769001</c:v>
                </c:pt>
                <c:pt idx="639">
                  <c:v>0.179754420712709</c:v>
                </c:pt>
                <c:pt idx="640">
                  <c:v>0.182434766854012</c:v>
                </c:pt>
                <c:pt idx="641">
                  <c:v>0.14291348682503799</c:v>
                </c:pt>
                <c:pt idx="642">
                  <c:v>0.16040362523519</c:v>
                </c:pt>
                <c:pt idx="643">
                  <c:v>0.23143875590827001</c:v>
                </c:pt>
                <c:pt idx="644">
                  <c:v>0.20682557337502999</c:v>
                </c:pt>
                <c:pt idx="645">
                  <c:v>0.18574572295292999</c:v>
                </c:pt>
                <c:pt idx="646">
                  <c:v>0.242738179372329</c:v>
                </c:pt>
                <c:pt idx="647">
                  <c:v>0.288630846821055</c:v>
                </c:pt>
                <c:pt idx="648">
                  <c:v>0.24297328192669199</c:v>
                </c:pt>
                <c:pt idx="649">
                  <c:v>0.31784532609980498</c:v>
                </c:pt>
                <c:pt idx="650">
                  <c:v>0.38393128015939498</c:v>
                </c:pt>
                <c:pt idx="651">
                  <c:v>0.46677073752883202</c:v>
                </c:pt>
                <c:pt idx="652">
                  <c:v>0.497428579316187</c:v>
                </c:pt>
                <c:pt idx="653">
                  <c:v>0.57955465975271803</c:v>
                </c:pt>
                <c:pt idx="654">
                  <c:v>0.59344962150201697</c:v>
                </c:pt>
                <c:pt idx="655">
                  <c:v>0.44492150179890699</c:v>
                </c:pt>
                <c:pt idx="656">
                  <c:v>0.47713050832736698</c:v>
                </c:pt>
                <c:pt idx="657">
                  <c:v>0.52137278904943496</c:v>
                </c:pt>
                <c:pt idx="658">
                  <c:v>0.54947909753620905</c:v>
                </c:pt>
                <c:pt idx="659">
                  <c:v>0.51536570768283896</c:v>
                </c:pt>
                <c:pt idx="660">
                  <c:v>0.47002313929540601</c:v>
                </c:pt>
                <c:pt idx="661">
                  <c:v>0.410770941579785</c:v>
                </c:pt>
                <c:pt idx="662">
                  <c:v>0.39113313650495302</c:v>
                </c:pt>
                <c:pt idx="663">
                  <c:v>0.39301189793247399</c:v>
                </c:pt>
                <c:pt idx="664">
                  <c:v>0.395761454768777</c:v>
                </c:pt>
                <c:pt idx="665">
                  <c:v>0.35423046865079</c:v>
                </c:pt>
                <c:pt idx="666">
                  <c:v>0.35450038770407999</c:v>
                </c:pt>
                <c:pt idx="667">
                  <c:v>0.30965294450577902</c:v>
                </c:pt>
                <c:pt idx="668">
                  <c:v>0.28185469873590002</c:v>
                </c:pt>
                <c:pt idx="669">
                  <c:v>0.27320643346330598</c:v>
                </c:pt>
                <c:pt idx="670">
                  <c:v>0.26098832013415002</c:v>
                </c:pt>
                <c:pt idx="671">
                  <c:v>0.21678134326083401</c:v>
                </c:pt>
                <c:pt idx="672">
                  <c:v>0.195700999453159</c:v>
                </c:pt>
                <c:pt idx="673">
                  <c:v>0.15765827981302399</c:v>
                </c:pt>
                <c:pt idx="674">
                  <c:v>0.16155529994821599</c:v>
                </c:pt>
                <c:pt idx="675">
                  <c:v>0.14840868373240401</c:v>
                </c:pt>
                <c:pt idx="676">
                  <c:v>0.164224540339036</c:v>
                </c:pt>
                <c:pt idx="677">
                  <c:v>0.18294932840404399</c:v>
                </c:pt>
                <c:pt idx="678">
                  <c:v>0.19462014935306299</c:v>
                </c:pt>
                <c:pt idx="679">
                  <c:v>0.20548699495866801</c:v>
                </c:pt>
                <c:pt idx="680">
                  <c:v>0.197610308688659</c:v>
                </c:pt>
                <c:pt idx="681">
                  <c:v>0.22720732851418399</c:v>
                </c:pt>
                <c:pt idx="682">
                  <c:v>0.24071706980844801</c:v>
                </c:pt>
                <c:pt idx="683">
                  <c:v>0.25443485112026498</c:v>
                </c:pt>
                <c:pt idx="684">
                  <c:v>0.24948637953118699</c:v>
                </c:pt>
                <c:pt idx="685">
                  <c:v>0.207489735252566</c:v>
                </c:pt>
                <c:pt idx="686">
                  <c:v>0.18951032036965701</c:v>
                </c:pt>
                <c:pt idx="687">
                  <c:v>0.183010145118879</c:v>
                </c:pt>
                <c:pt idx="688">
                  <c:v>0.145971045396043</c:v>
                </c:pt>
                <c:pt idx="689">
                  <c:v>0.14905068631503199</c:v>
                </c:pt>
                <c:pt idx="690">
                  <c:v>0.150241434232532</c:v>
                </c:pt>
                <c:pt idx="691">
                  <c:v>0.150884639736072</c:v>
                </c:pt>
                <c:pt idx="692">
                  <c:v>0.14388376406783601</c:v>
                </c:pt>
                <c:pt idx="693">
                  <c:v>0.145010696700694</c:v>
                </c:pt>
                <c:pt idx="694">
                  <c:v>0.133280722177026</c:v>
                </c:pt>
                <c:pt idx="695">
                  <c:v>0.10966972046446601</c:v>
                </c:pt>
                <c:pt idx="696">
                  <c:v>0.110590565464878</c:v>
                </c:pt>
                <c:pt idx="697">
                  <c:v>0.10482174071495801</c:v>
                </c:pt>
                <c:pt idx="698">
                  <c:v>0.10473080063135901</c:v>
                </c:pt>
                <c:pt idx="699">
                  <c:v>8.7097308150769104E-2</c:v>
                </c:pt>
                <c:pt idx="700">
                  <c:v>7.4222496837772794E-2</c:v>
                </c:pt>
                <c:pt idx="701">
                  <c:v>5.0754540403992597E-2</c:v>
                </c:pt>
                <c:pt idx="702">
                  <c:v>3.5844521091738697E-2</c:v>
                </c:pt>
                <c:pt idx="703">
                  <c:v>7.0126973934117501E-2</c:v>
                </c:pt>
                <c:pt idx="704">
                  <c:v>8.7347702693888002E-2</c:v>
                </c:pt>
                <c:pt idx="705">
                  <c:v>7.6200446242774902E-2</c:v>
                </c:pt>
                <c:pt idx="706">
                  <c:v>8.4133514332440706E-2</c:v>
                </c:pt>
                <c:pt idx="707">
                  <c:v>7.8652087487949801E-2</c:v>
                </c:pt>
                <c:pt idx="708">
                  <c:v>7.7616100009240796E-2</c:v>
                </c:pt>
                <c:pt idx="709">
                  <c:v>9.57598246145413E-2</c:v>
                </c:pt>
                <c:pt idx="710">
                  <c:v>9.4729593771964896E-2</c:v>
                </c:pt>
                <c:pt idx="711">
                  <c:v>0.100440624706937</c:v>
                </c:pt>
                <c:pt idx="712">
                  <c:v>6.7732614635896804E-2</c:v>
                </c:pt>
                <c:pt idx="713">
                  <c:v>6.0663690604946197E-2</c:v>
                </c:pt>
                <c:pt idx="714">
                  <c:v>5.2966903274565498E-2</c:v>
                </c:pt>
                <c:pt idx="715">
                  <c:v>5.5470013819427802E-2</c:v>
                </c:pt>
                <c:pt idx="716">
                  <c:v>6.2161521902280997E-2</c:v>
                </c:pt>
                <c:pt idx="717">
                  <c:v>3.8245633157477602E-2</c:v>
                </c:pt>
                <c:pt idx="718">
                  <c:v>5.2432470702843098E-2</c:v>
                </c:pt>
                <c:pt idx="719">
                  <c:v>6.0088857333086297E-2</c:v>
                </c:pt>
                <c:pt idx="720">
                  <c:v>5.2542516967869997E-2</c:v>
                </c:pt>
                <c:pt idx="721">
                  <c:v>4.3782454897273497E-2</c:v>
                </c:pt>
                <c:pt idx="722">
                  <c:v>2.8464122510324898E-2</c:v>
                </c:pt>
                <c:pt idx="723">
                  <c:v>2.4395545852852599E-2</c:v>
                </c:pt>
                <c:pt idx="724">
                  <c:v>1.70345724826334E-2</c:v>
                </c:pt>
                <c:pt idx="725">
                  <c:v>1.06956028888391E-2</c:v>
                </c:pt>
                <c:pt idx="726">
                  <c:v>6.6086004269479501E-3</c:v>
                </c:pt>
                <c:pt idx="727">
                  <c:v>8.8728751282183705E-3</c:v>
                </c:pt>
                <c:pt idx="728">
                  <c:v>5.4197179837571802E-2</c:v>
                </c:pt>
                <c:pt idx="729">
                  <c:v>9.57445861092283E-2</c:v>
                </c:pt>
                <c:pt idx="730">
                  <c:v>0.118391427363698</c:v>
                </c:pt>
                <c:pt idx="731">
                  <c:v>0.114854647124396</c:v>
                </c:pt>
                <c:pt idx="732">
                  <c:v>9.6906766031832695E-2</c:v>
                </c:pt>
                <c:pt idx="733">
                  <c:v>0.122746111952123</c:v>
                </c:pt>
                <c:pt idx="734">
                  <c:v>0.13055702606730701</c:v>
                </c:pt>
                <c:pt idx="735">
                  <c:v>0.143293455601712</c:v>
                </c:pt>
                <c:pt idx="736">
                  <c:v>9.4897964182362196E-2</c:v>
                </c:pt>
                <c:pt idx="737">
                  <c:v>0.109176110133621</c:v>
                </c:pt>
                <c:pt idx="738">
                  <c:v>0.12322964061231401</c:v>
                </c:pt>
                <c:pt idx="739">
                  <c:v>9.99738091212201E-2</c:v>
                </c:pt>
                <c:pt idx="740">
                  <c:v>0.1031555882545</c:v>
                </c:pt>
                <c:pt idx="741">
                  <c:v>0.13068865564899801</c:v>
                </c:pt>
                <c:pt idx="742">
                  <c:v>0.15499704092695099</c:v>
                </c:pt>
                <c:pt idx="743">
                  <c:v>0.157525435066527</c:v>
                </c:pt>
                <c:pt idx="744">
                  <c:v>0.19658748804535101</c:v>
                </c:pt>
                <c:pt idx="745">
                  <c:v>0.18001757961023701</c:v>
                </c:pt>
                <c:pt idx="746">
                  <c:v>0.17024114472601101</c:v>
                </c:pt>
                <c:pt idx="747">
                  <c:v>0.15089425684457</c:v>
                </c:pt>
                <c:pt idx="748">
                  <c:v>0.17182513245706099</c:v>
                </c:pt>
                <c:pt idx="749">
                  <c:v>0.19787766776670401</c:v>
                </c:pt>
                <c:pt idx="750">
                  <c:v>0.18690603264264299</c:v>
                </c:pt>
                <c:pt idx="751">
                  <c:v>0.22759675887811401</c:v>
                </c:pt>
                <c:pt idx="752">
                  <c:v>0.21274629467044501</c:v>
                </c:pt>
                <c:pt idx="753">
                  <c:v>0.18684567804208799</c:v>
                </c:pt>
                <c:pt idx="754">
                  <c:v>0.13452434442689801</c:v>
                </c:pt>
                <c:pt idx="755">
                  <c:v>0.10627596921471801</c:v>
                </c:pt>
                <c:pt idx="756">
                  <c:v>0.107782782923764</c:v>
                </c:pt>
                <c:pt idx="757">
                  <c:v>9.8458478311731504E-2</c:v>
                </c:pt>
                <c:pt idx="758">
                  <c:v>8.81213912407392E-2</c:v>
                </c:pt>
                <c:pt idx="759">
                  <c:v>8.8870041917798695E-2</c:v>
                </c:pt>
                <c:pt idx="760">
                  <c:v>9.1369910420518993E-2</c:v>
                </c:pt>
                <c:pt idx="761">
                  <c:v>9.2130444369545095E-2</c:v>
                </c:pt>
                <c:pt idx="762">
                  <c:v>7.1943309085031396E-2</c:v>
                </c:pt>
                <c:pt idx="763">
                  <c:v>5.1190001838992701E-2</c:v>
                </c:pt>
                <c:pt idx="764">
                  <c:v>4.3978999077487098E-2</c:v>
                </c:pt>
                <c:pt idx="765">
                  <c:v>3.80039667262939E-2</c:v>
                </c:pt>
                <c:pt idx="766">
                  <c:v>3.3854496206626901E-2</c:v>
                </c:pt>
                <c:pt idx="767">
                  <c:v>3.0315738979835801E-2</c:v>
                </c:pt>
                <c:pt idx="768">
                  <c:v>5.5457704818966599E-2</c:v>
                </c:pt>
                <c:pt idx="769">
                  <c:v>5.2159623947399897E-2</c:v>
                </c:pt>
                <c:pt idx="770">
                  <c:v>5.3675092889916502E-2</c:v>
                </c:pt>
                <c:pt idx="771">
                  <c:v>1.3019645429474E-2</c:v>
                </c:pt>
                <c:pt idx="772">
                  <c:v>4.5745194195758097E-7</c:v>
                </c:pt>
                <c:pt idx="773">
                  <c:v>6.9160964829804901E-7</c:v>
                </c:pt>
                <c:pt idx="774">
                  <c:v>1.86015158689045E-7</c:v>
                </c:pt>
                <c:pt idx="775">
                  <c:v>9.6861893200067592E-6</c:v>
                </c:pt>
                <c:pt idx="776">
                  <c:v>1.71660596902493E-2</c:v>
                </c:pt>
                <c:pt idx="777">
                  <c:v>4.63069628517691E-2</c:v>
                </c:pt>
                <c:pt idx="778">
                  <c:v>6.7359586928225607E-2</c:v>
                </c:pt>
                <c:pt idx="779">
                  <c:v>8.1071147248457001E-2</c:v>
                </c:pt>
                <c:pt idx="780">
                  <c:v>9.0560903695583297E-2</c:v>
                </c:pt>
                <c:pt idx="781">
                  <c:v>9.6280634493688302E-2</c:v>
                </c:pt>
                <c:pt idx="782">
                  <c:v>0.12462143960297099</c:v>
                </c:pt>
                <c:pt idx="783">
                  <c:v>0.13514147112375599</c:v>
                </c:pt>
                <c:pt idx="784">
                  <c:v>0.13116258801215799</c:v>
                </c:pt>
                <c:pt idx="785">
                  <c:v>0.127459391139019</c:v>
                </c:pt>
                <c:pt idx="786">
                  <c:v>0.12994244334346999</c:v>
                </c:pt>
                <c:pt idx="787">
                  <c:v>0.145600924832789</c:v>
                </c:pt>
                <c:pt idx="788">
                  <c:v>0.16618498662082901</c:v>
                </c:pt>
                <c:pt idx="789">
                  <c:v>0.14851406896210601</c:v>
                </c:pt>
                <c:pt idx="790">
                  <c:v>0.14216276962706501</c:v>
                </c:pt>
                <c:pt idx="791">
                  <c:v>0.152371434484561</c:v>
                </c:pt>
                <c:pt idx="792">
                  <c:v>0.14543190714446</c:v>
                </c:pt>
                <c:pt idx="793">
                  <c:v>0.15429019050283099</c:v>
                </c:pt>
                <c:pt idx="794">
                  <c:v>0.120935145292145</c:v>
                </c:pt>
                <c:pt idx="795">
                  <c:v>0.116946863720364</c:v>
                </c:pt>
                <c:pt idx="796">
                  <c:v>0.12665964136327301</c:v>
                </c:pt>
                <c:pt idx="797">
                  <c:v>0.13370926723418899</c:v>
                </c:pt>
                <c:pt idx="798">
                  <c:v>0.13102634110824299</c:v>
                </c:pt>
                <c:pt idx="799">
                  <c:v>0.14303973225852301</c:v>
                </c:pt>
                <c:pt idx="800">
                  <c:v>0.117877237786653</c:v>
                </c:pt>
                <c:pt idx="801">
                  <c:v>0.121176011670689</c:v>
                </c:pt>
                <c:pt idx="802">
                  <c:v>0.13083382821605299</c:v>
                </c:pt>
                <c:pt idx="803">
                  <c:v>9.4301930724016103E-2</c:v>
                </c:pt>
                <c:pt idx="804">
                  <c:v>8.6983074271994601E-2</c:v>
                </c:pt>
                <c:pt idx="805">
                  <c:v>8.6232666441218894E-2</c:v>
                </c:pt>
                <c:pt idx="806">
                  <c:v>6.1018411221510402E-2</c:v>
                </c:pt>
                <c:pt idx="807">
                  <c:v>6.44812065089439E-2</c:v>
                </c:pt>
                <c:pt idx="808">
                  <c:v>9.2765881377395207E-2</c:v>
                </c:pt>
                <c:pt idx="809">
                  <c:v>8.8910082188954298E-2</c:v>
                </c:pt>
                <c:pt idx="810">
                  <c:v>8.6896437585775005E-2</c:v>
                </c:pt>
                <c:pt idx="811">
                  <c:v>0.10847264646562101</c:v>
                </c:pt>
                <c:pt idx="812">
                  <c:v>0.117810918463213</c:v>
                </c:pt>
                <c:pt idx="813">
                  <c:v>0.12790497310660801</c:v>
                </c:pt>
                <c:pt idx="814">
                  <c:v>0.13611494018176701</c:v>
                </c:pt>
                <c:pt idx="815">
                  <c:v>0.162861594268712</c:v>
                </c:pt>
                <c:pt idx="816">
                  <c:v>0.16388481652633</c:v>
                </c:pt>
                <c:pt idx="817">
                  <c:v>0.14286849385071701</c:v>
                </c:pt>
                <c:pt idx="818">
                  <c:v>0.15934369291296499</c:v>
                </c:pt>
                <c:pt idx="819">
                  <c:v>0.16484426316489101</c:v>
                </c:pt>
                <c:pt idx="820">
                  <c:v>0.16764894758236101</c:v>
                </c:pt>
                <c:pt idx="821">
                  <c:v>0.154543096838274</c:v>
                </c:pt>
                <c:pt idx="822">
                  <c:v>0.134947355957307</c:v>
                </c:pt>
                <c:pt idx="823">
                  <c:v>0.13992208164723899</c:v>
                </c:pt>
                <c:pt idx="824">
                  <c:v>0.104317431736521</c:v>
                </c:pt>
                <c:pt idx="825">
                  <c:v>0.109350030715662</c:v>
                </c:pt>
                <c:pt idx="826">
                  <c:v>0.119147954313833</c:v>
                </c:pt>
                <c:pt idx="827">
                  <c:v>0.10419106124253399</c:v>
                </c:pt>
                <c:pt idx="828">
                  <c:v>0.101800770072576</c:v>
                </c:pt>
                <c:pt idx="829">
                  <c:v>0.12972586580734199</c:v>
                </c:pt>
                <c:pt idx="830">
                  <c:v>0.135805605504532</c:v>
                </c:pt>
                <c:pt idx="831">
                  <c:v>0.15341682112388599</c:v>
                </c:pt>
                <c:pt idx="832">
                  <c:v>0.13157311964318</c:v>
                </c:pt>
                <c:pt idx="833">
                  <c:v>0.114078076172348</c:v>
                </c:pt>
                <c:pt idx="834">
                  <c:v>0.115369811443439</c:v>
                </c:pt>
                <c:pt idx="835">
                  <c:v>0.164496753564953</c:v>
                </c:pt>
                <c:pt idx="836">
                  <c:v>0.17400580143706801</c:v>
                </c:pt>
                <c:pt idx="837">
                  <c:v>0.18291351927400701</c:v>
                </c:pt>
                <c:pt idx="838">
                  <c:v>0.20395232410300301</c:v>
                </c:pt>
                <c:pt idx="839">
                  <c:v>0.21889165631721499</c:v>
                </c:pt>
                <c:pt idx="840">
                  <c:v>0.23100013169090899</c:v>
                </c:pt>
                <c:pt idx="841">
                  <c:v>0.20217785530589499</c:v>
                </c:pt>
                <c:pt idx="842">
                  <c:v>0.17896787497630401</c:v>
                </c:pt>
                <c:pt idx="843">
                  <c:v>0.18208481267301299</c:v>
                </c:pt>
                <c:pt idx="844">
                  <c:v>0.18321703717985699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B-482E-AE16-282919B7B94E}"/>
            </c:ext>
          </c:extLst>
        </c:ser>
        <c:ser>
          <c:idx val="9"/>
          <c:order val="9"/>
          <c:tx>
            <c:strRef>
              <c:f>'Results_train240_2.4saaWeights'!$J$1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val>
            <c:numRef>
              <c:f>'Results_train240_2.4saaWeights'!$J$2:$J$847</c:f>
              <c:numCache>
                <c:formatCode>0,000</c:formatCode>
                <c:ptCount val="846"/>
                <c:pt idx="0">
                  <c:v>1.01184085390596E-8</c:v>
                </c:pt>
                <c:pt idx="1">
                  <c:v>2.22736257282021E-9</c:v>
                </c:pt>
                <c:pt idx="2">
                  <c:v>6.08637016715075E-9</c:v>
                </c:pt>
                <c:pt idx="3">
                  <c:v>1.20615897870608E-8</c:v>
                </c:pt>
                <c:pt idx="4">
                  <c:v>3.9871809534853803E-8</c:v>
                </c:pt>
                <c:pt idx="5">
                  <c:v>1.54576434575859E-9</c:v>
                </c:pt>
                <c:pt idx="6">
                  <c:v>7.5764240102024893E-9</c:v>
                </c:pt>
                <c:pt idx="7">
                  <c:v>9.7089988599861905E-8</c:v>
                </c:pt>
                <c:pt idx="8">
                  <c:v>8.2037854177932901E-10</c:v>
                </c:pt>
                <c:pt idx="9">
                  <c:v>2.6887479409494298E-9</c:v>
                </c:pt>
                <c:pt idx="10">
                  <c:v>1.26269352485885E-8</c:v>
                </c:pt>
                <c:pt idx="11">
                  <c:v>1.61379925530731E-8</c:v>
                </c:pt>
                <c:pt idx="12">
                  <c:v>2.3104275544148201E-8</c:v>
                </c:pt>
                <c:pt idx="13">
                  <c:v>7.9851839896291196E-9</c:v>
                </c:pt>
                <c:pt idx="14">
                  <c:v>4.0759688692882699E-9</c:v>
                </c:pt>
                <c:pt idx="15">
                  <c:v>2.79612654635849E-10</c:v>
                </c:pt>
                <c:pt idx="16">
                  <c:v>8.6094163772868996E-11</c:v>
                </c:pt>
                <c:pt idx="17">
                  <c:v>6.7771774596955399E-9</c:v>
                </c:pt>
                <c:pt idx="18">
                  <c:v>7.6142010038513405E-9</c:v>
                </c:pt>
                <c:pt idx="19">
                  <c:v>3.49131925687574E-9</c:v>
                </c:pt>
                <c:pt idx="20">
                  <c:v>9.9338008102191907E-10</c:v>
                </c:pt>
                <c:pt idx="21">
                  <c:v>2.10607625205707E-10</c:v>
                </c:pt>
                <c:pt idx="22">
                  <c:v>4.3370643774410899E-9</c:v>
                </c:pt>
                <c:pt idx="23">
                  <c:v>2.12564588588637E-10</c:v>
                </c:pt>
                <c:pt idx="24">
                  <c:v>4.56291723143536E-8</c:v>
                </c:pt>
                <c:pt idx="25">
                  <c:v>1.07640839275343E-7</c:v>
                </c:pt>
                <c:pt idx="26">
                  <c:v>3.6032031251035902E-9</c:v>
                </c:pt>
                <c:pt idx="27">
                  <c:v>1.83443536984464E-8</c:v>
                </c:pt>
                <c:pt idx="28">
                  <c:v>3.07774057097792E-10</c:v>
                </c:pt>
                <c:pt idx="29">
                  <c:v>5.9704614344754196E-8</c:v>
                </c:pt>
                <c:pt idx="30">
                  <c:v>1.1596500112055999E-8</c:v>
                </c:pt>
                <c:pt idx="31">
                  <c:v>3.8102344421280303E-8</c:v>
                </c:pt>
                <c:pt idx="32">
                  <c:v>1.0854717601324E-7</c:v>
                </c:pt>
                <c:pt idx="33">
                  <c:v>2.1042621131312199E-9</c:v>
                </c:pt>
                <c:pt idx="34">
                  <c:v>4.5293816004397599E-8</c:v>
                </c:pt>
                <c:pt idx="35">
                  <c:v>1.47857998836329E-9</c:v>
                </c:pt>
                <c:pt idx="36">
                  <c:v>1.2579489252149E-8</c:v>
                </c:pt>
                <c:pt idx="37">
                  <c:v>1.5982161892395201E-7</c:v>
                </c:pt>
                <c:pt idx="38">
                  <c:v>5.8198246109253103E-11</c:v>
                </c:pt>
                <c:pt idx="39">
                  <c:v>7.11225616260601E-9</c:v>
                </c:pt>
                <c:pt idx="40">
                  <c:v>1.6013262229656001E-9</c:v>
                </c:pt>
                <c:pt idx="41">
                  <c:v>6.4154427950089502E-10</c:v>
                </c:pt>
                <c:pt idx="42">
                  <c:v>1.2465029172729199E-9</c:v>
                </c:pt>
                <c:pt idx="43">
                  <c:v>4.4770507093989801E-9</c:v>
                </c:pt>
                <c:pt idx="44">
                  <c:v>4.2936544722787103E-9</c:v>
                </c:pt>
                <c:pt idx="45">
                  <c:v>3.00438081298539E-9</c:v>
                </c:pt>
                <c:pt idx="46">
                  <c:v>3.1843051025328E-9</c:v>
                </c:pt>
                <c:pt idx="47">
                  <c:v>2.2021605056521801E-8</c:v>
                </c:pt>
                <c:pt idx="48">
                  <c:v>2.3379969556575799E-8</c:v>
                </c:pt>
                <c:pt idx="49">
                  <c:v>3.12313482673693E-9</c:v>
                </c:pt>
                <c:pt idx="50">
                  <c:v>2.6930695307937198E-10</c:v>
                </c:pt>
                <c:pt idx="51">
                  <c:v>1.5786252569333901E-8</c:v>
                </c:pt>
                <c:pt idx="52">
                  <c:v>1.0286169382684301E-9</c:v>
                </c:pt>
                <c:pt idx="53">
                  <c:v>2.44992521021561E-9</c:v>
                </c:pt>
                <c:pt idx="54">
                  <c:v>5.4224676339174895E-10</c:v>
                </c:pt>
                <c:pt idx="55">
                  <c:v>8.0958736283325403E-9</c:v>
                </c:pt>
                <c:pt idx="56">
                  <c:v>7.4038403428979406E-11</c:v>
                </c:pt>
                <c:pt idx="57">
                  <c:v>1.95255159252856E-8</c:v>
                </c:pt>
                <c:pt idx="58">
                  <c:v>1.45724295970123E-10</c:v>
                </c:pt>
                <c:pt idx="59">
                  <c:v>1.83194828082256E-9</c:v>
                </c:pt>
                <c:pt idx="60">
                  <c:v>1.64532341683866E-9</c:v>
                </c:pt>
                <c:pt idx="61">
                  <c:v>3.3152207599726301E-10</c:v>
                </c:pt>
                <c:pt idx="62">
                  <c:v>2.0594857967647401E-9</c:v>
                </c:pt>
                <c:pt idx="63">
                  <c:v>1.19311769958273E-10</c:v>
                </c:pt>
                <c:pt idx="64">
                  <c:v>1.95378045214114E-8</c:v>
                </c:pt>
                <c:pt idx="65">
                  <c:v>3.4437614905105801E-8</c:v>
                </c:pt>
                <c:pt idx="66">
                  <c:v>1.6940904501228301E-10</c:v>
                </c:pt>
                <c:pt idx="67">
                  <c:v>1.41785644302215E-9</c:v>
                </c:pt>
                <c:pt idx="68">
                  <c:v>1.0261641797985701E-10</c:v>
                </c:pt>
                <c:pt idx="69">
                  <c:v>1.60811671557455E-8</c:v>
                </c:pt>
                <c:pt idx="70">
                  <c:v>2.0836102883566099E-9</c:v>
                </c:pt>
                <c:pt idx="71">
                  <c:v>1.93082961222048E-8</c:v>
                </c:pt>
                <c:pt idx="72">
                  <c:v>1.6212895472581198E-8</c:v>
                </c:pt>
                <c:pt idx="73">
                  <c:v>1.2182495484212401E-9</c:v>
                </c:pt>
                <c:pt idx="74">
                  <c:v>5.6707689125894703E-8</c:v>
                </c:pt>
                <c:pt idx="75">
                  <c:v>1.6474785165693499E-8</c:v>
                </c:pt>
                <c:pt idx="76">
                  <c:v>2.8748472734356199E-10</c:v>
                </c:pt>
                <c:pt idx="77">
                  <c:v>5.5464387472053295E-10</c:v>
                </c:pt>
                <c:pt idx="78">
                  <c:v>3.8942072795081501E-10</c:v>
                </c:pt>
                <c:pt idx="79">
                  <c:v>1.7030081218772401E-8</c:v>
                </c:pt>
                <c:pt idx="80">
                  <c:v>6.7913144765900999E-11</c:v>
                </c:pt>
                <c:pt idx="81">
                  <c:v>3.9359687193256196E-9</c:v>
                </c:pt>
                <c:pt idx="82">
                  <c:v>7.5149446219657999E-7</c:v>
                </c:pt>
                <c:pt idx="83">
                  <c:v>2.2629327083312198E-9</c:v>
                </c:pt>
                <c:pt idx="84">
                  <c:v>4.0230499990907999E-8</c:v>
                </c:pt>
                <c:pt idx="85">
                  <c:v>6.1452736459855203E-8</c:v>
                </c:pt>
                <c:pt idx="86">
                  <c:v>1.22027159596639E-8</c:v>
                </c:pt>
                <c:pt idx="87">
                  <c:v>7.9074573041221994E-8</c:v>
                </c:pt>
                <c:pt idx="88">
                  <c:v>1.4471847575575701E-7</c:v>
                </c:pt>
                <c:pt idx="89">
                  <c:v>1.9868775876395901E-7</c:v>
                </c:pt>
                <c:pt idx="90">
                  <c:v>9.3063022433029393E-9</c:v>
                </c:pt>
                <c:pt idx="91">
                  <c:v>2.3362948948152299E-7</c:v>
                </c:pt>
                <c:pt idx="92">
                  <c:v>1.18910676240761E-8</c:v>
                </c:pt>
                <c:pt idx="93">
                  <c:v>1.71655490752067E-8</c:v>
                </c:pt>
                <c:pt idx="94">
                  <c:v>1.53476899431618E-9</c:v>
                </c:pt>
                <c:pt idx="95">
                  <c:v>5.5171303643961902E-9</c:v>
                </c:pt>
                <c:pt idx="96">
                  <c:v>3.9328222496330501E-7</c:v>
                </c:pt>
                <c:pt idx="97">
                  <c:v>1.0429893445924301E-8</c:v>
                </c:pt>
                <c:pt idx="98">
                  <c:v>1.9953570524319601E-8</c:v>
                </c:pt>
                <c:pt idx="99">
                  <c:v>3.1703538080869497E-7</c:v>
                </c:pt>
                <c:pt idx="100">
                  <c:v>2.23006141769832E-7</c:v>
                </c:pt>
                <c:pt idx="101">
                  <c:v>6.71993743084241E-9</c:v>
                </c:pt>
                <c:pt idx="102">
                  <c:v>9.5896794307446406E-7</c:v>
                </c:pt>
                <c:pt idx="103">
                  <c:v>5.3012744856484004E-6</c:v>
                </c:pt>
                <c:pt idx="104">
                  <c:v>1.96591012185425E-6</c:v>
                </c:pt>
                <c:pt idx="105">
                  <c:v>3.9277607241099603E-6</c:v>
                </c:pt>
                <c:pt idx="106">
                  <c:v>1.3613013180017399E-8</c:v>
                </c:pt>
                <c:pt idx="107">
                  <c:v>1.0286480203052801E-6</c:v>
                </c:pt>
                <c:pt idx="108">
                  <c:v>8.7110584302998606E-8</c:v>
                </c:pt>
                <c:pt idx="109">
                  <c:v>8.5824238168221502E-8</c:v>
                </c:pt>
                <c:pt idx="110">
                  <c:v>7.4962526697334408E-9</c:v>
                </c:pt>
                <c:pt idx="111">
                  <c:v>1.4702401308198599E-8</c:v>
                </c:pt>
                <c:pt idx="112">
                  <c:v>1.04804948774599E-8</c:v>
                </c:pt>
                <c:pt idx="113">
                  <c:v>1.40124501163736E-8</c:v>
                </c:pt>
                <c:pt idx="114">
                  <c:v>7.7198565486151597E-7</c:v>
                </c:pt>
                <c:pt idx="115">
                  <c:v>5.7898775554560602E-8</c:v>
                </c:pt>
                <c:pt idx="116">
                  <c:v>8.5962131229382807E-9</c:v>
                </c:pt>
                <c:pt idx="117">
                  <c:v>5.0162346510802597E-8</c:v>
                </c:pt>
                <c:pt idx="118">
                  <c:v>3.9146078920813398E-8</c:v>
                </c:pt>
                <c:pt idx="119">
                  <c:v>1.11226682653936E-7</c:v>
                </c:pt>
                <c:pt idx="120">
                  <c:v>2.3680373885590899E-7</c:v>
                </c:pt>
                <c:pt idx="121">
                  <c:v>3.0219723785408099E-9</c:v>
                </c:pt>
                <c:pt idx="122">
                  <c:v>3.0049550821452201E-9</c:v>
                </c:pt>
                <c:pt idx="123">
                  <c:v>6.89674072520101E-7</c:v>
                </c:pt>
                <c:pt idx="124">
                  <c:v>2.5851339617653599E-8</c:v>
                </c:pt>
                <c:pt idx="125">
                  <c:v>1.6963788067348699E-8</c:v>
                </c:pt>
                <c:pt idx="126">
                  <c:v>2.7512324251040798E-8</c:v>
                </c:pt>
                <c:pt idx="127">
                  <c:v>3.3630484113151703E-8</c:v>
                </c:pt>
                <c:pt idx="128">
                  <c:v>4.7517328069072202E-8</c:v>
                </c:pt>
                <c:pt idx="129">
                  <c:v>2.75638985722955E-10</c:v>
                </c:pt>
                <c:pt idx="130">
                  <c:v>2.4026872995747802E-10</c:v>
                </c:pt>
                <c:pt idx="131">
                  <c:v>2.3371361599351001E-8</c:v>
                </c:pt>
                <c:pt idx="132">
                  <c:v>1.52149749201407E-9</c:v>
                </c:pt>
                <c:pt idx="133">
                  <c:v>6.0162705850961196E-9</c:v>
                </c:pt>
                <c:pt idx="134">
                  <c:v>9.0362826429295296E-7</c:v>
                </c:pt>
                <c:pt idx="135">
                  <c:v>1.0327827547656599E-8</c:v>
                </c:pt>
                <c:pt idx="136">
                  <c:v>6.5013821130741496E-8</c:v>
                </c:pt>
                <c:pt idx="137">
                  <c:v>2.8202386154549501E-10</c:v>
                </c:pt>
                <c:pt idx="138">
                  <c:v>8.4793020995119297E-8</c:v>
                </c:pt>
                <c:pt idx="139">
                  <c:v>6.3158160896537298E-10</c:v>
                </c:pt>
                <c:pt idx="140">
                  <c:v>2.01870817185352E-8</c:v>
                </c:pt>
                <c:pt idx="141">
                  <c:v>3.2204585756764798E-8</c:v>
                </c:pt>
                <c:pt idx="142">
                  <c:v>8.0252412760563994E-8</c:v>
                </c:pt>
                <c:pt idx="143">
                  <c:v>4.4533336211515499E-9</c:v>
                </c:pt>
                <c:pt idx="144">
                  <c:v>2.2768822917726899E-8</c:v>
                </c:pt>
                <c:pt idx="145">
                  <c:v>4.59413768907663E-7</c:v>
                </c:pt>
                <c:pt idx="146">
                  <c:v>2.7361949352484099E-8</c:v>
                </c:pt>
                <c:pt idx="147">
                  <c:v>2.6894344801884297E-7</c:v>
                </c:pt>
                <c:pt idx="148">
                  <c:v>3.2732554485493498E-6</c:v>
                </c:pt>
                <c:pt idx="149">
                  <c:v>6.0796375540600601E-8</c:v>
                </c:pt>
                <c:pt idx="150">
                  <c:v>2.24697587160692E-7</c:v>
                </c:pt>
                <c:pt idx="151">
                  <c:v>7.8143174930049703E-8</c:v>
                </c:pt>
                <c:pt idx="152">
                  <c:v>3.8889060642943003E-8</c:v>
                </c:pt>
                <c:pt idx="153">
                  <c:v>1.67398182229396E-7</c:v>
                </c:pt>
                <c:pt idx="154">
                  <c:v>5.8991785873672202E-9</c:v>
                </c:pt>
                <c:pt idx="155">
                  <c:v>8.0862094445785105E-6</c:v>
                </c:pt>
                <c:pt idx="156">
                  <c:v>4.69047728935405E-7</c:v>
                </c:pt>
                <c:pt idx="157">
                  <c:v>2.4362062526650099E-9</c:v>
                </c:pt>
                <c:pt idx="158">
                  <c:v>6.96322719238038E-9</c:v>
                </c:pt>
                <c:pt idx="159">
                  <c:v>2.5005197583891298E-6</c:v>
                </c:pt>
                <c:pt idx="160">
                  <c:v>3.7923321520468998E-8</c:v>
                </c:pt>
                <c:pt idx="161">
                  <c:v>1.6463372321303701E-7</c:v>
                </c:pt>
                <c:pt idx="162">
                  <c:v>7.7958926076096701E-7</c:v>
                </c:pt>
                <c:pt idx="163">
                  <c:v>1.10669781586999E-6</c:v>
                </c:pt>
                <c:pt idx="164">
                  <c:v>1.7542003141725399E-7</c:v>
                </c:pt>
                <c:pt idx="165">
                  <c:v>7.4264448103934297E-8</c:v>
                </c:pt>
                <c:pt idx="166">
                  <c:v>1.3226500922253099E-7</c:v>
                </c:pt>
                <c:pt idx="167">
                  <c:v>1.12614031252827E-7</c:v>
                </c:pt>
                <c:pt idx="168">
                  <c:v>2.6041857174091402E-7</c:v>
                </c:pt>
                <c:pt idx="169">
                  <c:v>2.7387697467547298E-7</c:v>
                </c:pt>
                <c:pt idx="170">
                  <c:v>1.47346512103895E-5</c:v>
                </c:pt>
                <c:pt idx="171">
                  <c:v>1.14843198370391E-6</c:v>
                </c:pt>
                <c:pt idx="172">
                  <c:v>3.4926937039990501E-6</c:v>
                </c:pt>
                <c:pt idx="173">
                  <c:v>3.6279980288904699E-4</c:v>
                </c:pt>
                <c:pt idx="174">
                  <c:v>1.48058897901971E-2</c:v>
                </c:pt>
                <c:pt idx="175">
                  <c:v>1.61243462302838E-6</c:v>
                </c:pt>
                <c:pt idx="176">
                  <c:v>2.9095388392958601E-5</c:v>
                </c:pt>
                <c:pt idx="177">
                  <c:v>4.38282427068213E-6</c:v>
                </c:pt>
                <c:pt idx="178">
                  <c:v>9.3873894849165905E-8</c:v>
                </c:pt>
                <c:pt idx="179">
                  <c:v>1.2119399353709101E-7</c:v>
                </c:pt>
                <c:pt idx="180">
                  <c:v>2.4006693938699299E-8</c:v>
                </c:pt>
                <c:pt idx="181">
                  <c:v>3.5766179644005002E-7</c:v>
                </c:pt>
                <c:pt idx="182">
                  <c:v>3.4502159994888901E-7</c:v>
                </c:pt>
                <c:pt idx="183">
                  <c:v>3.78614146823008E-9</c:v>
                </c:pt>
                <c:pt idx="184">
                  <c:v>1.81593194527118E-8</c:v>
                </c:pt>
                <c:pt idx="185">
                  <c:v>2.4879869943535599E-8</c:v>
                </c:pt>
                <c:pt idx="186">
                  <c:v>9.4622726469847896E-11</c:v>
                </c:pt>
                <c:pt idx="187">
                  <c:v>7.5077162316556303E-9</c:v>
                </c:pt>
                <c:pt idx="188">
                  <c:v>9.5730815454311509E-10</c:v>
                </c:pt>
                <c:pt idx="189">
                  <c:v>7.5374206761979897E-8</c:v>
                </c:pt>
                <c:pt idx="190">
                  <c:v>3.6356618893744601E-8</c:v>
                </c:pt>
                <c:pt idx="191">
                  <c:v>9.90713995805843E-8</c:v>
                </c:pt>
                <c:pt idx="192">
                  <c:v>4.5198046313781E-8</c:v>
                </c:pt>
                <c:pt idx="193">
                  <c:v>1.4759278165729499E-7</c:v>
                </c:pt>
                <c:pt idx="194">
                  <c:v>3.58608954428878E-7</c:v>
                </c:pt>
                <c:pt idx="195">
                  <c:v>3.1803936218306599E-9</c:v>
                </c:pt>
                <c:pt idx="196">
                  <c:v>3.5820213910519502E-9</c:v>
                </c:pt>
                <c:pt idx="197">
                  <c:v>1.9724470794201299E-7</c:v>
                </c:pt>
                <c:pt idx="198">
                  <c:v>3.7181249622757301E-8</c:v>
                </c:pt>
                <c:pt idx="199">
                  <c:v>1.41635317038935E-7</c:v>
                </c:pt>
                <c:pt idx="200">
                  <c:v>4.8228008289529301E-9</c:v>
                </c:pt>
                <c:pt idx="201">
                  <c:v>1.08150846281621E-7</c:v>
                </c:pt>
                <c:pt idx="202">
                  <c:v>1.8679017439499301E-8</c:v>
                </c:pt>
                <c:pt idx="203">
                  <c:v>2.47651824126607E-8</c:v>
                </c:pt>
                <c:pt idx="204">
                  <c:v>1.1111014974150001E-7</c:v>
                </c:pt>
                <c:pt idx="205">
                  <c:v>4.3291667718061598E-9</c:v>
                </c:pt>
                <c:pt idx="206">
                  <c:v>2.1859728071200899E-8</c:v>
                </c:pt>
                <c:pt idx="207">
                  <c:v>6.3500601040401198E-8</c:v>
                </c:pt>
                <c:pt idx="208">
                  <c:v>2.0210079722189299E-9</c:v>
                </c:pt>
                <c:pt idx="209">
                  <c:v>2.3309920817726E-8</c:v>
                </c:pt>
                <c:pt idx="210">
                  <c:v>5.54369586303271E-8</c:v>
                </c:pt>
                <c:pt idx="211">
                  <c:v>6.1583750141607402E-8</c:v>
                </c:pt>
                <c:pt idx="212">
                  <c:v>1.8002354873799201E-7</c:v>
                </c:pt>
                <c:pt idx="213">
                  <c:v>4.8904849987991798E-8</c:v>
                </c:pt>
                <c:pt idx="214">
                  <c:v>4.0970762822157497E-9</c:v>
                </c:pt>
                <c:pt idx="215">
                  <c:v>3.9830744191839998E-7</c:v>
                </c:pt>
                <c:pt idx="216">
                  <c:v>4.3224624652201298E-8</c:v>
                </c:pt>
                <c:pt idx="217">
                  <c:v>4.05482749613658E-8</c:v>
                </c:pt>
                <c:pt idx="218">
                  <c:v>1.76629978970263E-6</c:v>
                </c:pt>
                <c:pt idx="219">
                  <c:v>4.1938911508243901E-6</c:v>
                </c:pt>
                <c:pt idx="220">
                  <c:v>3.3946106909850399E-8</c:v>
                </c:pt>
                <c:pt idx="221">
                  <c:v>1.803873216437E-7</c:v>
                </c:pt>
                <c:pt idx="222">
                  <c:v>3.9155380673305098E-7</c:v>
                </c:pt>
                <c:pt idx="223">
                  <c:v>2.4573004468105299E-7</c:v>
                </c:pt>
                <c:pt idx="224">
                  <c:v>9.0172100339110597E-9</c:v>
                </c:pt>
                <c:pt idx="225">
                  <c:v>1.1821684384250099E-8</c:v>
                </c:pt>
                <c:pt idx="226">
                  <c:v>1.7551777464901301E-8</c:v>
                </c:pt>
                <c:pt idx="227">
                  <c:v>3.24886394279104E-6</c:v>
                </c:pt>
                <c:pt idx="228">
                  <c:v>1.79933602457856E-7</c:v>
                </c:pt>
                <c:pt idx="229">
                  <c:v>1.6543174289790301E-7</c:v>
                </c:pt>
                <c:pt idx="230">
                  <c:v>4.32014835711201E-8</c:v>
                </c:pt>
                <c:pt idx="231">
                  <c:v>2.0296585694121199E-8</c:v>
                </c:pt>
                <c:pt idx="232">
                  <c:v>8.3285437632790698E-8</c:v>
                </c:pt>
                <c:pt idx="233">
                  <c:v>4.9917949380459801E-8</c:v>
                </c:pt>
                <c:pt idx="234">
                  <c:v>3.32730351094434E-9</c:v>
                </c:pt>
                <c:pt idx="235">
                  <c:v>6.3562009183603204E-9</c:v>
                </c:pt>
                <c:pt idx="236">
                  <c:v>1.7307906776532001E-8</c:v>
                </c:pt>
                <c:pt idx="237">
                  <c:v>1.3776466211164499E-9</c:v>
                </c:pt>
                <c:pt idx="238">
                  <c:v>2.5418709662692599E-8</c:v>
                </c:pt>
                <c:pt idx="239">
                  <c:v>3.12906189396719E-9</c:v>
                </c:pt>
                <c:pt idx="240">
                  <c:v>6.2000407524615805E-8</c:v>
                </c:pt>
                <c:pt idx="241">
                  <c:v>8.6500715041899007E-9</c:v>
                </c:pt>
                <c:pt idx="242">
                  <c:v>1.03855548662241E-7</c:v>
                </c:pt>
                <c:pt idx="243">
                  <c:v>1.29671004749707E-6</c:v>
                </c:pt>
                <c:pt idx="244">
                  <c:v>3.3635980462158502E-7</c:v>
                </c:pt>
                <c:pt idx="245">
                  <c:v>2.6805527557256402E-8</c:v>
                </c:pt>
                <c:pt idx="246">
                  <c:v>4.79165992380428E-8</c:v>
                </c:pt>
                <c:pt idx="247">
                  <c:v>1.7526459317576701E-8</c:v>
                </c:pt>
                <c:pt idx="248">
                  <c:v>7.0423907087500899E-7</c:v>
                </c:pt>
                <c:pt idx="249">
                  <c:v>1.3542641414485601E-7</c:v>
                </c:pt>
                <c:pt idx="250">
                  <c:v>5.6014496831073603E-8</c:v>
                </c:pt>
                <c:pt idx="251">
                  <c:v>6.6763872413567599E-9</c:v>
                </c:pt>
                <c:pt idx="252">
                  <c:v>3.01739383297042E-7</c:v>
                </c:pt>
                <c:pt idx="253">
                  <c:v>1.95125069138618E-5</c:v>
                </c:pt>
                <c:pt idx="254">
                  <c:v>3.42564447845964E-5</c:v>
                </c:pt>
                <c:pt idx="255">
                  <c:v>8.7837239017336396E-7</c:v>
                </c:pt>
                <c:pt idx="256">
                  <c:v>7.7939238872929306E-2</c:v>
                </c:pt>
                <c:pt idx="257">
                  <c:v>8.6208244664882805E-2</c:v>
                </c:pt>
                <c:pt idx="258">
                  <c:v>0.15651773933923999</c:v>
                </c:pt>
                <c:pt idx="259">
                  <c:v>0.14789910611375601</c:v>
                </c:pt>
                <c:pt idx="260">
                  <c:v>0.208776717885062</c:v>
                </c:pt>
                <c:pt idx="261">
                  <c:v>0.10793633882673299</c:v>
                </c:pt>
                <c:pt idx="262">
                  <c:v>0.17394539910026199</c:v>
                </c:pt>
                <c:pt idx="263">
                  <c:v>0.284305410011366</c:v>
                </c:pt>
                <c:pt idx="264">
                  <c:v>0.36640172778122398</c:v>
                </c:pt>
                <c:pt idx="265">
                  <c:v>0.346430484645531</c:v>
                </c:pt>
                <c:pt idx="266">
                  <c:v>0.336835316621864</c:v>
                </c:pt>
                <c:pt idx="267">
                  <c:v>0.44987771772138302</c:v>
                </c:pt>
                <c:pt idx="268">
                  <c:v>0.467219414278152</c:v>
                </c:pt>
                <c:pt idx="269">
                  <c:v>0.49248610534508103</c:v>
                </c:pt>
                <c:pt idx="270">
                  <c:v>0.48384260212117802</c:v>
                </c:pt>
                <c:pt idx="271">
                  <c:v>0.392876512407</c:v>
                </c:pt>
                <c:pt idx="272">
                  <c:v>0.34813368563896002</c:v>
                </c:pt>
                <c:pt idx="273">
                  <c:v>0.27628253612945403</c:v>
                </c:pt>
                <c:pt idx="274">
                  <c:v>0.257776018653675</c:v>
                </c:pt>
                <c:pt idx="275">
                  <c:v>0.156879093231797</c:v>
                </c:pt>
                <c:pt idx="276">
                  <c:v>9.6949269861042797E-2</c:v>
                </c:pt>
                <c:pt idx="277">
                  <c:v>3.4195623484100997E-2</c:v>
                </c:pt>
                <c:pt idx="278">
                  <c:v>0.113240616752461</c:v>
                </c:pt>
                <c:pt idx="279">
                  <c:v>0.23691888228046401</c:v>
                </c:pt>
                <c:pt idx="280">
                  <c:v>0.246705852581556</c:v>
                </c:pt>
                <c:pt idx="281">
                  <c:v>0.18686744838782399</c:v>
                </c:pt>
                <c:pt idx="282">
                  <c:v>2.4606361496631099E-6</c:v>
                </c:pt>
                <c:pt idx="283">
                  <c:v>5.0579183416294798E-8</c:v>
                </c:pt>
                <c:pt idx="284">
                  <c:v>1.15786784807623E-5</c:v>
                </c:pt>
                <c:pt idx="285">
                  <c:v>3.9451742370415897E-2</c:v>
                </c:pt>
                <c:pt idx="286">
                  <c:v>0.105979141236169</c:v>
                </c:pt>
                <c:pt idx="287">
                  <c:v>0.100246427403906</c:v>
                </c:pt>
                <c:pt idx="288">
                  <c:v>5.7305599643006903E-2</c:v>
                </c:pt>
                <c:pt idx="289">
                  <c:v>8.0643791680852198E-7</c:v>
                </c:pt>
                <c:pt idx="290">
                  <c:v>1.40369454852861E-5</c:v>
                </c:pt>
                <c:pt idx="291">
                  <c:v>4.20686806222765E-5</c:v>
                </c:pt>
                <c:pt idx="292">
                  <c:v>8.4442448876535997E-6</c:v>
                </c:pt>
                <c:pt idx="293">
                  <c:v>1.15346628471646E-8</c:v>
                </c:pt>
                <c:pt idx="294">
                  <c:v>7.66795470550655E-8</c:v>
                </c:pt>
                <c:pt idx="295">
                  <c:v>2.6564099512254902E-6</c:v>
                </c:pt>
                <c:pt idx="296">
                  <c:v>3.5459514448821102E-7</c:v>
                </c:pt>
                <c:pt idx="297">
                  <c:v>2.1281560016941301E-8</c:v>
                </c:pt>
                <c:pt idx="298">
                  <c:v>4.7106015558160603E-9</c:v>
                </c:pt>
                <c:pt idx="299">
                  <c:v>6.6019316602592194E-8</c:v>
                </c:pt>
                <c:pt idx="300">
                  <c:v>4.8990788538164398E-8</c:v>
                </c:pt>
                <c:pt idx="301">
                  <c:v>1.4875592817127201E-7</c:v>
                </c:pt>
                <c:pt idx="302">
                  <c:v>2.0917393754261799E-9</c:v>
                </c:pt>
                <c:pt idx="303">
                  <c:v>3.0422089932086402E-8</c:v>
                </c:pt>
                <c:pt idx="304">
                  <c:v>6.6908010709895205E-8</c:v>
                </c:pt>
                <c:pt idx="305">
                  <c:v>6.69469518252185E-9</c:v>
                </c:pt>
                <c:pt idx="306">
                  <c:v>6.1430831812768802E-9</c:v>
                </c:pt>
                <c:pt idx="307">
                  <c:v>6.9988584037664998E-7</c:v>
                </c:pt>
                <c:pt idx="308">
                  <c:v>9.6982443834031293E-9</c:v>
                </c:pt>
                <c:pt idx="309">
                  <c:v>3.5031649439835602E-9</c:v>
                </c:pt>
                <c:pt idx="310">
                  <c:v>8.6802608297916205E-9</c:v>
                </c:pt>
                <c:pt idx="311">
                  <c:v>8.50339030534231E-9</c:v>
                </c:pt>
                <c:pt idx="312">
                  <c:v>1.37072469354165E-8</c:v>
                </c:pt>
                <c:pt idx="313">
                  <c:v>6.8577220138977894E-8</c:v>
                </c:pt>
                <c:pt idx="314">
                  <c:v>1.8308150115448099E-6</c:v>
                </c:pt>
                <c:pt idx="315">
                  <c:v>7.9808962495579598E-7</c:v>
                </c:pt>
                <c:pt idx="316">
                  <c:v>7.4284460075597498E-8</c:v>
                </c:pt>
                <c:pt idx="317">
                  <c:v>6.6100742886023001E-10</c:v>
                </c:pt>
                <c:pt idx="318">
                  <c:v>7.7266272850826597E-7</c:v>
                </c:pt>
                <c:pt idx="319">
                  <c:v>5.1030607474564302E-7</c:v>
                </c:pt>
                <c:pt idx="320">
                  <c:v>2.2952196236458699E-8</c:v>
                </c:pt>
                <c:pt idx="321">
                  <c:v>1.76916790742178E-7</c:v>
                </c:pt>
                <c:pt idx="322">
                  <c:v>5.3615103916752499E-9</c:v>
                </c:pt>
                <c:pt idx="323">
                  <c:v>5.3541476811692899E-9</c:v>
                </c:pt>
                <c:pt idx="324">
                  <c:v>2.48111750067331E-9</c:v>
                </c:pt>
                <c:pt idx="325">
                  <c:v>3.5115591919188402E-8</c:v>
                </c:pt>
                <c:pt idx="326">
                  <c:v>5.7922304224291299E-8</c:v>
                </c:pt>
                <c:pt idx="327">
                  <c:v>1.47616698516173E-8</c:v>
                </c:pt>
                <c:pt idx="328">
                  <c:v>1.7260612879584E-8</c:v>
                </c:pt>
                <c:pt idx="329">
                  <c:v>9.2529841653078497E-8</c:v>
                </c:pt>
                <c:pt idx="330">
                  <c:v>2.6853436327813903E-7</c:v>
                </c:pt>
                <c:pt idx="331">
                  <c:v>1.6936339758895901E-6</c:v>
                </c:pt>
                <c:pt idx="332">
                  <c:v>4.0774614324908103E-8</c:v>
                </c:pt>
                <c:pt idx="333">
                  <c:v>1.21637061958537E-9</c:v>
                </c:pt>
                <c:pt idx="334">
                  <c:v>1.19836930416464E-7</c:v>
                </c:pt>
                <c:pt idx="335">
                  <c:v>6.7573269939627296E-8</c:v>
                </c:pt>
                <c:pt idx="336">
                  <c:v>1.4499693548324399E-6</c:v>
                </c:pt>
                <c:pt idx="337">
                  <c:v>6.5122300864194902E-8</c:v>
                </c:pt>
                <c:pt idx="338">
                  <c:v>2.07929105396823E-6</c:v>
                </c:pt>
                <c:pt idx="339">
                  <c:v>4.5943390530580902E-9</c:v>
                </c:pt>
                <c:pt idx="340">
                  <c:v>1.0718591955479699E-6</c:v>
                </c:pt>
                <c:pt idx="341">
                  <c:v>1.1104951344901701E-6</c:v>
                </c:pt>
                <c:pt idx="342">
                  <c:v>2.38475320645174E-7</c:v>
                </c:pt>
                <c:pt idx="343">
                  <c:v>3.0196911629532499E-8</c:v>
                </c:pt>
                <c:pt idx="344">
                  <c:v>1.2677849661607999E-7</c:v>
                </c:pt>
                <c:pt idx="345">
                  <c:v>2.89085521283778E-8</c:v>
                </c:pt>
                <c:pt idx="346">
                  <c:v>3.4425267185783499E-9</c:v>
                </c:pt>
                <c:pt idx="347">
                  <c:v>7.5614231847213895E-7</c:v>
                </c:pt>
                <c:pt idx="348">
                  <c:v>3.9279505332890999E-8</c:v>
                </c:pt>
                <c:pt idx="349">
                  <c:v>4.00187849913165E-8</c:v>
                </c:pt>
                <c:pt idx="350">
                  <c:v>3.2089000923403599E-8</c:v>
                </c:pt>
                <c:pt idx="351">
                  <c:v>1.5813558538063999E-7</c:v>
                </c:pt>
                <c:pt idx="352">
                  <c:v>1.39880628202872E-7</c:v>
                </c:pt>
                <c:pt idx="353">
                  <c:v>5.2531202374103498E-10</c:v>
                </c:pt>
                <c:pt idx="354">
                  <c:v>9.2616582335226399E-8</c:v>
                </c:pt>
                <c:pt idx="355">
                  <c:v>2.3687580898063898E-10</c:v>
                </c:pt>
                <c:pt idx="356">
                  <c:v>2.95023833154061E-8</c:v>
                </c:pt>
                <c:pt idx="357">
                  <c:v>6.2926954676019904E-8</c:v>
                </c:pt>
                <c:pt idx="358">
                  <c:v>1.2335264409237999E-9</c:v>
                </c:pt>
                <c:pt idx="359">
                  <c:v>3.49159431508198E-8</c:v>
                </c:pt>
                <c:pt idx="360">
                  <c:v>2.67465540336486E-8</c:v>
                </c:pt>
                <c:pt idx="361">
                  <c:v>5.1924822712092102E-8</c:v>
                </c:pt>
                <c:pt idx="362">
                  <c:v>1.5512171923042701E-8</c:v>
                </c:pt>
                <c:pt idx="363">
                  <c:v>6.30559909444765E-8</c:v>
                </c:pt>
                <c:pt idx="364">
                  <c:v>4.4461988447437697E-8</c:v>
                </c:pt>
                <c:pt idx="365">
                  <c:v>2.9545479475911799E-8</c:v>
                </c:pt>
                <c:pt idx="366">
                  <c:v>3.5350254769843103E-8</c:v>
                </c:pt>
                <c:pt idx="367">
                  <c:v>1.43835579818698E-9</c:v>
                </c:pt>
                <c:pt idx="368">
                  <c:v>1.42407039703306E-9</c:v>
                </c:pt>
                <c:pt idx="369">
                  <c:v>8.0083468080940903E-10</c:v>
                </c:pt>
                <c:pt idx="370">
                  <c:v>9.1315451732801597E-9</c:v>
                </c:pt>
                <c:pt idx="371">
                  <c:v>4.15833926553949E-9</c:v>
                </c:pt>
                <c:pt idx="372">
                  <c:v>2.38683421934571E-9</c:v>
                </c:pt>
                <c:pt idx="373">
                  <c:v>4.9748953528221E-9</c:v>
                </c:pt>
                <c:pt idx="374">
                  <c:v>2.4476150988957999E-7</c:v>
                </c:pt>
                <c:pt idx="375">
                  <c:v>4.45515641398698E-9</c:v>
                </c:pt>
                <c:pt idx="376">
                  <c:v>6.8326275190402297E-10</c:v>
                </c:pt>
                <c:pt idx="377">
                  <c:v>8.3177350806310303E-9</c:v>
                </c:pt>
                <c:pt idx="378">
                  <c:v>9.1591604565086304E-7</c:v>
                </c:pt>
                <c:pt idx="379">
                  <c:v>6.49447716473758E-8</c:v>
                </c:pt>
                <c:pt idx="380">
                  <c:v>6.4939107722468801E-9</c:v>
                </c:pt>
                <c:pt idx="381">
                  <c:v>1.0914025515357201E-7</c:v>
                </c:pt>
                <c:pt idx="382">
                  <c:v>2.7271513737780599E-6</c:v>
                </c:pt>
                <c:pt idx="383">
                  <c:v>2.2614558095735701E-7</c:v>
                </c:pt>
                <c:pt idx="384">
                  <c:v>4.8917480573592403E-7</c:v>
                </c:pt>
                <c:pt idx="385">
                  <c:v>3.7126179500983002E-8</c:v>
                </c:pt>
                <c:pt idx="386">
                  <c:v>1.6759945392555999E-7</c:v>
                </c:pt>
                <c:pt idx="387">
                  <c:v>4.2257496794271098E-8</c:v>
                </c:pt>
                <c:pt idx="388">
                  <c:v>3.2668947043158498E-8</c:v>
                </c:pt>
                <c:pt idx="389">
                  <c:v>1.13727213502562E-7</c:v>
                </c:pt>
                <c:pt idx="390">
                  <c:v>8.7011000293767405E-9</c:v>
                </c:pt>
                <c:pt idx="391">
                  <c:v>1.7109093738892901E-7</c:v>
                </c:pt>
                <c:pt idx="392">
                  <c:v>8.5474634670078697E-8</c:v>
                </c:pt>
                <c:pt idx="393">
                  <c:v>7.3449236102340103E-8</c:v>
                </c:pt>
                <c:pt idx="394">
                  <c:v>1.0721953102013499E-9</c:v>
                </c:pt>
                <c:pt idx="395">
                  <c:v>1.5501888907157001E-7</c:v>
                </c:pt>
                <c:pt idx="396">
                  <c:v>6.9106873039567398E-8</c:v>
                </c:pt>
                <c:pt idx="397">
                  <c:v>4.4403003990148602E-8</c:v>
                </c:pt>
                <c:pt idx="398">
                  <c:v>7.0012994430119398E-8</c:v>
                </c:pt>
                <c:pt idx="399">
                  <c:v>2.6060244389112799E-8</c:v>
                </c:pt>
                <c:pt idx="400">
                  <c:v>3.5217848086288698E-8</c:v>
                </c:pt>
                <c:pt idx="401">
                  <c:v>1.2561676233265E-7</c:v>
                </c:pt>
                <c:pt idx="402">
                  <c:v>5.6785851523996804E-10</c:v>
                </c:pt>
                <c:pt idx="403">
                  <c:v>2.5985463907355802E-7</c:v>
                </c:pt>
                <c:pt idx="404">
                  <c:v>9.0611626936852199E-8</c:v>
                </c:pt>
                <c:pt idx="405">
                  <c:v>1.8106134638677099E-7</c:v>
                </c:pt>
                <c:pt idx="406">
                  <c:v>3.81642189643753E-7</c:v>
                </c:pt>
                <c:pt idx="407">
                  <c:v>8.4969933655383201E-9</c:v>
                </c:pt>
                <c:pt idx="408">
                  <c:v>7.5309285120160393E-9</c:v>
                </c:pt>
                <c:pt idx="409">
                  <c:v>6.3157271937191597E-9</c:v>
                </c:pt>
                <c:pt idx="410">
                  <c:v>5.2757405855337901E-8</c:v>
                </c:pt>
                <c:pt idx="411">
                  <c:v>3.0460551257621999E-7</c:v>
                </c:pt>
                <c:pt idx="412">
                  <c:v>4.2240788206293299E-7</c:v>
                </c:pt>
                <c:pt idx="413">
                  <c:v>2.7795736945698999E-8</c:v>
                </c:pt>
                <c:pt idx="414">
                  <c:v>1.2956954139174801E-8</c:v>
                </c:pt>
                <c:pt idx="415">
                  <c:v>3.9057895819976699E-9</c:v>
                </c:pt>
                <c:pt idx="416">
                  <c:v>6.4368732896181696E-9</c:v>
                </c:pt>
                <c:pt idx="417">
                  <c:v>1.18591671803789E-9</c:v>
                </c:pt>
                <c:pt idx="418">
                  <c:v>2.6857389632230801E-9</c:v>
                </c:pt>
                <c:pt idx="419">
                  <c:v>3.8427034716144997E-9</c:v>
                </c:pt>
                <c:pt idx="420">
                  <c:v>2.8186599822261301E-8</c:v>
                </c:pt>
                <c:pt idx="421">
                  <c:v>1.8932763805913301E-8</c:v>
                </c:pt>
                <c:pt idx="422">
                  <c:v>9.6466607047949696E-10</c:v>
                </c:pt>
                <c:pt idx="423">
                  <c:v>3.5919454100637902E-8</c:v>
                </c:pt>
                <c:pt idx="424">
                  <c:v>5.7673935758202304E-9</c:v>
                </c:pt>
                <c:pt idx="425">
                  <c:v>2.07076876783492E-7</c:v>
                </c:pt>
                <c:pt idx="426">
                  <c:v>5.8307928831977097E-9</c:v>
                </c:pt>
                <c:pt idx="427">
                  <c:v>1.1198859137431701E-8</c:v>
                </c:pt>
                <c:pt idx="428">
                  <c:v>2.0530125526121601E-8</c:v>
                </c:pt>
                <c:pt idx="429">
                  <c:v>5.2568037409099599E-9</c:v>
                </c:pt>
                <c:pt idx="430">
                  <c:v>1.4241264159460899E-7</c:v>
                </c:pt>
                <c:pt idx="431">
                  <c:v>1.5257281611616201E-7</c:v>
                </c:pt>
                <c:pt idx="432">
                  <c:v>5.4621120754725198E-8</c:v>
                </c:pt>
                <c:pt idx="433">
                  <c:v>7.0539191816983698E-9</c:v>
                </c:pt>
                <c:pt idx="434">
                  <c:v>4.7758531177926498E-10</c:v>
                </c:pt>
                <c:pt idx="435">
                  <c:v>2.5693017046722399E-9</c:v>
                </c:pt>
                <c:pt idx="436">
                  <c:v>1.2210620042165599E-9</c:v>
                </c:pt>
                <c:pt idx="437">
                  <c:v>2.6432880395698999E-8</c:v>
                </c:pt>
                <c:pt idx="438">
                  <c:v>1.71065854712001E-7</c:v>
                </c:pt>
                <c:pt idx="439">
                  <c:v>3.6207209960636899E-8</c:v>
                </c:pt>
                <c:pt idx="440">
                  <c:v>1.2984446776757501E-6</c:v>
                </c:pt>
                <c:pt idx="441">
                  <c:v>1.5592417496321599E-7</c:v>
                </c:pt>
                <c:pt idx="442">
                  <c:v>1.32601652165529E-7</c:v>
                </c:pt>
                <c:pt idx="443">
                  <c:v>1.6470171455268001E-7</c:v>
                </c:pt>
                <c:pt idx="444">
                  <c:v>5.9378648056391601E-8</c:v>
                </c:pt>
                <c:pt idx="445">
                  <c:v>4.4804848040362601E-7</c:v>
                </c:pt>
                <c:pt idx="446">
                  <c:v>1.4518917428375499E-7</c:v>
                </c:pt>
                <c:pt idx="447">
                  <c:v>2.1852095604123098E-8</c:v>
                </c:pt>
                <c:pt idx="448">
                  <c:v>3.0857463218433902E-7</c:v>
                </c:pt>
                <c:pt idx="449">
                  <c:v>5.6438455745101798E-8</c:v>
                </c:pt>
                <c:pt idx="450">
                  <c:v>2.4939394895335998E-6</c:v>
                </c:pt>
                <c:pt idx="451">
                  <c:v>7.9391553040281101E-7</c:v>
                </c:pt>
                <c:pt idx="452">
                  <c:v>5.9183963742278201E-9</c:v>
                </c:pt>
                <c:pt idx="453">
                  <c:v>5.6116718673432401E-8</c:v>
                </c:pt>
                <c:pt idx="454">
                  <c:v>1.95922027038786E-7</c:v>
                </c:pt>
                <c:pt idx="455">
                  <c:v>5.3991614827120203E-8</c:v>
                </c:pt>
                <c:pt idx="456">
                  <c:v>4.6410218900814399E-7</c:v>
                </c:pt>
                <c:pt idx="457">
                  <c:v>5.8143739314021695E-7</c:v>
                </c:pt>
                <c:pt idx="458">
                  <c:v>2.0768903453894199E-7</c:v>
                </c:pt>
                <c:pt idx="459">
                  <c:v>3.6831539663878601E-7</c:v>
                </c:pt>
                <c:pt idx="460">
                  <c:v>1.1668886333241501E-8</c:v>
                </c:pt>
                <c:pt idx="461">
                  <c:v>2.7000130714821702E-6</c:v>
                </c:pt>
                <c:pt idx="462">
                  <c:v>2.05183250688747E-5</c:v>
                </c:pt>
                <c:pt idx="463">
                  <c:v>2.01134019838307E-2</c:v>
                </c:pt>
                <c:pt idx="464">
                  <c:v>6.7272708809414998E-7</c:v>
                </c:pt>
                <c:pt idx="465">
                  <c:v>0.23362364877569899</c:v>
                </c:pt>
                <c:pt idx="466">
                  <c:v>0.57616300511254004</c:v>
                </c:pt>
                <c:pt idx="467">
                  <c:v>0.71685545323322497</c:v>
                </c:pt>
                <c:pt idx="468">
                  <c:v>0.66099951752867803</c:v>
                </c:pt>
                <c:pt idx="469">
                  <c:v>0.64326355157808102</c:v>
                </c:pt>
                <c:pt idx="470">
                  <c:v>0.815767144767372</c:v>
                </c:pt>
                <c:pt idx="471">
                  <c:v>0.84144267697040198</c:v>
                </c:pt>
                <c:pt idx="472">
                  <c:v>0.83340693963943902</c:v>
                </c:pt>
                <c:pt idx="473">
                  <c:v>0.734410108249125</c:v>
                </c:pt>
                <c:pt idx="474">
                  <c:v>0.548418717102232</c:v>
                </c:pt>
                <c:pt idx="475">
                  <c:v>0.51192417012480596</c:v>
                </c:pt>
                <c:pt idx="476">
                  <c:v>0.468426644332605</c:v>
                </c:pt>
                <c:pt idx="477">
                  <c:v>0.19251121184813799</c:v>
                </c:pt>
                <c:pt idx="478">
                  <c:v>0.137458193094773</c:v>
                </c:pt>
                <c:pt idx="479">
                  <c:v>4.9331998897398498E-2</c:v>
                </c:pt>
                <c:pt idx="480">
                  <c:v>7.6336354250238799E-5</c:v>
                </c:pt>
                <c:pt idx="481">
                  <c:v>0.221217019010128</c:v>
                </c:pt>
                <c:pt idx="482">
                  <c:v>0.635572534039478</c:v>
                </c:pt>
                <c:pt idx="483">
                  <c:v>0.82259802166157003</c:v>
                </c:pt>
                <c:pt idx="484">
                  <c:v>0.62235546545924003</c:v>
                </c:pt>
                <c:pt idx="485">
                  <c:v>0.104951989524631</c:v>
                </c:pt>
                <c:pt idx="486">
                  <c:v>0.28836826122382703</c:v>
                </c:pt>
                <c:pt idx="487">
                  <c:v>0.13021603060397999</c:v>
                </c:pt>
                <c:pt idx="488">
                  <c:v>0.14926423780753201</c:v>
                </c:pt>
                <c:pt idx="489">
                  <c:v>1.2702343724385E-2</c:v>
                </c:pt>
                <c:pt idx="490">
                  <c:v>0.38697249912232901</c:v>
                </c:pt>
                <c:pt idx="491">
                  <c:v>0.37986016938918599</c:v>
                </c:pt>
                <c:pt idx="492">
                  <c:v>0.40708307831280499</c:v>
                </c:pt>
                <c:pt idx="493">
                  <c:v>2.4060723084675102E-3</c:v>
                </c:pt>
                <c:pt idx="494">
                  <c:v>7.7139216283411804E-2</c:v>
                </c:pt>
                <c:pt idx="495">
                  <c:v>0.64430760055178904</c:v>
                </c:pt>
                <c:pt idx="496">
                  <c:v>0.60451774682427895</c:v>
                </c:pt>
                <c:pt idx="497">
                  <c:v>0.621002865209488</c:v>
                </c:pt>
                <c:pt idx="498">
                  <c:v>0.53480978676846003</c:v>
                </c:pt>
                <c:pt idx="499">
                  <c:v>0.51860830352009901</c:v>
                </c:pt>
                <c:pt idx="500">
                  <c:v>0.48836280594528497</c:v>
                </c:pt>
                <c:pt idx="501">
                  <c:v>0.48871717448713398</c:v>
                </c:pt>
                <c:pt idx="502">
                  <c:v>0.45866447156137202</c:v>
                </c:pt>
                <c:pt idx="503">
                  <c:v>0.42935167719054002</c:v>
                </c:pt>
                <c:pt idx="504">
                  <c:v>0.43871655388061498</c:v>
                </c:pt>
                <c:pt idx="505">
                  <c:v>0.397331377374122</c:v>
                </c:pt>
                <c:pt idx="506">
                  <c:v>0.37195091422573501</c:v>
                </c:pt>
                <c:pt idx="507">
                  <c:v>0.232281771260308</c:v>
                </c:pt>
                <c:pt idx="508">
                  <c:v>0.246467291567317</c:v>
                </c:pt>
                <c:pt idx="509">
                  <c:v>0.27594822994392199</c:v>
                </c:pt>
                <c:pt idx="510">
                  <c:v>0.170954066046553</c:v>
                </c:pt>
                <c:pt idx="511">
                  <c:v>0.15398939279961801</c:v>
                </c:pt>
                <c:pt idx="512">
                  <c:v>0.23615083291728101</c:v>
                </c:pt>
                <c:pt idx="513">
                  <c:v>0.21317705675500101</c:v>
                </c:pt>
                <c:pt idx="514">
                  <c:v>0.18510678681068499</c:v>
                </c:pt>
                <c:pt idx="515">
                  <c:v>0.184868263497696</c:v>
                </c:pt>
                <c:pt idx="516">
                  <c:v>0.228838792523195</c:v>
                </c:pt>
                <c:pt idx="517">
                  <c:v>0.235168620457439</c:v>
                </c:pt>
                <c:pt idx="518">
                  <c:v>0.19330050385071301</c:v>
                </c:pt>
                <c:pt idx="519">
                  <c:v>0.177122612268869</c:v>
                </c:pt>
                <c:pt idx="520">
                  <c:v>0.166316189790918</c:v>
                </c:pt>
                <c:pt idx="521">
                  <c:v>0.161538331128637</c:v>
                </c:pt>
                <c:pt idx="522">
                  <c:v>0.10866703372648299</c:v>
                </c:pt>
                <c:pt idx="523">
                  <c:v>0.13214602788469601</c:v>
                </c:pt>
                <c:pt idx="524">
                  <c:v>9.2889595262376501E-2</c:v>
                </c:pt>
                <c:pt idx="525">
                  <c:v>5.2730111499911395E-4</c:v>
                </c:pt>
                <c:pt idx="526">
                  <c:v>0.16926137302587299</c:v>
                </c:pt>
                <c:pt idx="527">
                  <c:v>0.14529464924507099</c:v>
                </c:pt>
                <c:pt idx="528">
                  <c:v>0.152786587234748</c:v>
                </c:pt>
                <c:pt idx="529">
                  <c:v>0.26078050006478298</c:v>
                </c:pt>
                <c:pt idx="530">
                  <c:v>1.6100372678227699E-6</c:v>
                </c:pt>
                <c:pt idx="531">
                  <c:v>2.8886709085237699E-8</c:v>
                </c:pt>
                <c:pt idx="532">
                  <c:v>8.6601974207341E-7</c:v>
                </c:pt>
                <c:pt idx="533">
                  <c:v>7.8591952751317907E-6</c:v>
                </c:pt>
                <c:pt idx="534">
                  <c:v>4.5199893306230399E-8</c:v>
                </c:pt>
                <c:pt idx="535">
                  <c:v>3.4213591374737598E-6</c:v>
                </c:pt>
                <c:pt idx="536">
                  <c:v>4.49775713905884E-6</c:v>
                </c:pt>
                <c:pt idx="537">
                  <c:v>1.83144791052781E-8</c:v>
                </c:pt>
                <c:pt idx="538">
                  <c:v>9.4781101004177903E-7</c:v>
                </c:pt>
                <c:pt idx="539">
                  <c:v>2.5517989199961099E-5</c:v>
                </c:pt>
                <c:pt idx="540">
                  <c:v>9.2980232175674896E-6</c:v>
                </c:pt>
                <c:pt idx="541">
                  <c:v>4.9602866672576802E-2</c:v>
                </c:pt>
                <c:pt idx="542">
                  <c:v>3.36669028320339E-7</c:v>
                </c:pt>
                <c:pt idx="543">
                  <c:v>7.5238503253448097E-7</c:v>
                </c:pt>
                <c:pt idx="544">
                  <c:v>9.6672170577264297E-8</c:v>
                </c:pt>
                <c:pt idx="545">
                  <c:v>8.1778343488329107E-6</c:v>
                </c:pt>
                <c:pt idx="546">
                  <c:v>6.7234288588284102E-6</c:v>
                </c:pt>
                <c:pt idx="547">
                  <c:v>5.8806616675747998E-3</c:v>
                </c:pt>
                <c:pt idx="548">
                  <c:v>0.313589868840431</c:v>
                </c:pt>
                <c:pt idx="549">
                  <c:v>0.14520640634054099</c:v>
                </c:pt>
                <c:pt idx="550">
                  <c:v>0.17152586341423101</c:v>
                </c:pt>
                <c:pt idx="551">
                  <c:v>0.21880032846508901</c:v>
                </c:pt>
                <c:pt idx="552">
                  <c:v>0.23773109722531499</c:v>
                </c:pt>
                <c:pt idx="553">
                  <c:v>0.269722997725307</c:v>
                </c:pt>
                <c:pt idx="554">
                  <c:v>0.298811989114183</c:v>
                </c:pt>
                <c:pt idx="555">
                  <c:v>0.33149357438509203</c:v>
                </c:pt>
                <c:pt idx="556">
                  <c:v>0.35066753985974197</c:v>
                </c:pt>
                <c:pt idx="557">
                  <c:v>0.35355392902841598</c:v>
                </c:pt>
                <c:pt idx="558">
                  <c:v>0.39958488187911301</c:v>
                </c:pt>
                <c:pt idx="559">
                  <c:v>0.42506260168839</c:v>
                </c:pt>
                <c:pt idx="560">
                  <c:v>0.496058542717842</c:v>
                </c:pt>
                <c:pt idx="561">
                  <c:v>0.494353443681047</c:v>
                </c:pt>
                <c:pt idx="562">
                  <c:v>0.52699856271730305</c:v>
                </c:pt>
                <c:pt idx="563">
                  <c:v>0.46593599989447199</c:v>
                </c:pt>
                <c:pt idx="564">
                  <c:v>0.30334211415299001</c:v>
                </c:pt>
                <c:pt idx="565">
                  <c:v>0.52265824928376203</c:v>
                </c:pt>
                <c:pt idx="566">
                  <c:v>0.51423581841644905</c:v>
                </c:pt>
                <c:pt idx="567">
                  <c:v>0.49517680720931001</c:v>
                </c:pt>
                <c:pt idx="568">
                  <c:v>0.446689105500649</c:v>
                </c:pt>
                <c:pt idx="569">
                  <c:v>6.0122936345086901E-4</c:v>
                </c:pt>
                <c:pt idx="570">
                  <c:v>3.7355246235931502E-7</c:v>
                </c:pt>
                <c:pt idx="571">
                  <c:v>0.29807309322893599</c:v>
                </c:pt>
                <c:pt idx="572">
                  <c:v>0.13728870062089299</c:v>
                </c:pt>
                <c:pt idx="573">
                  <c:v>0.43003383958308999</c:v>
                </c:pt>
                <c:pt idx="574">
                  <c:v>0.49298919451275203</c:v>
                </c:pt>
                <c:pt idx="575">
                  <c:v>0.50054066540000797</c:v>
                </c:pt>
                <c:pt idx="576">
                  <c:v>0.50432810147880602</c:v>
                </c:pt>
                <c:pt idx="577">
                  <c:v>0.487986277893947</c:v>
                </c:pt>
                <c:pt idx="578">
                  <c:v>0.49233532628104298</c:v>
                </c:pt>
                <c:pt idx="579">
                  <c:v>0.47603732827249001</c:v>
                </c:pt>
                <c:pt idx="580">
                  <c:v>0.47595700457783802</c:v>
                </c:pt>
                <c:pt idx="581">
                  <c:v>0.496200669214371</c:v>
                </c:pt>
                <c:pt idx="582">
                  <c:v>0.51140570856338996</c:v>
                </c:pt>
                <c:pt idx="583">
                  <c:v>0.505101030385398</c:v>
                </c:pt>
                <c:pt idx="584">
                  <c:v>0.51808203255919105</c:v>
                </c:pt>
                <c:pt idx="585">
                  <c:v>0.52014332338579905</c:v>
                </c:pt>
                <c:pt idx="586">
                  <c:v>0.54642185654041298</c:v>
                </c:pt>
                <c:pt idx="587">
                  <c:v>0.57082935154051295</c:v>
                </c:pt>
                <c:pt idx="588">
                  <c:v>0.56486488807187796</c:v>
                </c:pt>
                <c:pt idx="589">
                  <c:v>0.51056500383805303</c:v>
                </c:pt>
                <c:pt idx="590">
                  <c:v>0.49255661096754</c:v>
                </c:pt>
                <c:pt idx="591">
                  <c:v>0.474199895151104</c:v>
                </c:pt>
                <c:pt idx="592">
                  <c:v>0.52792438318617596</c:v>
                </c:pt>
                <c:pt idx="593">
                  <c:v>0.55371368920749697</c:v>
                </c:pt>
                <c:pt idx="594">
                  <c:v>0.53235240601099398</c:v>
                </c:pt>
                <c:pt idx="595">
                  <c:v>0.56938230005395996</c:v>
                </c:pt>
                <c:pt idx="596">
                  <c:v>0.53029621119091397</c:v>
                </c:pt>
                <c:pt idx="597">
                  <c:v>0.49600616770334699</c:v>
                </c:pt>
                <c:pt idx="598">
                  <c:v>0.45859560409155198</c:v>
                </c:pt>
                <c:pt idx="599">
                  <c:v>0.42909138366029698</c:v>
                </c:pt>
                <c:pt idx="600">
                  <c:v>0.45614709489941302</c:v>
                </c:pt>
                <c:pt idx="601">
                  <c:v>0.51987390882847795</c:v>
                </c:pt>
                <c:pt idx="602">
                  <c:v>0.52122795573893599</c:v>
                </c:pt>
                <c:pt idx="603">
                  <c:v>0.52611504638197404</c:v>
                </c:pt>
                <c:pt idx="604">
                  <c:v>0.599819229427065</c:v>
                </c:pt>
                <c:pt idx="605">
                  <c:v>0.62933610349867597</c:v>
                </c:pt>
                <c:pt idx="606">
                  <c:v>0.65184413906512295</c:v>
                </c:pt>
                <c:pt idx="607">
                  <c:v>0.63987345354242298</c:v>
                </c:pt>
                <c:pt idx="608">
                  <c:v>0.67651979412263097</c:v>
                </c:pt>
                <c:pt idx="609">
                  <c:v>0.71934405636792198</c:v>
                </c:pt>
                <c:pt idx="610">
                  <c:v>0.72780608850734896</c:v>
                </c:pt>
                <c:pt idx="611">
                  <c:v>0.69194432110404502</c:v>
                </c:pt>
                <c:pt idx="612">
                  <c:v>0.70249269512906598</c:v>
                </c:pt>
                <c:pt idx="613">
                  <c:v>0.711372097406194</c:v>
                </c:pt>
                <c:pt idx="614">
                  <c:v>0.69983224612494699</c:v>
                </c:pt>
                <c:pt idx="615">
                  <c:v>0.69436917590713398</c:v>
                </c:pt>
                <c:pt idx="616">
                  <c:v>0.69372376600652497</c:v>
                </c:pt>
                <c:pt idx="617">
                  <c:v>0.70369269822507996</c:v>
                </c:pt>
                <c:pt idx="618">
                  <c:v>0.731133935025712</c:v>
                </c:pt>
                <c:pt idx="619">
                  <c:v>0.714359521755078</c:v>
                </c:pt>
                <c:pt idx="620">
                  <c:v>0.701533954088567</c:v>
                </c:pt>
                <c:pt idx="621">
                  <c:v>0.70448851865125595</c:v>
                </c:pt>
                <c:pt idx="622">
                  <c:v>0.71445580655626495</c:v>
                </c:pt>
                <c:pt idx="623">
                  <c:v>0.72632036535862698</c:v>
                </c:pt>
                <c:pt idx="624">
                  <c:v>0.71781896527658895</c:v>
                </c:pt>
                <c:pt idx="625">
                  <c:v>0.70830153604571</c:v>
                </c:pt>
                <c:pt idx="626">
                  <c:v>0.60980080811373805</c:v>
                </c:pt>
                <c:pt idx="627">
                  <c:v>0.58169433781681301</c:v>
                </c:pt>
                <c:pt idx="628">
                  <c:v>0.620154114877149</c:v>
                </c:pt>
                <c:pt idx="629">
                  <c:v>0.63661275910354798</c:v>
                </c:pt>
                <c:pt idx="630">
                  <c:v>0.616302589529926</c:v>
                </c:pt>
                <c:pt idx="631">
                  <c:v>0.65766693286422695</c:v>
                </c:pt>
                <c:pt idx="632">
                  <c:v>0.67890977271198305</c:v>
                </c:pt>
                <c:pt idx="633">
                  <c:v>0.64796153821625002</c:v>
                </c:pt>
                <c:pt idx="634">
                  <c:v>0.63095362503238095</c:v>
                </c:pt>
                <c:pt idx="635">
                  <c:v>0.59568324057631195</c:v>
                </c:pt>
                <c:pt idx="636">
                  <c:v>0.59544577286558298</c:v>
                </c:pt>
                <c:pt idx="637">
                  <c:v>0.58279126298265804</c:v>
                </c:pt>
                <c:pt idx="638">
                  <c:v>0.53396476131694703</c:v>
                </c:pt>
                <c:pt idx="639">
                  <c:v>0.52555008282339599</c:v>
                </c:pt>
                <c:pt idx="640">
                  <c:v>0.53984861746455004</c:v>
                </c:pt>
                <c:pt idx="641">
                  <c:v>0.569627560668999</c:v>
                </c:pt>
                <c:pt idx="642">
                  <c:v>0.53929388458787197</c:v>
                </c:pt>
                <c:pt idx="643">
                  <c:v>0.46337927713995902</c:v>
                </c:pt>
                <c:pt idx="644">
                  <c:v>0.42276805982914301</c:v>
                </c:pt>
                <c:pt idx="645">
                  <c:v>0.46852722415881198</c:v>
                </c:pt>
                <c:pt idx="646">
                  <c:v>0.47190283916724701</c:v>
                </c:pt>
                <c:pt idx="647">
                  <c:v>0.47006535606120797</c:v>
                </c:pt>
                <c:pt idx="648">
                  <c:v>0.49336106686577702</c:v>
                </c:pt>
                <c:pt idx="649">
                  <c:v>0.45015488085277999</c:v>
                </c:pt>
                <c:pt idx="650">
                  <c:v>0.380391087497922</c:v>
                </c:pt>
                <c:pt idx="651">
                  <c:v>0.31356515581844202</c:v>
                </c:pt>
                <c:pt idx="652">
                  <c:v>0.31544484304228398</c:v>
                </c:pt>
                <c:pt idx="653">
                  <c:v>0.29262845203250998</c:v>
                </c:pt>
                <c:pt idx="654">
                  <c:v>0.29943315499340301</c:v>
                </c:pt>
                <c:pt idx="655">
                  <c:v>0.44858066701622401</c:v>
                </c:pt>
                <c:pt idx="656">
                  <c:v>0.431368226279153</c:v>
                </c:pt>
                <c:pt idx="657">
                  <c:v>0.41478294977458602</c:v>
                </c:pt>
                <c:pt idx="658">
                  <c:v>0.37084576355357701</c:v>
                </c:pt>
                <c:pt idx="659">
                  <c:v>0.39108403663340402</c:v>
                </c:pt>
                <c:pt idx="660">
                  <c:v>0.420242740635977</c:v>
                </c:pt>
                <c:pt idx="661">
                  <c:v>0.48799232268329601</c:v>
                </c:pt>
                <c:pt idx="662">
                  <c:v>0.49548784187320599</c:v>
                </c:pt>
                <c:pt idx="663">
                  <c:v>0.50732139966607304</c:v>
                </c:pt>
                <c:pt idx="664">
                  <c:v>0.48746119051838299</c:v>
                </c:pt>
                <c:pt idx="665">
                  <c:v>0.52299232318334798</c:v>
                </c:pt>
                <c:pt idx="666">
                  <c:v>0.52204849806692</c:v>
                </c:pt>
                <c:pt idx="667">
                  <c:v>0.60315874499979605</c:v>
                </c:pt>
                <c:pt idx="668">
                  <c:v>0.64970892550517001</c:v>
                </c:pt>
                <c:pt idx="669">
                  <c:v>0.66204889221881902</c:v>
                </c:pt>
                <c:pt idx="670">
                  <c:v>0.70218041857617497</c:v>
                </c:pt>
                <c:pt idx="671">
                  <c:v>0.75321728496723095</c:v>
                </c:pt>
                <c:pt idx="672">
                  <c:v>0.791174002387667</c:v>
                </c:pt>
                <c:pt idx="673">
                  <c:v>0.83964046912758294</c:v>
                </c:pt>
                <c:pt idx="674">
                  <c:v>0.838190168228657</c:v>
                </c:pt>
                <c:pt idx="675">
                  <c:v>0.85158408437007505</c:v>
                </c:pt>
                <c:pt idx="676">
                  <c:v>0.83557875307793095</c:v>
                </c:pt>
                <c:pt idx="677">
                  <c:v>0.81695666277449397</c:v>
                </c:pt>
                <c:pt idx="678">
                  <c:v>0.80537364899653796</c:v>
                </c:pt>
                <c:pt idx="679">
                  <c:v>0.79451202049676795</c:v>
                </c:pt>
                <c:pt idx="680">
                  <c:v>0.80238642936649496</c:v>
                </c:pt>
                <c:pt idx="681">
                  <c:v>0.77279242329030795</c:v>
                </c:pt>
                <c:pt idx="682">
                  <c:v>0.75928290266559395</c:v>
                </c:pt>
                <c:pt idx="683">
                  <c:v>0.72957272199407597</c:v>
                </c:pt>
                <c:pt idx="684">
                  <c:v>0.73119505448786604</c:v>
                </c:pt>
                <c:pt idx="685">
                  <c:v>0.76333003453181103</c:v>
                </c:pt>
                <c:pt idx="686">
                  <c:v>0.77421765787615604</c:v>
                </c:pt>
                <c:pt idx="687">
                  <c:v>0.76555199231057303</c:v>
                </c:pt>
                <c:pt idx="688">
                  <c:v>0.796857282002434</c:v>
                </c:pt>
                <c:pt idx="689">
                  <c:v>0.79165710447757798</c:v>
                </c:pt>
                <c:pt idx="690">
                  <c:v>0.79622303133932604</c:v>
                </c:pt>
                <c:pt idx="691">
                  <c:v>0.76264463252330394</c:v>
                </c:pt>
                <c:pt idx="692">
                  <c:v>0.76998897350307105</c:v>
                </c:pt>
                <c:pt idx="693">
                  <c:v>0.77076095081220997</c:v>
                </c:pt>
                <c:pt idx="694">
                  <c:v>0.78348217675330101</c:v>
                </c:pt>
                <c:pt idx="695">
                  <c:v>0.81576080233077897</c:v>
                </c:pt>
                <c:pt idx="696">
                  <c:v>0.82133887056236698</c:v>
                </c:pt>
                <c:pt idx="697">
                  <c:v>0.83613754633677695</c:v>
                </c:pt>
                <c:pt idx="698">
                  <c:v>0.86032442435564804</c:v>
                </c:pt>
                <c:pt idx="699">
                  <c:v>0.866082930481892</c:v>
                </c:pt>
                <c:pt idx="700">
                  <c:v>0.88237094948900596</c:v>
                </c:pt>
                <c:pt idx="701">
                  <c:v>0.894881981823897</c:v>
                </c:pt>
                <c:pt idx="702">
                  <c:v>0.89717727340286602</c:v>
                </c:pt>
                <c:pt idx="703">
                  <c:v>0.88347294682173505</c:v>
                </c:pt>
                <c:pt idx="704">
                  <c:v>0.87998584387422496</c:v>
                </c:pt>
                <c:pt idx="705">
                  <c:v>0.89566545983249202</c:v>
                </c:pt>
                <c:pt idx="706">
                  <c:v>0.88592164165517795</c:v>
                </c:pt>
                <c:pt idx="707">
                  <c:v>0.88741733454953198</c:v>
                </c:pt>
                <c:pt idx="708">
                  <c:v>0.882464851105633</c:v>
                </c:pt>
                <c:pt idx="709">
                  <c:v>0.85215108490446501</c:v>
                </c:pt>
                <c:pt idx="710">
                  <c:v>0.84370075970025804</c:v>
                </c:pt>
                <c:pt idx="711">
                  <c:v>0.83129469191565997</c:v>
                </c:pt>
                <c:pt idx="712">
                  <c:v>0.868981889611255</c:v>
                </c:pt>
                <c:pt idx="713">
                  <c:v>0.87723058966377199</c:v>
                </c:pt>
                <c:pt idx="714">
                  <c:v>0.88229851364776402</c:v>
                </c:pt>
                <c:pt idx="715">
                  <c:v>0.85675429668104297</c:v>
                </c:pt>
                <c:pt idx="716">
                  <c:v>0.83653622440655795</c:v>
                </c:pt>
                <c:pt idx="717">
                  <c:v>0.870095551902072</c:v>
                </c:pt>
                <c:pt idx="718">
                  <c:v>0.86355091236912396</c:v>
                </c:pt>
                <c:pt idx="719">
                  <c:v>0.875241089499042</c:v>
                </c:pt>
                <c:pt idx="720">
                  <c:v>0.88887988554769204</c:v>
                </c:pt>
                <c:pt idx="721">
                  <c:v>0.89335909770878297</c:v>
                </c:pt>
                <c:pt idx="722">
                  <c:v>0.90173090107314602</c:v>
                </c:pt>
                <c:pt idx="723">
                  <c:v>0.90392833661442096</c:v>
                </c:pt>
                <c:pt idx="724">
                  <c:v>0.90809220863955298</c:v>
                </c:pt>
                <c:pt idx="725">
                  <c:v>0.91256841596822003</c:v>
                </c:pt>
                <c:pt idx="726">
                  <c:v>0.91336621883962099</c:v>
                </c:pt>
                <c:pt idx="727">
                  <c:v>0.909536486104775</c:v>
                </c:pt>
                <c:pt idx="728">
                  <c:v>0.88670254743015198</c:v>
                </c:pt>
                <c:pt idx="729">
                  <c:v>0.84989338473996701</c:v>
                </c:pt>
                <c:pt idx="730">
                  <c:v>0.81847944505319403</c:v>
                </c:pt>
                <c:pt idx="731">
                  <c:v>0.82825481496014097</c:v>
                </c:pt>
                <c:pt idx="732">
                  <c:v>0.85141769540438295</c:v>
                </c:pt>
                <c:pt idx="733">
                  <c:v>0.82137462093557501</c:v>
                </c:pt>
                <c:pt idx="734">
                  <c:v>0.80825437391657295</c:v>
                </c:pt>
                <c:pt idx="735">
                  <c:v>0.78871223951680602</c:v>
                </c:pt>
                <c:pt idx="736">
                  <c:v>0.79111385580707005</c:v>
                </c:pt>
                <c:pt idx="737">
                  <c:v>0.77619677187063596</c:v>
                </c:pt>
                <c:pt idx="738">
                  <c:v>0.76022186949312898</c:v>
                </c:pt>
                <c:pt idx="739">
                  <c:v>0.79873432380806997</c:v>
                </c:pt>
                <c:pt idx="740">
                  <c:v>0.79124106973353903</c:v>
                </c:pt>
                <c:pt idx="741">
                  <c:v>0.78671058513589698</c:v>
                </c:pt>
                <c:pt idx="742">
                  <c:v>0.76189277617284501</c:v>
                </c:pt>
                <c:pt idx="743">
                  <c:v>0.74360094209393102</c:v>
                </c:pt>
                <c:pt idx="744">
                  <c:v>0.68647927757536698</c:v>
                </c:pt>
                <c:pt idx="745">
                  <c:v>0.70101551157394904</c:v>
                </c:pt>
                <c:pt idx="746">
                  <c:v>0.71868808404701701</c:v>
                </c:pt>
                <c:pt idx="747">
                  <c:v>0.75985431760514899</c:v>
                </c:pt>
                <c:pt idx="748">
                  <c:v>0.75042592525334995</c:v>
                </c:pt>
                <c:pt idx="749">
                  <c:v>0.72492286588156996</c:v>
                </c:pt>
                <c:pt idx="750">
                  <c:v>0.73266358360534301</c:v>
                </c:pt>
                <c:pt idx="751">
                  <c:v>0.65726508937106598</c:v>
                </c:pt>
                <c:pt idx="752">
                  <c:v>0.67059583344029805</c:v>
                </c:pt>
                <c:pt idx="753">
                  <c:v>0.69458390425371397</c:v>
                </c:pt>
                <c:pt idx="754">
                  <c:v>0.74919193061177403</c:v>
                </c:pt>
                <c:pt idx="755">
                  <c:v>0.75931724437685599</c:v>
                </c:pt>
                <c:pt idx="756">
                  <c:v>0.72375317377903603</c:v>
                </c:pt>
                <c:pt idx="757">
                  <c:v>0.72195892586184796</c:v>
                </c:pt>
                <c:pt idx="758">
                  <c:v>0.73043302198729598</c:v>
                </c:pt>
                <c:pt idx="759">
                  <c:v>0.71729455264692599</c:v>
                </c:pt>
                <c:pt idx="760">
                  <c:v>0.61136134849220702</c:v>
                </c:pt>
                <c:pt idx="761">
                  <c:v>0.53032301629494405</c:v>
                </c:pt>
                <c:pt idx="762">
                  <c:v>0.577336257530214</c:v>
                </c:pt>
                <c:pt idx="763">
                  <c:v>0.66409927604499697</c:v>
                </c:pt>
                <c:pt idx="764">
                  <c:v>0.63333514396408497</c:v>
                </c:pt>
                <c:pt idx="765">
                  <c:v>0.68380986772850405</c:v>
                </c:pt>
                <c:pt idx="766">
                  <c:v>0.74062873405594598</c:v>
                </c:pt>
                <c:pt idx="767">
                  <c:v>0.81764247039777505</c:v>
                </c:pt>
                <c:pt idx="768">
                  <c:v>0.80690445211870399</c:v>
                </c:pt>
                <c:pt idx="769">
                  <c:v>0.81610327715299802</c:v>
                </c:pt>
                <c:pt idx="770">
                  <c:v>0.77956755553446999</c:v>
                </c:pt>
                <c:pt idx="771">
                  <c:v>0.61969687600782797</c:v>
                </c:pt>
                <c:pt idx="772">
                  <c:v>0.60849049430311397</c:v>
                </c:pt>
                <c:pt idx="773">
                  <c:v>0.57285410240231605</c:v>
                </c:pt>
                <c:pt idx="774">
                  <c:v>0.64346304309240898</c:v>
                </c:pt>
                <c:pt idx="775">
                  <c:v>0.79496241270255696</c:v>
                </c:pt>
                <c:pt idx="776">
                  <c:v>0.70274941113786604</c:v>
                </c:pt>
                <c:pt idx="777">
                  <c:v>0.71465224388715898</c:v>
                </c:pt>
                <c:pt idx="778">
                  <c:v>0.63270995479800995</c:v>
                </c:pt>
                <c:pt idx="779">
                  <c:v>0.61413358374143201</c:v>
                </c:pt>
                <c:pt idx="780">
                  <c:v>0.61146899719797598</c:v>
                </c:pt>
                <c:pt idx="781">
                  <c:v>0.62288453598730198</c:v>
                </c:pt>
                <c:pt idx="782">
                  <c:v>0.64002436609715796</c:v>
                </c:pt>
                <c:pt idx="783">
                  <c:v>0.65710715809094</c:v>
                </c:pt>
                <c:pt idx="784">
                  <c:v>0.61195892603027702</c:v>
                </c:pt>
                <c:pt idx="785">
                  <c:v>0.58158113583965099</c:v>
                </c:pt>
                <c:pt idx="786">
                  <c:v>0.596951299074163</c:v>
                </c:pt>
                <c:pt idx="787">
                  <c:v>0.59221883998662594</c:v>
                </c:pt>
                <c:pt idx="788">
                  <c:v>0.53213901474317604</c:v>
                </c:pt>
                <c:pt idx="789">
                  <c:v>0.584075873897967</c:v>
                </c:pt>
                <c:pt idx="790">
                  <c:v>0.42396114306718402</c:v>
                </c:pt>
                <c:pt idx="791">
                  <c:v>0.33759653747498197</c:v>
                </c:pt>
                <c:pt idx="792">
                  <c:v>0.28295127880715698</c:v>
                </c:pt>
                <c:pt idx="793">
                  <c:v>0.22816429379362699</c:v>
                </c:pt>
                <c:pt idx="794">
                  <c:v>0.28053587369348199</c:v>
                </c:pt>
                <c:pt idx="795">
                  <c:v>0.31606396526713598</c:v>
                </c:pt>
                <c:pt idx="796">
                  <c:v>0.46705359135706798</c:v>
                </c:pt>
                <c:pt idx="797">
                  <c:v>0.50993533062444096</c:v>
                </c:pt>
                <c:pt idx="798">
                  <c:v>0.53446630633810299</c:v>
                </c:pt>
                <c:pt idx="799">
                  <c:v>0.470052251898258</c:v>
                </c:pt>
                <c:pt idx="800">
                  <c:v>0.34688114624405297</c:v>
                </c:pt>
                <c:pt idx="801">
                  <c:v>0.285866413253203</c:v>
                </c:pt>
                <c:pt idx="802">
                  <c:v>0.12762601355950301</c:v>
                </c:pt>
                <c:pt idx="803">
                  <c:v>0.22618949619769099</c:v>
                </c:pt>
                <c:pt idx="804">
                  <c:v>0.227615964187971</c:v>
                </c:pt>
                <c:pt idx="805">
                  <c:v>0.13667255470633699</c:v>
                </c:pt>
                <c:pt idx="806">
                  <c:v>0.190895992208682</c:v>
                </c:pt>
                <c:pt idx="807">
                  <c:v>0.13065659367455601</c:v>
                </c:pt>
                <c:pt idx="808">
                  <c:v>0.16258838037354201</c:v>
                </c:pt>
                <c:pt idx="809">
                  <c:v>0.197549575504292</c:v>
                </c:pt>
                <c:pt idx="810">
                  <c:v>0.17033084806589599</c:v>
                </c:pt>
                <c:pt idx="811">
                  <c:v>0.15905820591131201</c:v>
                </c:pt>
                <c:pt idx="812">
                  <c:v>0.14914594005076501</c:v>
                </c:pt>
                <c:pt idx="813">
                  <c:v>0.15410800459070001</c:v>
                </c:pt>
                <c:pt idx="814">
                  <c:v>0.10724022874143101</c:v>
                </c:pt>
                <c:pt idx="815">
                  <c:v>3.7312508366055199E-4</c:v>
                </c:pt>
                <c:pt idx="816">
                  <c:v>1.1372361877696E-4</c:v>
                </c:pt>
                <c:pt idx="817">
                  <c:v>1.77733714262194E-6</c:v>
                </c:pt>
                <c:pt idx="818">
                  <c:v>3.9572740782117501E-4</c:v>
                </c:pt>
                <c:pt idx="819">
                  <c:v>3.4537394308707599E-4</c:v>
                </c:pt>
                <c:pt idx="820">
                  <c:v>3.7630033171661699E-2</c:v>
                </c:pt>
                <c:pt idx="821">
                  <c:v>2.06379112921425E-2</c:v>
                </c:pt>
                <c:pt idx="822">
                  <c:v>5.6883720566269098E-5</c:v>
                </c:pt>
                <c:pt idx="823">
                  <c:v>4.6891285562210302E-6</c:v>
                </c:pt>
                <c:pt idx="824">
                  <c:v>4.5453705285737602E-6</c:v>
                </c:pt>
                <c:pt idx="825">
                  <c:v>8.3621313382486805E-9</c:v>
                </c:pt>
                <c:pt idx="826">
                  <c:v>2.5799379401993799E-7</c:v>
                </c:pt>
                <c:pt idx="827">
                  <c:v>4.4363713948192301E-7</c:v>
                </c:pt>
                <c:pt idx="828">
                  <c:v>1.8579512147945399E-7</c:v>
                </c:pt>
                <c:pt idx="829">
                  <c:v>4.7294829852742799E-8</c:v>
                </c:pt>
                <c:pt idx="830">
                  <c:v>1.0821664548074E-7</c:v>
                </c:pt>
                <c:pt idx="831">
                  <c:v>2.88541988670893E-8</c:v>
                </c:pt>
                <c:pt idx="832">
                  <c:v>1.0753629174435499E-8</c:v>
                </c:pt>
                <c:pt idx="833">
                  <c:v>1.5194360920612201E-7</c:v>
                </c:pt>
                <c:pt idx="834">
                  <c:v>3.27679749368755E-9</c:v>
                </c:pt>
                <c:pt idx="835">
                  <c:v>2.4218559528969999E-8</c:v>
                </c:pt>
                <c:pt idx="836">
                  <c:v>2.0296204158107599E-7</c:v>
                </c:pt>
                <c:pt idx="837">
                  <c:v>9.1888644481897904E-8</c:v>
                </c:pt>
                <c:pt idx="838">
                  <c:v>3.2494345816259198E-6</c:v>
                </c:pt>
                <c:pt idx="839">
                  <c:v>0.181277464938322</c:v>
                </c:pt>
                <c:pt idx="840">
                  <c:v>3.9417448617003498E-2</c:v>
                </c:pt>
                <c:pt idx="841">
                  <c:v>9.3242936309441298E-6</c:v>
                </c:pt>
                <c:pt idx="842">
                  <c:v>7.7517813766614901E-2</c:v>
                </c:pt>
                <c:pt idx="843">
                  <c:v>7.9963950108583495E-2</c:v>
                </c:pt>
                <c:pt idx="844">
                  <c:v>4.8309056932621601E-2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9AB-482E-AE16-282919B7B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73086888"/>
        <c:axId val="560175864"/>
      </c:barChart>
      <c:catAx>
        <c:axId val="573086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0175864"/>
        <c:crosses val="autoZero"/>
        <c:auto val="1"/>
        <c:lblAlgn val="ctr"/>
        <c:lblOffset val="100"/>
        <c:noMultiLvlLbl val="0"/>
      </c:catAx>
      <c:valAx>
        <c:axId val="56017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308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/>
              <a:t>Portfolio Composition,</a:t>
            </a:r>
            <a:r>
              <a:rPr lang="da-DK" sz="1800" baseline="0"/>
              <a:t> SAA, 12 Days, 2.4 Risk Aversion</a:t>
            </a:r>
            <a:endParaRPr lang="da-DK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'Results_train12_2.4saaWeights'!$A$1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'Results_train12_2.4saaWeights'!$A$2:$A$1075</c:f>
              <c:numCache>
                <c:formatCode>#,#00</c:formatCode>
                <c:ptCount val="1074"/>
                <c:pt idx="0">
                  <c:v>5.0424900647354503E-10</c:v>
                </c:pt>
                <c:pt idx="1">
                  <c:v>2.4303652755322799E-8</c:v>
                </c:pt>
                <c:pt idx="2">
                  <c:v>6.9812365944555597E-10</c:v>
                </c:pt>
                <c:pt idx="3">
                  <c:v>4.5244198757211398E-8</c:v>
                </c:pt>
                <c:pt idx="4">
                  <c:v>2.0067644792013698E-9</c:v>
                </c:pt>
                <c:pt idx="5">
                  <c:v>3.0649557966641399E-8</c:v>
                </c:pt>
                <c:pt idx="6">
                  <c:v>1.6141562339183298E-8</c:v>
                </c:pt>
                <c:pt idx="7">
                  <c:v>2.9808032704140297E-8</c:v>
                </c:pt>
                <c:pt idx="8">
                  <c:v>3.2460320254059201E-11</c:v>
                </c:pt>
                <c:pt idx="9">
                  <c:v>8.0235055007290205E-8</c:v>
                </c:pt>
                <c:pt idx="10">
                  <c:v>1.13527815408318E-8</c:v>
                </c:pt>
                <c:pt idx="11">
                  <c:v>3.0752766987382901E-8</c:v>
                </c:pt>
                <c:pt idx="12">
                  <c:v>5.4548642624811603E-8</c:v>
                </c:pt>
                <c:pt idx="13">
                  <c:v>6.5337775198560603E-3</c:v>
                </c:pt>
                <c:pt idx="14">
                  <c:v>1.7793246209280601E-8</c:v>
                </c:pt>
                <c:pt idx="15">
                  <c:v>1.02181887982143E-9</c:v>
                </c:pt>
                <c:pt idx="16">
                  <c:v>5.2236998281331005E-7</c:v>
                </c:pt>
                <c:pt idx="17">
                  <c:v>1.18580047960035E-9</c:v>
                </c:pt>
                <c:pt idx="18">
                  <c:v>2.5887490964404602E-9</c:v>
                </c:pt>
                <c:pt idx="19">
                  <c:v>3.3912634913312301E-10</c:v>
                </c:pt>
                <c:pt idx="20">
                  <c:v>4.4394707318679898E-8</c:v>
                </c:pt>
                <c:pt idx="21">
                  <c:v>2.1776022555082901E-8</c:v>
                </c:pt>
                <c:pt idx="22">
                  <c:v>1.1153279935219701E-9</c:v>
                </c:pt>
                <c:pt idx="23">
                  <c:v>1.72651806366247E-11</c:v>
                </c:pt>
                <c:pt idx="24">
                  <c:v>4.96636006294629E-9</c:v>
                </c:pt>
                <c:pt idx="25">
                  <c:v>7.4371536886880901E-9</c:v>
                </c:pt>
                <c:pt idx="26">
                  <c:v>2.0741971880095901E-10</c:v>
                </c:pt>
                <c:pt idx="27">
                  <c:v>1.80426900158172E-9</c:v>
                </c:pt>
                <c:pt idx="28">
                  <c:v>2.5441135057604E-8</c:v>
                </c:pt>
                <c:pt idx="29">
                  <c:v>3.49619764461045E-3</c:v>
                </c:pt>
                <c:pt idx="30">
                  <c:v>4.0750987282209901E-4</c:v>
                </c:pt>
                <c:pt idx="31">
                  <c:v>1.2322282775470801E-3</c:v>
                </c:pt>
                <c:pt idx="32">
                  <c:v>1.6252161067740999E-6</c:v>
                </c:pt>
                <c:pt idx="33">
                  <c:v>2.30156883508183E-3</c:v>
                </c:pt>
                <c:pt idx="34">
                  <c:v>1.30754954379598E-6</c:v>
                </c:pt>
                <c:pt idx="35">
                  <c:v>3.4694761893598802E-8</c:v>
                </c:pt>
                <c:pt idx="36">
                  <c:v>3.2591361157037601E-3</c:v>
                </c:pt>
                <c:pt idx="37">
                  <c:v>6.5077308043765599E-3</c:v>
                </c:pt>
                <c:pt idx="38">
                  <c:v>3.47477494496203E-3</c:v>
                </c:pt>
                <c:pt idx="39">
                  <c:v>1.82475578336662E-3</c:v>
                </c:pt>
                <c:pt idx="40">
                  <c:v>8.8435701345153104E-9</c:v>
                </c:pt>
                <c:pt idx="41">
                  <c:v>5.0063603326213797E-9</c:v>
                </c:pt>
                <c:pt idx="42">
                  <c:v>1.0699563287055601E-8</c:v>
                </c:pt>
                <c:pt idx="43">
                  <c:v>3.4305059737881099E-4</c:v>
                </c:pt>
                <c:pt idx="44">
                  <c:v>8.2928754995215596E-10</c:v>
                </c:pt>
                <c:pt idx="45">
                  <c:v>4.3513112889026999E-10</c:v>
                </c:pt>
                <c:pt idx="46">
                  <c:v>9.2989718026049195E-5</c:v>
                </c:pt>
                <c:pt idx="47">
                  <c:v>4.5148651856979802E-10</c:v>
                </c:pt>
                <c:pt idx="48">
                  <c:v>1.3439806674104899E-10</c:v>
                </c:pt>
                <c:pt idx="49">
                  <c:v>2.85664849134936E-9</c:v>
                </c:pt>
                <c:pt idx="50">
                  <c:v>4.9690413958644304E-10</c:v>
                </c:pt>
                <c:pt idx="51">
                  <c:v>1.40675331807035E-9</c:v>
                </c:pt>
                <c:pt idx="52">
                  <c:v>4.9464996376964599E-3</c:v>
                </c:pt>
                <c:pt idx="53">
                  <c:v>8.4539016147833004E-3</c:v>
                </c:pt>
                <c:pt idx="54">
                  <c:v>1.58552837268947E-9</c:v>
                </c:pt>
                <c:pt idx="55">
                  <c:v>2.8529569150638201E-3</c:v>
                </c:pt>
                <c:pt idx="56">
                  <c:v>1.1162143614888999E-3</c:v>
                </c:pt>
                <c:pt idx="57">
                  <c:v>2.00610723729551E-10</c:v>
                </c:pt>
                <c:pt idx="58">
                  <c:v>3.5861154832628098E-10</c:v>
                </c:pt>
                <c:pt idx="59">
                  <c:v>5.0435488103245099E-3</c:v>
                </c:pt>
                <c:pt idx="60">
                  <c:v>2.4882822849381201E-3</c:v>
                </c:pt>
                <c:pt idx="61">
                  <c:v>2.9222467806388798E-3</c:v>
                </c:pt>
                <c:pt idx="62">
                  <c:v>5.7977799432161296E-4</c:v>
                </c:pt>
                <c:pt idx="63">
                  <c:v>4.1526999239922899E-3</c:v>
                </c:pt>
                <c:pt idx="64">
                  <c:v>2.96472554329509E-3</c:v>
                </c:pt>
                <c:pt idx="65">
                  <c:v>2.8409564734837798E-10</c:v>
                </c:pt>
                <c:pt idx="66">
                  <c:v>4.4038546487389497E-11</c:v>
                </c:pt>
                <c:pt idx="67">
                  <c:v>4.1336391597733202E-3</c:v>
                </c:pt>
                <c:pt idx="68">
                  <c:v>4.2047306799131798E-3</c:v>
                </c:pt>
                <c:pt idx="69">
                  <c:v>7.2911409441465199E-4</c:v>
                </c:pt>
                <c:pt idx="70">
                  <c:v>4.19315554048505E-11</c:v>
                </c:pt>
                <c:pt idx="71">
                  <c:v>1.0342742085498601E-3</c:v>
                </c:pt>
                <c:pt idx="72">
                  <c:v>1.2090593365201301E-3</c:v>
                </c:pt>
                <c:pt idx="73">
                  <c:v>1.7317686766061799E-9</c:v>
                </c:pt>
                <c:pt idx="74">
                  <c:v>1.8792621716879701E-10</c:v>
                </c:pt>
                <c:pt idx="75">
                  <c:v>3.54514249759507E-3</c:v>
                </c:pt>
                <c:pt idx="76">
                  <c:v>3.6433194867787001E-3</c:v>
                </c:pt>
                <c:pt idx="77">
                  <c:v>5.8186017376601201E-3</c:v>
                </c:pt>
                <c:pt idx="78">
                  <c:v>7.4257380862316098E-8</c:v>
                </c:pt>
                <c:pt idx="79">
                  <c:v>6.7448772126563503E-10</c:v>
                </c:pt>
                <c:pt idx="80">
                  <c:v>1.01266633726975E-10</c:v>
                </c:pt>
                <c:pt idx="81">
                  <c:v>7.06197947756982E-3</c:v>
                </c:pt>
                <c:pt idx="82">
                  <c:v>1.25535614401541E-10</c:v>
                </c:pt>
                <c:pt idx="83">
                  <c:v>5.1234608980605702E-3</c:v>
                </c:pt>
                <c:pt idx="84">
                  <c:v>1.6139570657727599E-3</c:v>
                </c:pt>
                <c:pt idx="85">
                  <c:v>3.06735308859891E-3</c:v>
                </c:pt>
                <c:pt idx="86">
                  <c:v>2.1956041592637401E-3</c:v>
                </c:pt>
                <c:pt idx="87">
                  <c:v>4.7106650761314E-3</c:v>
                </c:pt>
                <c:pt idx="88">
                  <c:v>2.71745661964824E-10</c:v>
                </c:pt>
                <c:pt idx="89">
                  <c:v>1.2091552316992301E-6</c:v>
                </c:pt>
                <c:pt idx="90">
                  <c:v>7.9612841598832203E-3</c:v>
                </c:pt>
                <c:pt idx="91">
                  <c:v>8.0780343490791696E-3</c:v>
                </c:pt>
                <c:pt idx="92">
                  <c:v>7.8838705064128994E-9</c:v>
                </c:pt>
                <c:pt idx="93">
                  <c:v>1.0766990420247E-9</c:v>
                </c:pt>
                <c:pt idx="94">
                  <c:v>1.3554930933573999E-10</c:v>
                </c:pt>
                <c:pt idx="95">
                  <c:v>4.5970247722113701E-7</c:v>
                </c:pt>
                <c:pt idx="96">
                  <c:v>2.4593338643708702E-4</c:v>
                </c:pt>
                <c:pt idx="97">
                  <c:v>8.3742957686547603E-2</c:v>
                </c:pt>
                <c:pt idx="98">
                  <c:v>1.48940929152094E-8</c:v>
                </c:pt>
                <c:pt idx="99">
                  <c:v>5.4438822384760902E-2</c:v>
                </c:pt>
                <c:pt idx="100">
                  <c:v>8.9615547465914103E-3</c:v>
                </c:pt>
                <c:pt idx="101">
                  <c:v>5.2431612537910402E-11</c:v>
                </c:pt>
                <c:pt idx="102">
                  <c:v>5.3319816685649405E-10</c:v>
                </c:pt>
                <c:pt idx="103">
                  <c:v>4.6986324745400399E-9</c:v>
                </c:pt>
                <c:pt idx="104">
                  <c:v>1.5423279873642599E-10</c:v>
                </c:pt>
                <c:pt idx="105">
                  <c:v>2.8618150791905899E-8</c:v>
                </c:pt>
                <c:pt idx="106">
                  <c:v>3.4049588659560401E-9</c:v>
                </c:pt>
                <c:pt idx="107">
                  <c:v>4.9375788236402601E-9</c:v>
                </c:pt>
                <c:pt idx="108">
                  <c:v>1.07240524670248E-9</c:v>
                </c:pt>
                <c:pt idx="109">
                  <c:v>2.9690705596047098E-9</c:v>
                </c:pt>
                <c:pt idx="110">
                  <c:v>8.0121790838562401E-11</c:v>
                </c:pt>
                <c:pt idx="111">
                  <c:v>2.6130655754903198E-3</c:v>
                </c:pt>
                <c:pt idx="112">
                  <c:v>1.58692694961055E-9</c:v>
                </c:pt>
                <c:pt idx="113">
                  <c:v>5.0815809113002499E-8</c:v>
                </c:pt>
                <c:pt idx="114">
                  <c:v>2.7235162917656399E-3</c:v>
                </c:pt>
                <c:pt idx="115">
                  <c:v>1.54370104516023E-9</c:v>
                </c:pt>
                <c:pt idx="116">
                  <c:v>4.0303765499978498E-3</c:v>
                </c:pt>
                <c:pt idx="117">
                  <c:v>3.3178705606423701E-9</c:v>
                </c:pt>
                <c:pt idx="118">
                  <c:v>3.1807475783243601E-9</c:v>
                </c:pt>
                <c:pt idx="119">
                  <c:v>3.2555055515166299E-6</c:v>
                </c:pt>
                <c:pt idx="120">
                  <c:v>1.4663418133390699E-7</c:v>
                </c:pt>
                <c:pt idx="121">
                  <c:v>6.3044917978532103E-3</c:v>
                </c:pt>
                <c:pt idx="122">
                  <c:v>8.8714823747485707E-3</c:v>
                </c:pt>
                <c:pt idx="123">
                  <c:v>2.3402895566585999E-10</c:v>
                </c:pt>
                <c:pt idx="124">
                  <c:v>6.4064789051431701E-11</c:v>
                </c:pt>
                <c:pt idx="125">
                  <c:v>4.9893064997697197E-9</c:v>
                </c:pt>
                <c:pt idx="126">
                  <c:v>3.6682179151200002E-10</c:v>
                </c:pt>
                <c:pt idx="127">
                  <c:v>5.5430053378408404E-10</c:v>
                </c:pt>
                <c:pt idx="128">
                  <c:v>3.7044235431825998E-11</c:v>
                </c:pt>
                <c:pt idx="129">
                  <c:v>3.3679082930620799E-8</c:v>
                </c:pt>
                <c:pt idx="130">
                  <c:v>5.7600407620226497E-9</c:v>
                </c:pt>
                <c:pt idx="131">
                  <c:v>4.7510120713366099E-4</c:v>
                </c:pt>
                <c:pt idx="132">
                  <c:v>1.1250723153306801E-5</c:v>
                </c:pt>
                <c:pt idx="133">
                  <c:v>6.6496684564294499E-10</c:v>
                </c:pt>
                <c:pt idx="134">
                  <c:v>1.7184155329496799E-11</c:v>
                </c:pt>
                <c:pt idx="135">
                  <c:v>1.2921967916443099E-4</c:v>
                </c:pt>
                <c:pt idx="136">
                  <c:v>4.7467377894862798E-7</c:v>
                </c:pt>
                <c:pt idx="137">
                  <c:v>6.2945370793242005E-5</c:v>
                </c:pt>
                <c:pt idx="138">
                  <c:v>3.7605880079985199E-3</c:v>
                </c:pt>
                <c:pt idx="139">
                  <c:v>1.2376253589453099E-3</c:v>
                </c:pt>
                <c:pt idx="140">
                  <c:v>1.5062710804714301E-3</c:v>
                </c:pt>
                <c:pt idx="141">
                  <c:v>9.1891178333895503E-10</c:v>
                </c:pt>
                <c:pt idx="142">
                  <c:v>1.15242117574926E-3</c:v>
                </c:pt>
                <c:pt idx="143">
                  <c:v>7.86686144593801E-4</c:v>
                </c:pt>
                <c:pt idx="144">
                  <c:v>2.63721399768581E-4</c:v>
                </c:pt>
                <c:pt idx="145">
                  <c:v>4.3970739946008499E-5</c:v>
                </c:pt>
                <c:pt idx="146">
                  <c:v>1.6834828472682401E-8</c:v>
                </c:pt>
                <c:pt idx="147">
                  <c:v>5.7366339669642904E-4</c:v>
                </c:pt>
                <c:pt idx="148">
                  <c:v>8.6360826185836895E-4</c:v>
                </c:pt>
                <c:pt idx="149">
                  <c:v>3.4530740288339902E-6</c:v>
                </c:pt>
                <c:pt idx="150">
                  <c:v>3.0981597889468901E-10</c:v>
                </c:pt>
                <c:pt idx="151">
                  <c:v>3.33611831658214E-9</c:v>
                </c:pt>
                <c:pt idx="152">
                  <c:v>6.8799376302930396E-10</c:v>
                </c:pt>
                <c:pt idx="153">
                  <c:v>5.4801571287303296E-4</c:v>
                </c:pt>
                <c:pt idx="154">
                  <c:v>1.8375832521780201E-9</c:v>
                </c:pt>
                <c:pt idx="155">
                  <c:v>2.50050452182572E-3</c:v>
                </c:pt>
                <c:pt idx="156">
                  <c:v>4.6246537295376597E-5</c:v>
                </c:pt>
                <c:pt idx="157">
                  <c:v>7.5193138738095095E-4</c:v>
                </c:pt>
                <c:pt idx="158">
                  <c:v>1.12614860958936E-4</c:v>
                </c:pt>
                <c:pt idx="159">
                  <c:v>2.36266655523722E-10</c:v>
                </c:pt>
                <c:pt idx="160">
                  <c:v>7.2287228522012905E-10</c:v>
                </c:pt>
                <c:pt idx="161">
                  <c:v>7.7806485197069998E-11</c:v>
                </c:pt>
                <c:pt idx="162">
                  <c:v>3.7060774966789701E-11</c:v>
                </c:pt>
                <c:pt idx="163">
                  <c:v>5.9918021006467505E-11</c:v>
                </c:pt>
                <c:pt idx="164">
                  <c:v>3.4091141172499799E-10</c:v>
                </c:pt>
                <c:pt idx="165">
                  <c:v>5.5921181559306303E-11</c:v>
                </c:pt>
                <c:pt idx="166">
                  <c:v>1.8117277910987401E-9</c:v>
                </c:pt>
                <c:pt idx="167">
                  <c:v>1.33513830265885E-2</c:v>
                </c:pt>
                <c:pt idx="168">
                  <c:v>2.9799567631490002E-2</c:v>
                </c:pt>
                <c:pt idx="169">
                  <c:v>8.8219724605115499E-3</c:v>
                </c:pt>
                <c:pt idx="170">
                  <c:v>1.49438406849523E-2</c:v>
                </c:pt>
                <c:pt idx="171">
                  <c:v>2.2371842809509501E-2</c:v>
                </c:pt>
                <c:pt idx="172">
                  <c:v>6.5831955606050702E-3</c:v>
                </c:pt>
                <c:pt idx="173">
                  <c:v>7.1072911986268996E-3</c:v>
                </c:pt>
                <c:pt idx="174">
                  <c:v>5.9059276411720397E-7</c:v>
                </c:pt>
                <c:pt idx="175">
                  <c:v>1.07942630854048E-8</c:v>
                </c:pt>
                <c:pt idx="176">
                  <c:v>6.4661008857312896E-9</c:v>
                </c:pt>
                <c:pt idx="177">
                  <c:v>3.3695281880561198E-9</c:v>
                </c:pt>
                <c:pt idx="178">
                  <c:v>1.03377672742914E-8</c:v>
                </c:pt>
                <c:pt idx="179">
                  <c:v>3.8457739185239798E-7</c:v>
                </c:pt>
                <c:pt idx="180">
                  <c:v>1.8474338367887701E-3</c:v>
                </c:pt>
                <c:pt idx="181">
                  <c:v>3.3878291640329101E-6</c:v>
                </c:pt>
                <c:pt idx="182">
                  <c:v>1.69787650398855E-3</c:v>
                </c:pt>
                <c:pt idx="183">
                  <c:v>2.2162565596125699E-6</c:v>
                </c:pt>
                <c:pt idx="184">
                  <c:v>3.9000740959687498E-6</c:v>
                </c:pt>
                <c:pt idx="185">
                  <c:v>1.81079776853072E-9</c:v>
                </c:pt>
                <c:pt idx="186">
                  <c:v>3.0374510838878502E-9</c:v>
                </c:pt>
                <c:pt idx="187">
                  <c:v>3.2281631376295198E-3</c:v>
                </c:pt>
                <c:pt idx="188">
                  <c:v>5.28436052020637E-9</c:v>
                </c:pt>
                <c:pt idx="189">
                  <c:v>1.08922948475156E-3</c:v>
                </c:pt>
                <c:pt idx="190">
                  <c:v>1.0107982589748999E-3</c:v>
                </c:pt>
                <c:pt idx="191">
                  <c:v>3.0425155484032298E-7</c:v>
                </c:pt>
                <c:pt idx="192">
                  <c:v>1.83940134397185E-7</c:v>
                </c:pt>
                <c:pt idx="193">
                  <c:v>2.87682635765333E-3</c:v>
                </c:pt>
                <c:pt idx="194">
                  <c:v>7.9356907642817102E-4</c:v>
                </c:pt>
                <c:pt idx="195">
                  <c:v>1.0870291967012701E-3</c:v>
                </c:pt>
                <c:pt idx="196">
                  <c:v>5.1308024563162899E-2</c:v>
                </c:pt>
                <c:pt idx="197">
                  <c:v>3.8009720745201599E-2</c:v>
                </c:pt>
                <c:pt idx="198">
                  <c:v>1.8548800386788001E-10</c:v>
                </c:pt>
                <c:pt idx="199">
                  <c:v>6.5171220716976102E-11</c:v>
                </c:pt>
                <c:pt idx="200">
                  <c:v>3.1198758781817302E-8</c:v>
                </c:pt>
                <c:pt idx="201">
                  <c:v>1.39532888575764E-2</c:v>
                </c:pt>
                <c:pt idx="202">
                  <c:v>6.6900972184670702E-10</c:v>
                </c:pt>
                <c:pt idx="203">
                  <c:v>1.31796738066304E-8</c:v>
                </c:pt>
                <c:pt idx="204">
                  <c:v>7.23601682103948E-3</c:v>
                </c:pt>
                <c:pt idx="205">
                  <c:v>3.2452116653675901E-2</c:v>
                </c:pt>
                <c:pt idx="206">
                  <c:v>4.4947893546350502E-2</c:v>
                </c:pt>
                <c:pt idx="207">
                  <c:v>4.8085693802200499E-2</c:v>
                </c:pt>
                <c:pt idx="208">
                  <c:v>1.4645407434467701E-2</c:v>
                </c:pt>
                <c:pt idx="209">
                  <c:v>5.8515609701405999E-2</c:v>
                </c:pt>
                <c:pt idx="210">
                  <c:v>4.4699125988891003E-2</c:v>
                </c:pt>
                <c:pt idx="211">
                  <c:v>7.8983594034242403E-8</c:v>
                </c:pt>
                <c:pt idx="212">
                  <c:v>2.4681469114091002E-9</c:v>
                </c:pt>
                <c:pt idx="213">
                  <c:v>3.0636110469179403E-11</c:v>
                </c:pt>
                <c:pt idx="214">
                  <c:v>4.36472638876632E-9</c:v>
                </c:pt>
                <c:pt idx="215">
                  <c:v>5.02677127651821E-6</c:v>
                </c:pt>
                <c:pt idx="216">
                  <c:v>1.3824150416616199E-8</c:v>
                </c:pt>
                <c:pt idx="217">
                  <c:v>1.9651439128782498E-2</c:v>
                </c:pt>
                <c:pt idx="218">
                  <c:v>1.7829936858264699E-9</c:v>
                </c:pt>
                <c:pt idx="219">
                  <c:v>9.7529237595626506E-9</c:v>
                </c:pt>
                <c:pt idx="220">
                  <c:v>1.9854924594281201E-8</c:v>
                </c:pt>
                <c:pt idx="221">
                  <c:v>1.5114026952484401E-8</c:v>
                </c:pt>
                <c:pt idx="222">
                  <c:v>2.09372004871873E-8</c:v>
                </c:pt>
                <c:pt idx="223">
                  <c:v>1.09469085282362E-7</c:v>
                </c:pt>
                <c:pt idx="224">
                  <c:v>3.1326395591533898E-8</c:v>
                </c:pt>
                <c:pt idx="225">
                  <c:v>1.33158761360668E-8</c:v>
                </c:pt>
                <c:pt idx="226">
                  <c:v>7.9935158585596596E-6</c:v>
                </c:pt>
                <c:pt idx="227">
                  <c:v>4.2314189956169802E-11</c:v>
                </c:pt>
                <c:pt idx="228">
                  <c:v>1.200034097956E-9</c:v>
                </c:pt>
                <c:pt idx="229">
                  <c:v>1.0404097118125E-10</c:v>
                </c:pt>
                <c:pt idx="230">
                  <c:v>1.92659894175719E-10</c:v>
                </c:pt>
                <c:pt idx="231">
                  <c:v>8.42790239143812E-10</c:v>
                </c:pt>
                <c:pt idx="232">
                  <c:v>6.2062557202161803E-8</c:v>
                </c:pt>
                <c:pt idx="233">
                  <c:v>1.9820028921221699E-7</c:v>
                </c:pt>
                <c:pt idx="234">
                  <c:v>3.1444682127883797E-7</c:v>
                </c:pt>
                <c:pt idx="235">
                  <c:v>9.4762233813999996E-8</c:v>
                </c:pt>
                <c:pt idx="236">
                  <c:v>1.81231922619601E-7</c:v>
                </c:pt>
                <c:pt idx="237">
                  <c:v>1.8172207529495699E-8</c:v>
                </c:pt>
                <c:pt idx="238">
                  <c:v>7.5861715064444295E-9</c:v>
                </c:pt>
                <c:pt idx="239">
                  <c:v>1.3884859274442399E-7</c:v>
                </c:pt>
                <c:pt idx="240">
                  <c:v>5.8872037823201696E-9</c:v>
                </c:pt>
                <c:pt idx="241">
                  <c:v>2.9819423972096498E-9</c:v>
                </c:pt>
                <c:pt idx="242">
                  <c:v>1.61063838407837E-11</c:v>
                </c:pt>
                <c:pt idx="243">
                  <c:v>1.11444213715349E-10</c:v>
                </c:pt>
                <c:pt idx="244">
                  <c:v>2.2117737798886201E-9</c:v>
                </c:pt>
                <c:pt idx="245">
                  <c:v>2.33145997128141E-6</c:v>
                </c:pt>
                <c:pt idx="246">
                  <c:v>6.6404447275872204E-11</c:v>
                </c:pt>
                <c:pt idx="247">
                  <c:v>7.7973888772715303E-6</c:v>
                </c:pt>
                <c:pt idx="248">
                  <c:v>4.5513170204418901E-9</c:v>
                </c:pt>
                <c:pt idx="249">
                  <c:v>7.5913629022974503E-8</c:v>
                </c:pt>
                <c:pt idx="250">
                  <c:v>1.81899566237294E-11</c:v>
                </c:pt>
                <c:pt idx="251">
                  <c:v>5.30911546630077E-10</c:v>
                </c:pt>
                <c:pt idx="252">
                  <c:v>1.43831075470312E-9</c:v>
                </c:pt>
                <c:pt idx="253">
                  <c:v>1.2139515608291799E-10</c:v>
                </c:pt>
                <c:pt idx="254">
                  <c:v>3.0097641962222698E-10</c:v>
                </c:pt>
                <c:pt idx="255">
                  <c:v>8.5438099400296104E-11</c:v>
                </c:pt>
                <c:pt idx="256">
                  <c:v>1.6864817988110699E-10</c:v>
                </c:pt>
                <c:pt idx="257">
                  <c:v>2.4379567808483199E-9</c:v>
                </c:pt>
                <c:pt idx="258">
                  <c:v>1.0632634395194499E-11</c:v>
                </c:pt>
                <c:pt idx="259">
                  <c:v>3.4523798709364801E-10</c:v>
                </c:pt>
                <c:pt idx="260">
                  <c:v>2.2363012849068198E-9</c:v>
                </c:pt>
                <c:pt idx="261">
                  <c:v>3.18658453412154E-9</c:v>
                </c:pt>
                <c:pt idx="262">
                  <c:v>1.15742695637904E-8</c:v>
                </c:pt>
                <c:pt idx="263">
                  <c:v>2.1124390177959501E-8</c:v>
                </c:pt>
                <c:pt idx="264">
                  <c:v>2.6102310687517801E-8</c:v>
                </c:pt>
                <c:pt idx="265">
                  <c:v>2.5550961089123298E-7</c:v>
                </c:pt>
                <c:pt idx="266">
                  <c:v>6.64484853514487E-8</c:v>
                </c:pt>
                <c:pt idx="267">
                  <c:v>5.9415349883054097E-8</c:v>
                </c:pt>
                <c:pt idx="268">
                  <c:v>1.6145848440950599E-7</c:v>
                </c:pt>
                <c:pt idx="269">
                  <c:v>4.1625143473857799E-8</c:v>
                </c:pt>
                <c:pt idx="270">
                  <c:v>1.7443826493229099E-7</c:v>
                </c:pt>
                <c:pt idx="271">
                  <c:v>7.0102201229635095E-8</c:v>
                </c:pt>
                <c:pt idx="272">
                  <c:v>2.1138009827511101E-8</c:v>
                </c:pt>
                <c:pt idx="273">
                  <c:v>5.0386140864084598E-2</c:v>
                </c:pt>
                <c:pt idx="274">
                  <c:v>4.0388045181363699E-8</c:v>
                </c:pt>
                <c:pt idx="275">
                  <c:v>2.2321641779661799E-9</c:v>
                </c:pt>
                <c:pt idx="276">
                  <c:v>2.9569204975942801E-2</c:v>
                </c:pt>
                <c:pt idx="277">
                  <c:v>3.2658156975619097E-8</c:v>
                </c:pt>
                <c:pt idx="278">
                  <c:v>3.7001510001080098E-8</c:v>
                </c:pt>
                <c:pt idx="279">
                  <c:v>3.5725618405228601E-7</c:v>
                </c:pt>
                <c:pt idx="280">
                  <c:v>2.56072884218236E-8</c:v>
                </c:pt>
                <c:pt idx="281">
                  <c:v>3.5118604737415399E-9</c:v>
                </c:pt>
                <c:pt idx="282">
                  <c:v>5.13975749907152E-9</c:v>
                </c:pt>
                <c:pt idx="283">
                  <c:v>2.7564693822572602E-8</c:v>
                </c:pt>
                <c:pt idx="284">
                  <c:v>6.8755346888311705E-4</c:v>
                </c:pt>
                <c:pt idx="285">
                  <c:v>4.0052184148343401E-3</c:v>
                </c:pt>
                <c:pt idx="286">
                  <c:v>7.7931589288415797E-3</c:v>
                </c:pt>
                <c:pt idx="287">
                  <c:v>1.02346855677E-10</c:v>
                </c:pt>
                <c:pt idx="288">
                  <c:v>3.8839165305064399E-8</c:v>
                </c:pt>
                <c:pt idx="289">
                  <c:v>1.3843601472441199E-8</c:v>
                </c:pt>
                <c:pt idx="290">
                  <c:v>1.08202454439491E-7</c:v>
                </c:pt>
                <c:pt idx="291">
                  <c:v>4.0386832287420399E-10</c:v>
                </c:pt>
                <c:pt idx="292">
                  <c:v>2.6263087409501899E-10</c:v>
                </c:pt>
                <c:pt idx="293">
                  <c:v>5.5833813502745105E-10</c:v>
                </c:pt>
                <c:pt idx="294">
                  <c:v>6.1270397070808202E-9</c:v>
                </c:pt>
                <c:pt idx="295">
                  <c:v>7.9175416722776999E-10</c:v>
                </c:pt>
                <c:pt idx="296">
                  <c:v>2.3143951174049699E-8</c:v>
                </c:pt>
                <c:pt idx="297">
                  <c:v>2.7483883679574499E-10</c:v>
                </c:pt>
                <c:pt idx="298">
                  <c:v>3.4371641673770002E-8</c:v>
                </c:pt>
                <c:pt idx="299">
                  <c:v>2.1091056728379201E-11</c:v>
                </c:pt>
                <c:pt idx="300">
                  <c:v>4.4035850925279503E-9</c:v>
                </c:pt>
                <c:pt idx="301">
                  <c:v>7.6995299954324395E-8</c:v>
                </c:pt>
                <c:pt idx="302">
                  <c:v>1.26479967176264E-9</c:v>
                </c:pt>
                <c:pt idx="303">
                  <c:v>8.6937298017046206E-9</c:v>
                </c:pt>
                <c:pt idx="304">
                  <c:v>4.4027884185834699E-8</c:v>
                </c:pt>
                <c:pt idx="305">
                  <c:v>1.4773411915491299E-8</c:v>
                </c:pt>
                <c:pt idx="306">
                  <c:v>2.3324398506850399E-8</c:v>
                </c:pt>
                <c:pt idx="307">
                  <c:v>1.51412019429497E-10</c:v>
                </c:pt>
                <c:pt idx="308">
                  <c:v>1.0710338202042899E-8</c:v>
                </c:pt>
                <c:pt idx="309">
                  <c:v>1.11084545295292E-9</c:v>
                </c:pt>
                <c:pt idx="310">
                  <c:v>1.65845170903264E-10</c:v>
                </c:pt>
                <c:pt idx="311">
                  <c:v>2.1813384950793701E-8</c:v>
                </c:pt>
                <c:pt idx="312">
                  <c:v>8.5612314873424998E-8</c:v>
                </c:pt>
                <c:pt idx="313">
                  <c:v>2.1808884081185999E-6</c:v>
                </c:pt>
                <c:pt idx="314">
                  <c:v>1.15825907456925E-7</c:v>
                </c:pt>
                <c:pt idx="315">
                  <c:v>5.8401568215368599E-8</c:v>
                </c:pt>
                <c:pt idx="316">
                  <c:v>1.11747758709272E-7</c:v>
                </c:pt>
                <c:pt idx="317">
                  <c:v>6.5967725084041299E-9</c:v>
                </c:pt>
                <c:pt idx="318">
                  <c:v>4.7815735512180701E-8</c:v>
                </c:pt>
                <c:pt idx="319">
                  <c:v>1.58177283145332E-8</c:v>
                </c:pt>
                <c:pt idx="320">
                  <c:v>2.1980282188325E-9</c:v>
                </c:pt>
                <c:pt idx="321">
                  <c:v>2.1849839088039401E-9</c:v>
                </c:pt>
                <c:pt idx="322">
                  <c:v>2.3232769306805798E-8</c:v>
                </c:pt>
                <c:pt idx="323">
                  <c:v>2.1493766391097202E-9</c:v>
                </c:pt>
                <c:pt idx="324">
                  <c:v>2.14633416422142E-10</c:v>
                </c:pt>
                <c:pt idx="325">
                  <c:v>1.3088493919523699E-10</c:v>
                </c:pt>
                <c:pt idx="326">
                  <c:v>4.5121961269568002E-12</c:v>
                </c:pt>
                <c:pt idx="327">
                  <c:v>1.7431131065435001E-9</c:v>
                </c:pt>
                <c:pt idx="328">
                  <c:v>5.2674989347136398E-9</c:v>
                </c:pt>
                <c:pt idx="329">
                  <c:v>2.5920187165079201E-8</c:v>
                </c:pt>
                <c:pt idx="330">
                  <c:v>5.3714813185629398E-9</c:v>
                </c:pt>
                <c:pt idx="331">
                  <c:v>8.7930804236382795E-11</c:v>
                </c:pt>
                <c:pt idx="332">
                  <c:v>1.4036985758248599E-7</c:v>
                </c:pt>
                <c:pt idx="333">
                  <c:v>7.8435070303005499E-8</c:v>
                </c:pt>
                <c:pt idx="334">
                  <c:v>3.3716308871812499E-10</c:v>
                </c:pt>
                <c:pt idx="335">
                  <c:v>3.93353099235433E-9</c:v>
                </c:pt>
                <c:pt idx="336">
                  <c:v>1.8400576312304001E-6</c:v>
                </c:pt>
                <c:pt idx="337">
                  <c:v>9.6893716400677695E-8</c:v>
                </c:pt>
                <c:pt idx="338">
                  <c:v>1.48886463485385E-10</c:v>
                </c:pt>
                <c:pt idx="339">
                  <c:v>8.8907984210705004E-8</c:v>
                </c:pt>
                <c:pt idx="340">
                  <c:v>2.8849364416396201E-9</c:v>
                </c:pt>
                <c:pt idx="341">
                  <c:v>2.7218640481000101E-8</c:v>
                </c:pt>
                <c:pt idx="342">
                  <c:v>6.8409295396874999E-10</c:v>
                </c:pt>
                <c:pt idx="343">
                  <c:v>2.3415778482104099E-9</c:v>
                </c:pt>
                <c:pt idx="344">
                  <c:v>4.5310431918186298E-10</c:v>
                </c:pt>
                <c:pt idx="345">
                  <c:v>6.7316766789317897E-12</c:v>
                </c:pt>
                <c:pt idx="346">
                  <c:v>7.7651762147789596E-7</c:v>
                </c:pt>
                <c:pt idx="347">
                  <c:v>1.83912852321223E-9</c:v>
                </c:pt>
                <c:pt idx="348">
                  <c:v>5.8729732068612097E-10</c:v>
                </c:pt>
                <c:pt idx="349">
                  <c:v>6.1748291860985102E-10</c:v>
                </c:pt>
                <c:pt idx="350">
                  <c:v>1.9016795794153899E-9</c:v>
                </c:pt>
                <c:pt idx="351">
                  <c:v>3.5178896355811502E-8</c:v>
                </c:pt>
                <c:pt idx="352">
                  <c:v>2.1959825434758198E-9</c:v>
                </c:pt>
                <c:pt idx="353">
                  <c:v>1.8569321682268001E-8</c:v>
                </c:pt>
                <c:pt idx="354">
                  <c:v>5.2149546936171502E-7</c:v>
                </c:pt>
                <c:pt idx="355">
                  <c:v>1.38740185233232E-5</c:v>
                </c:pt>
                <c:pt idx="356">
                  <c:v>8.1950764293566402E-10</c:v>
                </c:pt>
                <c:pt idx="357">
                  <c:v>3.8926007685240901E-9</c:v>
                </c:pt>
                <c:pt idx="358">
                  <c:v>7.8179031102618103E-8</c:v>
                </c:pt>
                <c:pt idx="359">
                  <c:v>3.3722337321153002E-7</c:v>
                </c:pt>
                <c:pt idx="360">
                  <c:v>5.1658821502083199E-8</c:v>
                </c:pt>
                <c:pt idx="361">
                  <c:v>6.7703434592088994E-8</c:v>
                </c:pt>
                <c:pt idx="362">
                  <c:v>1.5051095256546001E-7</c:v>
                </c:pt>
                <c:pt idx="363">
                  <c:v>1.8322993913372501E-7</c:v>
                </c:pt>
                <c:pt idx="364">
                  <c:v>2.7751341277118098E-7</c:v>
                </c:pt>
                <c:pt idx="365">
                  <c:v>2.0582902516880801E-8</c:v>
                </c:pt>
                <c:pt idx="366">
                  <c:v>1.0784749966661E-7</c:v>
                </c:pt>
                <c:pt idx="367">
                  <c:v>3.8678457189177702E-8</c:v>
                </c:pt>
                <c:pt idx="368">
                  <c:v>3.26880652831461E-8</c:v>
                </c:pt>
                <c:pt idx="369">
                  <c:v>8.0413524052573696E-8</c:v>
                </c:pt>
                <c:pt idx="370">
                  <c:v>3.3703460534448397E-8</c:v>
                </c:pt>
                <c:pt idx="371">
                  <c:v>8.9237056534520497E-8</c:v>
                </c:pt>
                <c:pt idx="372">
                  <c:v>5.5443586013815E-9</c:v>
                </c:pt>
                <c:pt idx="373">
                  <c:v>7.1981304644401502E-9</c:v>
                </c:pt>
                <c:pt idx="374">
                  <c:v>5.42743945175834E-8</c:v>
                </c:pt>
                <c:pt idx="375">
                  <c:v>2.24925108497099E-9</c:v>
                </c:pt>
                <c:pt idx="376">
                  <c:v>1.38457356992086E-9</c:v>
                </c:pt>
                <c:pt idx="377">
                  <c:v>1.25091871548537E-10</c:v>
                </c:pt>
                <c:pt idx="378">
                  <c:v>7.78734295524824E-7</c:v>
                </c:pt>
                <c:pt idx="379">
                  <c:v>6.7286756639342299E-9</c:v>
                </c:pt>
                <c:pt idx="380">
                  <c:v>1.4936446562360601E-8</c:v>
                </c:pt>
                <c:pt idx="381">
                  <c:v>2.7449364683091802E-8</c:v>
                </c:pt>
                <c:pt idx="382">
                  <c:v>5.1057678520287602E-8</c:v>
                </c:pt>
                <c:pt idx="383">
                  <c:v>1.69931356570541E-8</c:v>
                </c:pt>
                <c:pt idx="384">
                  <c:v>2.3870701602066202E-9</c:v>
                </c:pt>
                <c:pt idx="385">
                  <c:v>9.4876618220155295E-10</c:v>
                </c:pt>
                <c:pt idx="386">
                  <c:v>3.3234408974613898E-10</c:v>
                </c:pt>
                <c:pt idx="387">
                  <c:v>1.07334953989772E-9</c:v>
                </c:pt>
                <c:pt idx="388">
                  <c:v>1.4989327565827499E-8</c:v>
                </c:pt>
                <c:pt idx="389">
                  <c:v>1.50072170772419E-8</c:v>
                </c:pt>
                <c:pt idx="390">
                  <c:v>2.1772418555960301E-8</c:v>
                </c:pt>
                <c:pt idx="391">
                  <c:v>4.2262153286303002E-10</c:v>
                </c:pt>
                <c:pt idx="392">
                  <c:v>1.4305664935982101E-9</c:v>
                </c:pt>
                <c:pt idx="393">
                  <c:v>1.4541525547541701E-9</c:v>
                </c:pt>
                <c:pt idx="394">
                  <c:v>4.8263401988286699E-7</c:v>
                </c:pt>
                <c:pt idx="395">
                  <c:v>2.9829519432421599E-6</c:v>
                </c:pt>
                <c:pt idx="396">
                  <c:v>2.6304157433162699E-8</c:v>
                </c:pt>
                <c:pt idx="397">
                  <c:v>1.0037300013058E-6</c:v>
                </c:pt>
                <c:pt idx="398">
                  <c:v>5.0990869199727798E-2</c:v>
                </c:pt>
                <c:pt idx="399">
                  <c:v>3.6122233373439797E-2</c:v>
                </c:pt>
                <c:pt idx="400">
                  <c:v>1.5255801683535399E-8</c:v>
                </c:pt>
                <c:pt idx="401">
                  <c:v>1.21864093471032E-6</c:v>
                </c:pt>
                <c:pt idx="402">
                  <c:v>3.4078139128311598E-6</c:v>
                </c:pt>
                <c:pt idx="403">
                  <c:v>2.30530413153223E-7</c:v>
                </c:pt>
                <c:pt idx="404">
                  <c:v>5.5340590011834003E-6</c:v>
                </c:pt>
                <c:pt idx="405">
                  <c:v>3.3760619896605801E-6</c:v>
                </c:pt>
                <c:pt idx="406">
                  <c:v>1.27621702699227E-2</c:v>
                </c:pt>
                <c:pt idx="407">
                  <c:v>2.3124624788276801E-2</c:v>
                </c:pt>
                <c:pt idx="408">
                  <c:v>3.3576474078839097E-2</c:v>
                </c:pt>
                <c:pt idx="409">
                  <c:v>1.02757185081591E-2</c:v>
                </c:pt>
                <c:pt idx="410">
                  <c:v>2.2367216700399099E-2</c:v>
                </c:pt>
                <c:pt idx="411">
                  <c:v>3.1829969998747099E-2</c:v>
                </c:pt>
                <c:pt idx="412">
                  <c:v>2.4717948238859399E-6</c:v>
                </c:pt>
                <c:pt idx="413">
                  <c:v>3.1942215431628E-7</c:v>
                </c:pt>
                <c:pt idx="414">
                  <c:v>1.4709730256952801E-7</c:v>
                </c:pt>
                <c:pt idx="415">
                  <c:v>2.1028498733473401E-7</c:v>
                </c:pt>
                <c:pt idx="416">
                  <c:v>2.2365316957455501E-8</c:v>
                </c:pt>
                <c:pt idx="417">
                  <c:v>1.6944512887647599E-8</c:v>
                </c:pt>
                <c:pt idx="418">
                  <c:v>2.0317337011817498E-9</c:v>
                </c:pt>
                <c:pt idx="419">
                  <c:v>8.8629335898011592E-9</c:v>
                </c:pt>
                <c:pt idx="420">
                  <c:v>1.0003946525814E-8</c:v>
                </c:pt>
                <c:pt idx="421">
                  <c:v>1.5638093504607001E-8</c:v>
                </c:pt>
                <c:pt idx="422">
                  <c:v>3.4434784260926601E-8</c:v>
                </c:pt>
                <c:pt idx="423">
                  <c:v>3.7392731193749603E-9</c:v>
                </c:pt>
                <c:pt idx="424">
                  <c:v>3.2477185399617998E-10</c:v>
                </c:pt>
                <c:pt idx="425">
                  <c:v>3.9741800121497099E-9</c:v>
                </c:pt>
                <c:pt idx="426">
                  <c:v>6.6826022117756005E-11</c:v>
                </c:pt>
                <c:pt idx="427">
                  <c:v>4.2350938093537801E-10</c:v>
                </c:pt>
                <c:pt idx="428">
                  <c:v>1.1803196079130099E-9</c:v>
                </c:pt>
                <c:pt idx="429">
                  <c:v>4.90441222911471E-10</c:v>
                </c:pt>
                <c:pt idx="430">
                  <c:v>2.2662055860316299E-8</c:v>
                </c:pt>
                <c:pt idx="431">
                  <c:v>1.8561123043836599E-7</c:v>
                </c:pt>
                <c:pt idx="432">
                  <c:v>2.1137701692125401E-9</c:v>
                </c:pt>
                <c:pt idx="433">
                  <c:v>1.48370225428945E-10</c:v>
                </c:pt>
                <c:pt idx="434">
                  <c:v>1.15921373479991E-8</c:v>
                </c:pt>
                <c:pt idx="435">
                  <c:v>6.73843954744634E-10</c:v>
                </c:pt>
                <c:pt idx="436">
                  <c:v>1.2209608152704201E-10</c:v>
                </c:pt>
                <c:pt idx="437">
                  <c:v>1.6418034256745601E-7</c:v>
                </c:pt>
                <c:pt idx="438">
                  <c:v>4.2345819163867099E-8</c:v>
                </c:pt>
                <c:pt idx="439">
                  <c:v>7.3406831849168102E-10</c:v>
                </c:pt>
                <c:pt idx="440">
                  <c:v>5.2743073357116401E-8</c:v>
                </c:pt>
                <c:pt idx="441">
                  <c:v>5.2748839917438302E-8</c:v>
                </c:pt>
                <c:pt idx="442">
                  <c:v>4.7686498928799202E-8</c:v>
                </c:pt>
                <c:pt idx="443">
                  <c:v>1.1230494142965599E-10</c:v>
                </c:pt>
                <c:pt idx="444">
                  <c:v>7.7584304279648304E-8</c:v>
                </c:pt>
                <c:pt idx="445">
                  <c:v>2.3436382823764299E-8</c:v>
                </c:pt>
                <c:pt idx="446">
                  <c:v>2.08456992285689E-9</c:v>
                </c:pt>
                <c:pt idx="447">
                  <c:v>1.61387886498332E-8</c:v>
                </c:pt>
                <c:pt idx="448">
                  <c:v>6.8718195206767796E-8</c:v>
                </c:pt>
                <c:pt idx="449">
                  <c:v>4.3712897877276701E-8</c:v>
                </c:pt>
                <c:pt idx="450">
                  <c:v>4.93265081378996E-9</c:v>
                </c:pt>
                <c:pt idx="451">
                  <c:v>2.8495333088395002E-9</c:v>
                </c:pt>
                <c:pt idx="452">
                  <c:v>6.2088380861855602E-9</c:v>
                </c:pt>
                <c:pt idx="453">
                  <c:v>7.0177344436764798E-9</c:v>
                </c:pt>
                <c:pt idx="454">
                  <c:v>4.1862504599029499E-9</c:v>
                </c:pt>
                <c:pt idx="455">
                  <c:v>3.6744782598188698E-9</c:v>
                </c:pt>
                <c:pt idx="456">
                  <c:v>4.1621045975176298E-10</c:v>
                </c:pt>
                <c:pt idx="457">
                  <c:v>7.7413267142683892E-6</c:v>
                </c:pt>
                <c:pt idx="458">
                  <c:v>7.4739850656154697E-7</c:v>
                </c:pt>
                <c:pt idx="459">
                  <c:v>9.2476237391808907E-9</c:v>
                </c:pt>
                <c:pt idx="460">
                  <c:v>2.5406747074759499E-9</c:v>
                </c:pt>
                <c:pt idx="461">
                  <c:v>3.4001376019100899E-8</c:v>
                </c:pt>
                <c:pt idx="462">
                  <c:v>3.9584937066677102E-9</c:v>
                </c:pt>
                <c:pt idx="463">
                  <c:v>1.0449097869875999E-7</c:v>
                </c:pt>
                <c:pt idx="464">
                  <c:v>2.30443171945994E-8</c:v>
                </c:pt>
                <c:pt idx="465">
                  <c:v>6.9124616077862098E-9</c:v>
                </c:pt>
                <c:pt idx="466">
                  <c:v>4.4818875956052301E-10</c:v>
                </c:pt>
                <c:pt idx="467">
                  <c:v>3.15211958200377E-9</c:v>
                </c:pt>
                <c:pt idx="468">
                  <c:v>1.34848104265242E-8</c:v>
                </c:pt>
                <c:pt idx="469">
                  <c:v>2.3681858245934698E-10</c:v>
                </c:pt>
                <c:pt idx="470">
                  <c:v>6.0202557570429494E-11</c:v>
                </c:pt>
                <c:pt idx="471">
                  <c:v>1.2347370146147201E-8</c:v>
                </c:pt>
                <c:pt idx="472">
                  <c:v>2.4765681553853E-12</c:v>
                </c:pt>
                <c:pt idx="473">
                  <c:v>2.1971485906424999E-9</c:v>
                </c:pt>
                <c:pt idx="474">
                  <c:v>1.4613328200055401E-7</c:v>
                </c:pt>
                <c:pt idx="475">
                  <c:v>3.9503250397395504E-3</c:v>
                </c:pt>
                <c:pt idx="476">
                  <c:v>1.9976086317056199E-9</c:v>
                </c:pt>
                <c:pt idx="477">
                  <c:v>1.65344566662928E-9</c:v>
                </c:pt>
                <c:pt idx="478">
                  <c:v>3.0239800841111298E-7</c:v>
                </c:pt>
                <c:pt idx="479">
                  <c:v>7.4490122737985796E-4</c:v>
                </c:pt>
                <c:pt idx="480">
                  <c:v>2.02786414631242E-3</c:v>
                </c:pt>
                <c:pt idx="481">
                  <c:v>2.68667757023568E-3</c:v>
                </c:pt>
                <c:pt idx="482">
                  <c:v>3.61113748126455E-7</c:v>
                </c:pt>
                <c:pt idx="483">
                  <c:v>1.52806740073243E-9</c:v>
                </c:pt>
                <c:pt idx="484">
                  <c:v>6.7532053518730598E-9</c:v>
                </c:pt>
                <c:pt idx="485">
                  <c:v>1.4158839144342001E-6</c:v>
                </c:pt>
                <c:pt idx="486">
                  <c:v>1.6119988619189799E-6</c:v>
                </c:pt>
                <c:pt idx="487">
                  <c:v>3.7420628467600802E-8</c:v>
                </c:pt>
                <c:pt idx="488">
                  <c:v>2.4862870982413802E-7</c:v>
                </c:pt>
                <c:pt idx="489">
                  <c:v>2.6258699205281701E-8</c:v>
                </c:pt>
                <c:pt idx="490">
                  <c:v>1.5706863043879899E-6</c:v>
                </c:pt>
                <c:pt idx="491">
                  <c:v>3.0692891236619599E-7</c:v>
                </c:pt>
                <c:pt idx="492">
                  <c:v>7.5352737792697905E-7</c:v>
                </c:pt>
                <c:pt idx="493">
                  <c:v>3.40555294178397E-6</c:v>
                </c:pt>
                <c:pt idx="494">
                  <c:v>1.21717884625887E-7</c:v>
                </c:pt>
                <c:pt idx="495">
                  <c:v>1.0765360931709699E-6</c:v>
                </c:pt>
                <c:pt idx="496">
                  <c:v>5.8348009651676597E-8</c:v>
                </c:pt>
                <c:pt idx="497">
                  <c:v>3.9378379335319001E-9</c:v>
                </c:pt>
                <c:pt idx="498">
                  <c:v>9.0604212214025701E-8</c:v>
                </c:pt>
                <c:pt idx="499">
                  <c:v>5.7036456989767698E-9</c:v>
                </c:pt>
                <c:pt idx="500">
                  <c:v>3.3679660249014199E-8</c:v>
                </c:pt>
                <c:pt idx="501">
                  <c:v>3.72640684982464E-10</c:v>
                </c:pt>
                <c:pt idx="502">
                  <c:v>7.4739943188047003E-8</c:v>
                </c:pt>
                <c:pt idx="503">
                  <c:v>2.1793742149877799E-2</c:v>
                </c:pt>
                <c:pt idx="504">
                  <c:v>8.3486628707383897E-7</c:v>
                </c:pt>
                <c:pt idx="505">
                  <c:v>2.8625557173997299E-10</c:v>
                </c:pt>
                <c:pt idx="506">
                  <c:v>1.93353933860096E-8</c:v>
                </c:pt>
                <c:pt idx="507">
                  <c:v>5.2499545104030599E-8</c:v>
                </c:pt>
                <c:pt idx="508">
                  <c:v>4.6911534035650298E-11</c:v>
                </c:pt>
                <c:pt idx="509">
                  <c:v>4.3025538739766403E-11</c:v>
                </c:pt>
                <c:pt idx="510">
                  <c:v>1.4154488628331799E-7</c:v>
                </c:pt>
                <c:pt idx="511">
                  <c:v>1.2908456684477601E-7</c:v>
                </c:pt>
                <c:pt idx="512">
                  <c:v>1.07254608528562E-6</c:v>
                </c:pt>
                <c:pt idx="513">
                  <c:v>7.5302390682011706E-8</c:v>
                </c:pt>
                <c:pt idx="514">
                  <c:v>1.13091172981963E-7</c:v>
                </c:pt>
                <c:pt idx="515">
                  <c:v>2.7200730073494102E-10</c:v>
                </c:pt>
                <c:pt idx="516">
                  <c:v>7.4325687072951102E-9</c:v>
                </c:pt>
                <c:pt idx="517">
                  <c:v>1.7115707729757399E-7</c:v>
                </c:pt>
                <c:pt idx="518">
                  <c:v>8.3069121474570701E-11</c:v>
                </c:pt>
                <c:pt idx="519">
                  <c:v>3.0103245652004702E-10</c:v>
                </c:pt>
                <c:pt idx="520">
                  <c:v>1.29164635101243E-8</c:v>
                </c:pt>
                <c:pt idx="521">
                  <c:v>1.1147332488871799E-8</c:v>
                </c:pt>
                <c:pt idx="522">
                  <c:v>5.5821767981077298E-8</c:v>
                </c:pt>
                <c:pt idx="523">
                  <c:v>4.2995552898046603E-6</c:v>
                </c:pt>
                <c:pt idx="524">
                  <c:v>6.7410556133505194E-5</c:v>
                </c:pt>
                <c:pt idx="525">
                  <c:v>7.7044811998345803E-4</c:v>
                </c:pt>
                <c:pt idx="526">
                  <c:v>1.8818714240551801E-3</c:v>
                </c:pt>
                <c:pt idx="527">
                  <c:v>7.67143322907943E-3</c:v>
                </c:pt>
                <c:pt idx="528">
                  <c:v>5.1039979967850199E-3</c:v>
                </c:pt>
                <c:pt idx="529">
                  <c:v>6.6967180816609295E-8</c:v>
                </c:pt>
                <c:pt idx="530">
                  <c:v>8.1861432619859196E-4</c:v>
                </c:pt>
                <c:pt idx="531">
                  <c:v>2.9549160590977099E-3</c:v>
                </c:pt>
                <c:pt idx="532">
                  <c:v>3.9086954669465298E-8</c:v>
                </c:pt>
                <c:pt idx="533">
                  <c:v>2.16343839049746E-9</c:v>
                </c:pt>
                <c:pt idx="534">
                  <c:v>4.2343700420682399E-10</c:v>
                </c:pt>
                <c:pt idx="535">
                  <c:v>1.68326999837708E-9</c:v>
                </c:pt>
                <c:pt idx="536">
                  <c:v>4.2738846069089401E-3</c:v>
                </c:pt>
                <c:pt idx="537">
                  <c:v>6.2785375093883503E-4</c:v>
                </c:pt>
                <c:pt idx="538">
                  <c:v>1.36925849152452E-3</c:v>
                </c:pt>
                <c:pt idx="539">
                  <c:v>1.5126695430814299E-5</c:v>
                </c:pt>
                <c:pt idx="540">
                  <c:v>1.8796262818254199E-3</c:v>
                </c:pt>
                <c:pt idx="541">
                  <c:v>6.6292924747404699E-9</c:v>
                </c:pt>
                <c:pt idx="542">
                  <c:v>4.5613127262801901E-10</c:v>
                </c:pt>
                <c:pt idx="543">
                  <c:v>7.0081036786622999E-10</c:v>
                </c:pt>
                <c:pt idx="544">
                  <c:v>6.1766359818699102E-12</c:v>
                </c:pt>
                <c:pt idx="545">
                  <c:v>5.0222274462628203E-9</c:v>
                </c:pt>
                <c:pt idx="546">
                  <c:v>8.6503970627167502E-9</c:v>
                </c:pt>
                <c:pt idx="547">
                  <c:v>5.0238231020537603E-9</c:v>
                </c:pt>
                <c:pt idx="548">
                  <c:v>1.73718835517822E-8</c:v>
                </c:pt>
                <c:pt idx="549">
                  <c:v>3.9974509307439202E-9</c:v>
                </c:pt>
                <c:pt idx="550">
                  <c:v>3.2143211035380902E-9</c:v>
                </c:pt>
                <c:pt idx="551">
                  <c:v>5.9779040591901597E-10</c:v>
                </c:pt>
                <c:pt idx="552">
                  <c:v>1.0015677713719001E-8</c:v>
                </c:pt>
                <c:pt idx="553">
                  <c:v>1.2507657270354599E-10</c:v>
                </c:pt>
                <c:pt idx="554">
                  <c:v>3.5492977503786602E-10</c:v>
                </c:pt>
                <c:pt idx="555">
                  <c:v>1.6506984239061701E-9</c:v>
                </c:pt>
                <c:pt idx="556">
                  <c:v>7.8415821892250796E-10</c:v>
                </c:pt>
                <c:pt idx="557">
                  <c:v>1.2325603151688199E-10</c:v>
                </c:pt>
                <c:pt idx="558">
                  <c:v>3.3380309460336199E-10</c:v>
                </c:pt>
                <c:pt idx="559">
                  <c:v>1.1749828445941599E-11</c:v>
                </c:pt>
                <c:pt idx="560">
                  <c:v>1.0152064692005E-11</c:v>
                </c:pt>
                <c:pt idx="561">
                  <c:v>1.6062667424699599E-11</c:v>
                </c:pt>
                <c:pt idx="562">
                  <c:v>5.9047033162214397E-4</c:v>
                </c:pt>
                <c:pt idx="563">
                  <c:v>5.8595958203350899E-9</c:v>
                </c:pt>
                <c:pt idx="564">
                  <c:v>5.8762674209623597E-4</c:v>
                </c:pt>
                <c:pt idx="565">
                  <c:v>1.6486941518797201E-10</c:v>
                </c:pt>
                <c:pt idx="566">
                  <c:v>4.3276939175766201E-11</c:v>
                </c:pt>
                <c:pt idx="567">
                  <c:v>2.73195759047208E-11</c:v>
                </c:pt>
                <c:pt idx="568">
                  <c:v>3.0516946892884901E-9</c:v>
                </c:pt>
                <c:pt idx="569">
                  <c:v>5.5146726579724399E-10</c:v>
                </c:pt>
                <c:pt idx="570">
                  <c:v>4.9864708323323899E-11</c:v>
                </c:pt>
                <c:pt idx="571">
                  <c:v>1.57164655788793E-10</c:v>
                </c:pt>
                <c:pt idx="572">
                  <c:v>4.0581680424657498E-5</c:v>
                </c:pt>
                <c:pt idx="573">
                  <c:v>1.16346921765645E-8</c:v>
                </c:pt>
                <c:pt idx="574">
                  <c:v>8.9330888904127803E-10</c:v>
                </c:pt>
                <c:pt idx="575">
                  <c:v>2.0035634641395201E-10</c:v>
                </c:pt>
                <c:pt idx="576">
                  <c:v>5.6490505659248901E-10</c:v>
                </c:pt>
                <c:pt idx="577">
                  <c:v>6.37121034545378E-11</c:v>
                </c:pt>
                <c:pt idx="578">
                  <c:v>3.2323816299440898E-3</c:v>
                </c:pt>
                <c:pt idx="579">
                  <c:v>9.8353483346920606E-10</c:v>
                </c:pt>
                <c:pt idx="580">
                  <c:v>7.8421748482369897E-3</c:v>
                </c:pt>
                <c:pt idx="581">
                  <c:v>3.0378434091298998E-3</c:v>
                </c:pt>
                <c:pt idx="582">
                  <c:v>3.1256601347717701E-8</c:v>
                </c:pt>
                <c:pt idx="583">
                  <c:v>8.8812420533893803E-8</c:v>
                </c:pt>
                <c:pt idx="584">
                  <c:v>3.3895762475640998E-6</c:v>
                </c:pt>
                <c:pt idx="585">
                  <c:v>7.1173059373791699E-3</c:v>
                </c:pt>
                <c:pt idx="586">
                  <c:v>1.8161305031408899E-8</c:v>
                </c:pt>
                <c:pt idx="587">
                  <c:v>2.1386198181080301E-9</c:v>
                </c:pt>
                <c:pt idx="588">
                  <c:v>7.7714871210704594E-9</c:v>
                </c:pt>
                <c:pt idx="589">
                  <c:v>1.32039515992621E-8</c:v>
                </c:pt>
                <c:pt idx="590">
                  <c:v>2.57259425613426E-10</c:v>
                </c:pt>
                <c:pt idx="591">
                  <c:v>3.62893900220358E-6</c:v>
                </c:pt>
                <c:pt idx="592">
                  <c:v>7.2370200131491595E-4</c:v>
                </c:pt>
                <c:pt idx="593">
                  <c:v>4.3855426741806999E-8</c:v>
                </c:pt>
                <c:pt idx="594">
                  <c:v>1.28177687610318E-7</c:v>
                </c:pt>
                <c:pt idx="595">
                  <c:v>8.7588469286361005E-8</c:v>
                </c:pt>
                <c:pt idx="596">
                  <c:v>5.3291306144107903E-9</c:v>
                </c:pt>
                <c:pt idx="597">
                  <c:v>1.39702550342734E-8</c:v>
                </c:pt>
                <c:pt idx="598">
                  <c:v>4.68619442142766E-8</c:v>
                </c:pt>
                <c:pt idx="599">
                  <c:v>3.6024921057443999E-10</c:v>
                </c:pt>
                <c:pt idx="600">
                  <c:v>4.2191879909124302E-7</c:v>
                </c:pt>
                <c:pt idx="601">
                  <c:v>3.14717922181632E-9</c:v>
                </c:pt>
                <c:pt idx="602">
                  <c:v>5.2824269788297802E-7</c:v>
                </c:pt>
                <c:pt idx="603">
                  <c:v>7.1583071470145604E-8</c:v>
                </c:pt>
                <c:pt idx="604">
                  <c:v>8.9896179286556796E-10</c:v>
                </c:pt>
                <c:pt idx="605">
                  <c:v>1.59763449340607E-9</c:v>
                </c:pt>
                <c:pt idx="606">
                  <c:v>4.4601870091135103E-9</c:v>
                </c:pt>
                <c:pt idx="607">
                  <c:v>3.8036452140949698E-9</c:v>
                </c:pt>
                <c:pt idx="608">
                  <c:v>3.4654316511372798E-8</c:v>
                </c:pt>
                <c:pt idx="609">
                  <c:v>6.9287705193286797E-8</c:v>
                </c:pt>
                <c:pt idx="610">
                  <c:v>7.0021717256629002E-9</c:v>
                </c:pt>
                <c:pt idx="611">
                  <c:v>1.1458355730636801E-9</c:v>
                </c:pt>
                <c:pt idx="612">
                  <c:v>2.0942786993280501E-9</c:v>
                </c:pt>
                <c:pt idx="613">
                  <c:v>7.7068346081243797E-8</c:v>
                </c:pt>
                <c:pt idx="614">
                  <c:v>2.8259956660358001E-9</c:v>
                </c:pt>
                <c:pt idx="615">
                  <c:v>1.2411387837354501E-9</c:v>
                </c:pt>
                <c:pt idx="616">
                  <c:v>1.1052045044626401E-3</c:v>
                </c:pt>
                <c:pt idx="617">
                  <c:v>1.3961005883735199E-8</c:v>
                </c:pt>
                <c:pt idx="618">
                  <c:v>7.1265520531135701E-9</c:v>
                </c:pt>
                <c:pt idx="619">
                  <c:v>3.8701309052422898E-3</c:v>
                </c:pt>
                <c:pt idx="620">
                  <c:v>3.7981200199971102E-3</c:v>
                </c:pt>
                <c:pt idx="621">
                  <c:v>3.4111878787771799E-3</c:v>
                </c:pt>
                <c:pt idx="622">
                  <c:v>2.8445645917091599E-3</c:v>
                </c:pt>
                <c:pt idx="623">
                  <c:v>3.2868881379825102E-9</c:v>
                </c:pt>
                <c:pt idx="624">
                  <c:v>4.00610920259625E-8</c:v>
                </c:pt>
                <c:pt idx="625">
                  <c:v>2.6440622986872199E-6</c:v>
                </c:pt>
                <c:pt idx="626">
                  <c:v>4.1900815980258999E-10</c:v>
                </c:pt>
                <c:pt idx="627">
                  <c:v>1.2717880790005E-2</c:v>
                </c:pt>
                <c:pt idx="628">
                  <c:v>8.4783512824745603E-7</c:v>
                </c:pt>
                <c:pt idx="629">
                  <c:v>2.0703155728158499E-10</c:v>
                </c:pt>
                <c:pt idx="630">
                  <c:v>4.3957484051755303E-9</c:v>
                </c:pt>
                <c:pt idx="631">
                  <c:v>2.3486420901587999E-3</c:v>
                </c:pt>
                <c:pt idx="632">
                  <c:v>5.6157780567020199E-2</c:v>
                </c:pt>
                <c:pt idx="633">
                  <c:v>3.8274771300199101E-2</c:v>
                </c:pt>
                <c:pt idx="634">
                  <c:v>2.8498164664754098E-2</c:v>
                </c:pt>
                <c:pt idx="635">
                  <c:v>2.52882068655014E-2</c:v>
                </c:pt>
                <c:pt idx="636">
                  <c:v>1.8965624103142401E-2</c:v>
                </c:pt>
                <c:pt idx="637">
                  <c:v>1.46640703207434E-2</c:v>
                </c:pt>
                <c:pt idx="638">
                  <c:v>1.0687273195816201E-2</c:v>
                </c:pt>
                <c:pt idx="639">
                  <c:v>9.1932512376818008E-3</c:v>
                </c:pt>
                <c:pt idx="640">
                  <c:v>1.19563205370405E-2</c:v>
                </c:pt>
                <c:pt idx="641">
                  <c:v>1.8347975145131399E-2</c:v>
                </c:pt>
                <c:pt idx="642">
                  <c:v>1.31598628602369E-2</c:v>
                </c:pt>
                <c:pt idx="643">
                  <c:v>2.7463506038297001E-5</c:v>
                </c:pt>
                <c:pt idx="644">
                  <c:v>2.39674940794196E-10</c:v>
                </c:pt>
                <c:pt idx="645">
                  <c:v>6.2733951560852998E-8</c:v>
                </c:pt>
                <c:pt idx="646">
                  <c:v>4.4150571783849598E-7</c:v>
                </c:pt>
                <c:pt idx="647">
                  <c:v>1.0264445525816599E-6</c:v>
                </c:pt>
                <c:pt idx="648">
                  <c:v>7.1268360894731803E-8</c:v>
                </c:pt>
                <c:pt idx="649">
                  <c:v>7.2659500634319895E-8</c:v>
                </c:pt>
                <c:pt idx="650">
                  <c:v>3.1485624205567901E-3</c:v>
                </c:pt>
                <c:pt idx="651">
                  <c:v>2.29507349703784E-11</c:v>
                </c:pt>
                <c:pt idx="652">
                  <c:v>5.5083490743469599E-8</c:v>
                </c:pt>
                <c:pt idx="653">
                  <c:v>3.3370477159342E-9</c:v>
                </c:pt>
                <c:pt idx="654">
                  <c:v>2.4260458229257102E-6</c:v>
                </c:pt>
                <c:pt idx="655">
                  <c:v>9.0089008543692803E-6</c:v>
                </c:pt>
                <c:pt idx="656">
                  <c:v>2.01480111129068E-7</c:v>
                </c:pt>
                <c:pt idx="657">
                  <c:v>1.69952014131134E-7</c:v>
                </c:pt>
                <c:pt idx="658">
                  <c:v>1.2888703656212699E-6</c:v>
                </c:pt>
                <c:pt idx="659">
                  <c:v>6.9552260900085006E-8</c:v>
                </c:pt>
                <c:pt idx="660">
                  <c:v>9.6404227837711797E-7</c:v>
                </c:pt>
                <c:pt idx="661">
                  <c:v>6.1266023170451198E-8</c:v>
                </c:pt>
                <c:pt idx="662">
                  <c:v>8.3425227931301003E-9</c:v>
                </c:pt>
                <c:pt idx="663">
                  <c:v>3.7630506537170601E-7</c:v>
                </c:pt>
                <c:pt idx="664">
                  <c:v>1.8238224352147201E-6</c:v>
                </c:pt>
                <c:pt idx="665">
                  <c:v>9.0518420516044902E-8</c:v>
                </c:pt>
                <c:pt idx="666">
                  <c:v>5.0525892611360602E-6</c:v>
                </c:pt>
                <c:pt idx="667">
                  <c:v>2.5518310112514602E-5</c:v>
                </c:pt>
                <c:pt idx="668">
                  <c:v>2.6243103267556901E-8</c:v>
                </c:pt>
                <c:pt idx="669">
                  <c:v>1.1101831158532299E-8</c:v>
                </c:pt>
                <c:pt idx="670">
                  <c:v>7.2416400410154502E-7</c:v>
                </c:pt>
                <c:pt idx="671">
                  <c:v>3.8831106538640597E-6</c:v>
                </c:pt>
                <c:pt idx="672">
                  <c:v>5.8796611235283498E-7</c:v>
                </c:pt>
                <c:pt idx="673">
                  <c:v>1.21567748194577E-2</c:v>
                </c:pt>
                <c:pt idx="674">
                  <c:v>1.54571821964547E-3</c:v>
                </c:pt>
                <c:pt idx="675">
                  <c:v>1.02901067531199E-3</c:v>
                </c:pt>
                <c:pt idx="676">
                  <c:v>2.8357534215436502E-5</c:v>
                </c:pt>
                <c:pt idx="677">
                  <c:v>1.5562109867330899E-6</c:v>
                </c:pt>
                <c:pt idx="678">
                  <c:v>6.3910265466334297E-4</c:v>
                </c:pt>
                <c:pt idx="679">
                  <c:v>2.6381828588388201E-3</c:v>
                </c:pt>
                <c:pt idx="680">
                  <c:v>1.46304361691357E-4</c:v>
                </c:pt>
                <c:pt idx="681">
                  <c:v>9.1493441833974897E-4</c:v>
                </c:pt>
                <c:pt idx="682">
                  <c:v>2.3847414993779402E-8</c:v>
                </c:pt>
                <c:pt idx="683">
                  <c:v>5.6809538080556098E-8</c:v>
                </c:pt>
                <c:pt idx="684">
                  <c:v>5.8398395122454999E-8</c:v>
                </c:pt>
                <c:pt idx="685">
                  <c:v>5.2587249213161998E-8</c:v>
                </c:pt>
                <c:pt idx="686">
                  <c:v>7.2845897511912199E-7</c:v>
                </c:pt>
                <c:pt idx="687">
                  <c:v>5.7225411888997097E-7</c:v>
                </c:pt>
                <c:pt idx="688">
                  <c:v>7.5985980393450797E-8</c:v>
                </c:pt>
                <c:pt idx="689">
                  <c:v>1.5724603343994499E-8</c:v>
                </c:pt>
                <c:pt idx="690">
                  <c:v>1.7345813799955101E-7</c:v>
                </c:pt>
                <c:pt idx="691">
                  <c:v>6.0970626217195795E-8</c:v>
                </c:pt>
                <c:pt idx="692">
                  <c:v>4.4626550735366703E-8</c:v>
                </c:pt>
                <c:pt idx="693">
                  <c:v>3.7255736340036599E-9</c:v>
                </c:pt>
                <c:pt idx="694">
                  <c:v>9.6892242149637705E-7</c:v>
                </c:pt>
                <c:pt idx="695">
                  <c:v>3.3754428163674101E-9</c:v>
                </c:pt>
                <c:pt idx="696">
                  <c:v>3.47214543526035E-8</c:v>
                </c:pt>
                <c:pt idx="697">
                  <c:v>2.4511528256521101E-9</c:v>
                </c:pt>
                <c:pt idx="698">
                  <c:v>1.2557579246284601E-7</c:v>
                </c:pt>
                <c:pt idx="699">
                  <c:v>6.0615624511650997E-8</c:v>
                </c:pt>
                <c:pt idx="700">
                  <c:v>7.4170664940753297E-7</c:v>
                </c:pt>
                <c:pt idx="701">
                  <c:v>6.1219244050460504E-8</c:v>
                </c:pt>
                <c:pt idx="702">
                  <c:v>7.6011024021823399E-6</c:v>
                </c:pt>
                <c:pt idx="703">
                  <c:v>3.6394872897961103E-8</c:v>
                </c:pt>
                <c:pt idx="704">
                  <c:v>1.62641771522179E-7</c:v>
                </c:pt>
                <c:pt idx="705">
                  <c:v>5.40054486159545E-6</c:v>
                </c:pt>
                <c:pt idx="706">
                  <c:v>2.74520601441577E-2</c:v>
                </c:pt>
                <c:pt idx="707">
                  <c:v>2.9062790511917701E-2</c:v>
                </c:pt>
                <c:pt idx="708">
                  <c:v>3.7696946105684401E-2</c:v>
                </c:pt>
                <c:pt idx="709">
                  <c:v>5.7487067905586499E-3</c:v>
                </c:pt>
                <c:pt idx="710">
                  <c:v>4.2125074127112997E-9</c:v>
                </c:pt>
                <c:pt idx="711">
                  <c:v>4.0058885336358499E-8</c:v>
                </c:pt>
                <c:pt idx="712">
                  <c:v>1.7365434577226599E-7</c:v>
                </c:pt>
                <c:pt idx="713">
                  <c:v>1.0643704859689499E-6</c:v>
                </c:pt>
                <c:pt idx="714">
                  <c:v>2.5648173529066401E-9</c:v>
                </c:pt>
                <c:pt idx="715">
                  <c:v>3.4776198545524797E-8</c:v>
                </c:pt>
                <c:pt idx="716">
                  <c:v>9.7750578510034901E-6</c:v>
                </c:pt>
                <c:pt idx="717">
                  <c:v>4.8213238015738396E-7</c:v>
                </c:pt>
                <c:pt idx="718">
                  <c:v>1.5194768926433999E-6</c:v>
                </c:pt>
                <c:pt idx="719">
                  <c:v>6.5022936431235204E-9</c:v>
                </c:pt>
                <c:pt idx="720">
                  <c:v>1.44717978651503E-3</c:v>
                </c:pt>
                <c:pt idx="721">
                  <c:v>1.41981213108947E-6</c:v>
                </c:pt>
                <c:pt idx="722">
                  <c:v>1.43272029896529E-2</c:v>
                </c:pt>
                <c:pt idx="723">
                  <c:v>1.5955274756826201E-2</c:v>
                </c:pt>
                <c:pt idx="724">
                  <c:v>2.1036068344521702E-3</c:v>
                </c:pt>
                <c:pt idx="725">
                  <c:v>1.78204573119329E-9</c:v>
                </c:pt>
                <c:pt idx="726">
                  <c:v>2.5474919028614E-5</c:v>
                </c:pt>
                <c:pt idx="727">
                  <c:v>5.2914959415666296E-3</c:v>
                </c:pt>
                <c:pt idx="728">
                  <c:v>5.4943940420921896E-3</c:v>
                </c:pt>
                <c:pt idx="729">
                  <c:v>5.0258309187695398E-3</c:v>
                </c:pt>
                <c:pt idx="730">
                  <c:v>5.7349414183992097E-3</c:v>
                </c:pt>
                <c:pt idx="731">
                  <c:v>5.3562448538968599E-3</c:v>
                </c:pt>
                <c:pt idx="732">
                  <c:v>1.9698894650004899E-11</c:v>
                </c:pt>
                <c:pt idx="733">
                  <c:v>1.93169790007218E-3</c:v>
                </c:pt>
                <c:pt idx="734">
                  <c:v>9.1425402658272901E-8</c:v>
                </c:pt>
                <c:pt idx="735">
                  <c:v>1.23057157586822E-9</c:v>
                </c:pt>
                <c:pt idx="736">
                  <c:v>1.4764905953454799E-7</c:v>
                </c:pt>
                <c:pt idx="737">
                  <c:v>7.1439882985687998E-8</c:v>
                </c:pt>
                <c:pt idx="738">
                  <c:v>1.04290625891301E-2</c:v>
                </c:pt>
                <c:pt idx="739">
                  <c:v>5.3687457626372698E-7</c:v>
                </c:pt>
                <c:pt idx="740">
                  <c:v>3.5716574625076699E-9</c:v>
                </c:pt>
                <c:pt idx="741">
                  <c:v>3.70364175665531E-8</c:v>
                </c:pt>
                <c:pt idx="742">
                  <c:v>1.04055752779827E-7</c:v>
                </c:pt>
                <c:pt idx="743">
                  <c:v>2.37023315217909E-8</c:v>
                </c:pt>
                <c:pt idx="744">
                  <c:v>4.5191705984053199E-8</c:v>
                </c:pt>
                <c:pt idx="745">
                  <c:v>4.71129100066526E-7</c:v>
                </c:pt>
                <c:pt idx="746">
                  <c:v>3.9023529218125298E-6</c:v>
                </c:pt>
                <c:pt idx="747">
                  <c:v>1.40754604602401E-8</c:v>
                </c:pt>
                <c:pt idx="748">
                  <c:v>1.1793875296252401E-7</c:v>
                </c:pt>
                <c:pt idx="749">
                  <c:v>1.2257603426829201E-7</c:v>
                </c:pt>
                <c:pt idx="750">
                  <c:v>1.8805197755544699E-8</c:v>
                </c:pt>
                <c:pt idx="751">
                  <c:v>2.5940996458403E-9</c:v>
                </c:pt>
                <c:pt idx="752">
                  <c:v>7.9813421391319303E-6</c:v>
                </c:pt>
                <c:pt idx="753">
                  <c:v>1.8291460074357299E-11</c:v>
                </c:pt>
                <c:pt idx="754">
                  <c:v>4.7501681299692097E-11</c:v>
                </c:pt>
                <c:pt idx="755">
                  <c:v>9.976298812943721E-10</c:v>
                </c:pt>
                <c:pt idx="756">
                  <c:v>1.1236608817151001E-10</c:v>
                </c:pt>
                <c:pt idx="757">
                  <c:v>1.7388985382812501E-6</c:v>
                </c:pt>
                <c:pt idx="758">
                  <c:v>2.8739287165009701E-7</c:v>
                </c:pt>
                <c:pt idx="759">
                  <c:v>4.5985324003170698E-8</c:v>
                </c:pt>
                <c:pt idx="760">
                  <c:v>6.3177713528235303E-7</c:v>
                </c:pt>
                <c:pt idx="761">
                  <c:v>7.2924507731511398E-5</c:v>
                </c:pt>
                <c:pt idx="762">
                  <c:v>1.8259129351088001E-7</c:v>
                </c:pt>
                <c:pt idx="763">
                  <c:v>6.22664730011911E-9</c:v>
                </c:pt>
                <c:pt idx="764">
                  <c:v>2.3728898926658401E-3</c:v>
                </c:pt>
                <c:pt idx="765">
                  <c:v>9.215604573397E-6</c:v>
                </c:pt>
                <c:pt idx="766">
                  <c:v>1.69400762375396E-8</c:v>
                </c:pt>
                <c:pt idx="767">
                  <c:v>2.7152684006378499E-8</c:v>
                </c:pt>
                <c:pt idx="768">
                  <c:v>5.7650379282652403E-5</c:v>
                </c:pt>
                <c:pt idx="769">
                  <c:v>4.8564191311907497E-8</c:v>
                </c:pt>
                <c:pt idx="770">
                  <c:v>1.33702261774635E-5</c:v>
                </c:pt>
                <c:pt idx="771">
                  <c:v>3.58538125813279E-9</c:v>
                </c:pt>
                <c:pt idx="772">
                  <c:v>5.3041610495191297E-8</c:v>
                </c:pt>
                <c:pt idx="773">
                  <c:v>5.9374848828186203E-9</c:v>
                </c:pt>
                <c:pt idx="774">
                  <c:v>3.7646143256961403E-9</c:v>
                </c:pt>
                <c:pt idx="775">
                  <c:v>1.8168121247616801E-9</c:v>
                </c:pt>
                <c:pt idx="776">
                  <c:v>1.4714721157158101E-11</c:v>
                </c:pt>
                <c:pt idx="777">
                  <c:v>5.6537259060125203E-2</c:v>
                </c:pt>
                <c:pt idx="778">
                  <c:v>4.6949008946026799E-2</c:v>
                </c:pt>
                <c:pt idx="779">
                  <c:v>7.9131339654520908E-3</c:v>
                </c:pt>
                <c:pt idx="780">
                  <c:v>2.0406978790692299E-6</c:v>
                </c:pt>
                <c:pt idx="781">
                  <c:v>5.4187932133783298E-10</c:v>
                </c:pt>
                <c:pt idx="782">
                  <c:v>2.19557481610305E-10</c:v>
                </c:pt>
                <c:pt idx="783">
                  <c:v>1.50551615551279E-7</c:v>
                </c:pt>
                <c:pt idx="784">
                  <c:v>3.5192212182738501E-9</c:v>
                </c:pt>
                <c:pt idx="785">
                  <c:v>1.06837130615947E-8</c:v>
                </c:pt>
                <c:pt idx="786">
                  <c:v>7.6685324936397596E-10</c:v>
                </c:pt>
                <c:pt idx="787">
                  <c:v>1.16439220890933E-10</c:v>
                </c:pt>
                <c:pt idx="788">
                  <c:v>5.0044256743119802E-8</c:v>
                </c:pt>
                <c:pt idx="789">
                  <c:v>4.5074350298311202E-10</c:v>
                </c:pt>
                <c:pt idx="790">
                  <c:v>2.6981875010574199E-9</c:v>
                </c:pt>
                <c:pt idx="791">
                  <c:v>4.4920993105662598E-10</c:v>
                </c:pt>
                <c:pt idx="792">
                  <c:v>5.0308149619886404E-3</c:v>
                </c:pt>
                <c:pt idx="793">
                  <c:v>1.23795061797797E-2</c:v>
                </c:pt>
                <c:pt idx="794">
                  <c:v>2.25685572616767E-7</c:v>
                </c:pt>
                <c:pt idx="795">
                  <c:v>1.6309361695045101E-8</c:v>
                </c:pt>
                <c:pt idx="796">
                  <c:v>8.9095965497766501E-7</c:v>
                </c:pt>
                <c:pt idx="797">
                  <c:v>7.9985584795461395E-7</c:v>
                </c:pt>
                <c:pt idx="798">
                  <c:v>2.3703437935144101E-7</c:v>
                </c:pt>
                <c:pt idx="799">
                  <c:v>2.5864080035746599E-9</c:v>
                </c:pt>
                <c:pt idx="800">
                  <c:v>0.18028294817649601</c:v>
                </c:pt>
                <c:pt idx="801">
                  <c:v>7.9919451864045102E-2</c:v>
                </c:pt>
                <c:pt idx="802">
                  <c:v>0.122281534132646</c:v>
                </c:pt>
                <c:pt idx="803">
                  <c:v>6.15475446664712E-2</c:v>
                </c:pt>
                <c:pt idx="804">
                  <c:v>6.1182006563959598E-2</c:v>
                </c:pt>
                <c:pt idx="805">
                  <c:v>2.02675715739554E-8</c:v>
                </c:pt>
                <c:pt idx="806">
                  <c:v>1.47944369059777E-8</c:v>
                </c:pt>
                <c:pt idx="807">
                  <c:v>7.8006964210931493E-9</c:v>
                </c:pt>
                <c:pt idx="808">
                  <c:v>1.3775401013826699E-8</c:v>
                </c:pt>
                <c:pt idx="809">
                  <c:v>1.71922777490983E-2</c:v>
                </c:pt>
                <c:pt idx="810">
                  <c:v>1.45256095835325E-9</c:v>
                </c:pt>
                <c:pt idx="811">
                  <c:v>2.2363891669176702E-6</c:v>
                </c:pt>
                <c:pt idx="812">
                  <c:v>3.6905330040422303E-8</c:v>
                </c:pt>
                <c:pt idx="813">
                  <c:v>3.1616325458257703E-2</c:v>
                </c:pt>
                <c:pt idx="814">
                  <c:v>1.8108346961915801E-8</c:v>
                </c:pt>
                <c:pt idx="815">
                  <c:v>6.0337914457598004E-9</c:v>
                </c:pt>
                <c:pt idx="816">
                  <c:v>1.63828536077938E-7</c:v>
                </c:pt>
                <c:pt idx="817">
                  <c:v>1.7437794641736699E-10</c:v>
                </c:pt>
                <c:pt idx="818">
                  <c:v>1.6159581772313101E-9</c:v>
                </c:pt>
                <c:pt idx="819">
                  <c:v>4.7013120127904301E-11</c:v>
                </c:pt>
                <c:pt idx="820">
                  <c:v>4.3516387035214702E-10</c:v>
                </c:pt>
                <c:pt idx="821">
                  <c:v>2.0853460337356601E-10</c:v>
                </c:pt>
                <c:pt idx="822">
                  <c:v>2.6752280502691201E-8</c:v>
                </c:pt>
                <c:pt idx="823">
                  <c:v>1.4162719769044401E-7</c:v>
                </c:pt>
                <c:pt idx="824">
                  <c:v>7.9570942489698195E-10</c:v>
                </c:pt>
                <c:pt idx="825">
                  <c:v>1.3551499226639001E-7</c:v>
                </c:pt>
                <c:pt idx="826">
                  <c:v>4.4996007303044401E-8</c:v>
                </c:pt>
                <c:pt idx="827">
                  <c:v>3.14234108028531E-8</c:v>
                </c:pt>
                <c:pt idx="828">
                  <c:v>1.1981627306635501E-6</c:v>
                </c:pt>
                <c:pt idx="829">
                  <c:v>3.0965945335559803E-10</c:v>
                </c:pt>
                <c:pt idx="830">
                  <c:v>1.8482631700980499E-5</c:v>
                </c:pt>
                <c:pt idx="831">
                  <c:v>4.6005596874655597E-8</c:v>
                </c:pt>
                <c:pt idx="832">
                  <c:v>3.8891070223059901E-3</c:v>
                </c:pt>
                <c:pt idx="833">
                  <c:v>2.6767411465802799E-3</c:v>
                </c:pt>
                <c:pt idx="834">
                  <c:v>2.9944606731400598E-2</c:v>
                </c:pt>
                <c:pt idx="835">
                  <c:v>1.0280838043870401E-2</c:v>
                </c:pt>
                <c:pt idx="836">
                  <c:v>5.2511941259043597E-3</c:v>
                </c:pt>
                <c:pt idx="837">
                  <c:v>8.1541125950941196E-3</c:v>
                </c:pt>
                <c:pt idx="838">
                  <c:v>6.4729560876192499E-6</c:v>
                </c:pt>
                <c:pt idx="839">
                  <c:v>8.2749506275458295E-8</c:v>
                </c:pt>
                <c:pt idx="840">
                  <c:v>5.6739977824556598E-4</c:v>
                </c:pt>
                <c:pt idx="841">
                  <c:v>1.0882155866550199E-9</c:v>
                </c:pt>
                <c:pt idx="842">
                  <c:v>2.6829250122168298E-10</c:v>
                </c:pt>
                <c:pt idx="843">
                  <c:v>7.9659203945279002E-9</c:v>
                </c:pt>
                <c:pt idx="844">
                  <c:v>8.2345620865187594E-11</c:v>
                </c:pt>
                <c:pt idx="845">
                  <c:v>1.46040256477546E-8</c:v>
                </c:pt>
                <c:pt idx="846">
                  <c:v>2.09364764625801E-9</c:v>
                </c:pt>
                <c:pt idx="847">
                  <c:v>2.0712861366105302E-9</c:v>
                </c:pt>
                <c:pt idx="848">
                  <c:v>5.9054582091273303E-9</c:v>
                </c:pt>
                <c:pt idx="849">
                  <c:v>2.7879079391342099E-8</c:v>
                </c:pt>
                <c:pt idx="850">
                  <c:v>5.7591791368626796E-10</c:v>
                </c:pt>
                <c:pt idx="851">
                  <c:v>2.09009579322814E-7</c:v>
                </c:pt>
                <c:pt idx="852">
                  <c:v>3.6350374315275598E-11</c:v>
                </c:pt>
                <c:pt idx="853">
                  <c:v>4.5417899967959301E-10</c:v>
                </c:pt>
                <c:pt idx="854">
                  <c:v>8.5744124103118307E-9</c:v>
                </c:pt>
                <c:pt idx="855">
                  <c:v>4.9989113667069503E-9</c:v>
                </c:pt>
                <c:pt idx="856">
                  <c:v>3.91310314042696E-9</c:v>
                </c:pt>
                <c:pt idx="857">
                  <c:v>4.8375710573021699E-9</c:v>
                </c:pt>
                <c:pt idx="858">
                  <c:v>1.63597853832066E-2</c:v>
                </c:pt>
                <c:pt idx="859">
                  <c:v>2.6419524458843002E-2</c:v>
                </c:pt>
                <c:pt idx="860">
                  <c:v>2.6687627302241501E-2</c:v>
                </c:pt>
                <c:pt idx="861">
                  <c:v>1.39650648694433E-2</c:v>
                </c:pt>
                <c:pt idx="862">
                  <c:v>3.0532472216467197E-11</c:v>
                </c:pt>
                <c:pt idx="863">
                  <c:v>1.54990592146285E-2</c:v>
                </c:pt>
                <c:pt idx="864">
                  <c:v>2.4302265216685999E-11</c:v>
                </c:pt>
                <c:pt idx="865">
                  <c:v>8.0160032892366995E-3</c:v>
                </c:pt>
                <c:pt idx="866">
                  <c:v>3.81436946851045E-2</c:v>
                </c:pt>
                <c:pt idx="867">
                  <c:v>1.289929852303E-2</c:v>
                </c:pt>
                <c:pt idx="868">
                  <c:v>4.1639894964660901E-7</c:v>
                </c:pt>
                <c:pt idx="869">
                  <c:v>4.42933423696167E-9</c:v>
                </c:pt>
                <c:pt idx="870">
                  <c:v>3.3115391238609901E-9</c:v>
                </c:pt>
                <c:pt idx="871">
                  <c:v>7.4235749288549396E-11</c:v>
                </c:pt>
                <c:pt idx="872">
                  <c:v>4.2856514863943303E-11</c:v>
                </c:pt>
                <c:pt idx="873">
                  <c:v>8.4358382715734598E-11</c:v>
                </c:pt>
                <c:pt idx="874">
                  <c:v>4.0308245294741103E-8</c:v>
                </c:pt>
                <c:pt idx="875">
                  <c:v>1.2442401311358199E-8</c:v>
                </c:pt>
                <c:pt idx="876">
                  <c:v>2.3846698673479599E-12</c:v>
                </c:pt>
                <c:pt idx="877">
                  <c:v>2.0376063766049199E-9</c:v>
                </c:pt>
                <c:pt idx="878">
                  <c:v>1.0287918430904E-3</c:v>
                </c:pt>
                <c:pt idx="879">
                  <c:v>9.8107688228619998E-11</c:v>
                </c:pt>
                <c:pt idx="880">
                  <c:v>6.9158518042811696E-10</c:v>
                </c:pt>
                <c:pt idx="881">
                  <c:v>7.4056183303857297E-9</c:v>
                </c:pt>
                <c:pt idx="882">
                  <c:v>6.74792423822767E-3</c:v>
                </c:pt>
                <c:pt idx="883">
                  <c:v>2.8574210214477302E-4</c:v>
                </c:pt>
                <c:pt idx="884">
                  <c:v>4.7016570429771903E-8</c:v>
                </c:pt>
                <c:pt idx="885">
                  <c:v>9.0060028792863598E-7</c:v>
                </c:pt>
                <c:pt idx="886">
                  <c:v>9.4138657730811695E-5</c:v>
                </c:pt>
                <c:pt idx="887">
                  <c:v>5.1453835087077995E-4</c:v>
                </c:pt>
                <c:pt idx="888">
                  <c:v>4.4931359945228499E-6</c:v>
                </c:pt>
                <c:pt idx="889">
                  <c:v>2.7508273644485302E-4</c:v>
                </c:pt>
                <c:pt idx="890">
                  <c:v>3.4757669011546E-4</c:v>
                </c:pt>
                <c:pt idx="891">
                  <c:v>7.2894845016679901E-7</c:v>
                </c:pt>
                <c:pt idx="892">
                  <c:v>3.5013351191386697E-8</c:v>
                </c:pt>
                <c:pt idx="893">
                  <c:v>4.1266002092452403E-3</c:v>
                </c:pt>
                <c:pt idx="894">
                  <c:v>4.4726690985106299E-7</c:v>
                </c:pt>
                <c:pt idx="895">
                  <c:v>1.9134878662633199E-7</c:v>
                </c:pt>
                <c:pt idx="896">
                  <c:v>1.8891522047496099E-10</c:v>
                </c:pt>
                <c:pt idx="897">
                  <c:v>4.10720024191149E-10</c:v>
                </c:pt>
                <c:pt idx="898">
                  <c:v>1.06515289037265E-6</c:v>
                </c:pt>
                <c:pt idx="899">
                  <c:v>2.74730869990291E-8</c:v>
                </c:pt>
                <c:pt idx="900">
                  <c:v>1.6506984437192299E-8</c:v>
                </c:pt>
                <c:pt idx="901">
                  <c:v>6.37483129010876E-3</c:v>
                </c:pt>
                <c:pt idx="902">
                  <c:v>3.4436536164375798E-6</c:v>
                </c:pt>
                <c:pt idx="903">
                  <c:v>2.2270157110711201E-3</c:v>
                </c:pt>
                <c:pt idx="904">
                  <c:v>9.8933706760328894E-6</c:v>
                </c:pt>
                <c:pt idx="905">
                  <c:v>1.9616783751605699E-4</c:v>
                </c:pt>
                <c:pt idx="906">
                  <c:v>2.42222884133557E-4</c:v>
                </c:pt>
                <c:pt idx="907">
                  <c:v>7.0223952572774498E-6</c:v>
                </c:pt>
                <c:pt idx="908">
                  <c:v>5.0934574440092005E-4</c:v>
                </c:pt>
                <c:pt idx="909">
                  <c:v>1.8134895663659899E-6</c:v>
                </c:pt>
                <c:pt idx="910">
                  <c:v>4.86334257995155E-8</c:v>
                </c:pt>
                <c:pt idx="911">
                  <c:v>2.8743260774878199E-3</c:v>
                </c:pt>
                <c:pt idx="912">
                  <c:v>2.11035323009645E-7</c:v>
                </c:pt>
                <c:pt idx="913">
                  <c:v>1.4274030128800399E-2</c:v>
                </c:pt>
                <c:pt idx="914">
                  <c:v>9.941807641095E-9</c:v>
                </c:pt>
                <c:pt idx="915">
                  <c:v>1.09334654188958E-2</c:v>
                </c:pt>
                <c:pt idx="916">
                  <c:v>5.1378970067775696E-3</c:v>
                </c:pt>
                <c:pt idx="917">
                  <c:v>1.05512361477507E-9</c:v>
                </c:pt>
                <c:pt idx="918">
                  <c:v>6.1932056579547402E-9</c:v>
                </c:pt>
                <c:pt idx="919">
                  <c:v>5.2601759903397401E-9</c:v>
                </c:pt>
                <c:pt idx="920">
                  <c:v>2.3767974435206198E-10</c:v>
                </c:pt>
                <c:pt idx="921">
                  <c:v>2.7184040749546598E-9</c:v>
                </c:pt>
                <c:pt idx="922">
                  <c:v>3.8951968948016903E-9</c:v>
                </c:pt>
                <c:pt idx="923">
                  <c:v>3.4414699044637998E-10</c:v>
                </c:pt>
                <c:pt idx="924">
                  <c:v>1.14447406004756E-6</c:v>
                </c:pt>
                <c:pt idx="925">
                  <c:v>8.2836070886173297E-4</c:v>
                </c:pt>
                <c:pt idx="926">
                  <c:v>6.8123079031974993E-8</c:v>
                </c:pt>
                <c:pt idx="927">
                  <c:v>5.5119114459158201E-2</c:v>
                </c:pt>
                <c:pt idx="928">
                  <c:v>2.2944794206541099E-10</c:v>
                </c:pt>
                <c:pt idx="929">
                  <c:v>3.9720891407198401E-2</c:v>
                </c:pt>
                <c:pt idx="930">
                  <c:v>6.4812356206262106E-2</c:v>
                </c:pt>
                <c:pt idx="931">
                  <c:v>7.8029320214831597E-11</c:v>
                </c:pt>
                <c:pt idx="932">
                  <c:v>8.0019709140204896E-11</c:v>
                </c:pt>
                <c:pt idx="933">
                  <c:v>8.3634315173498292E-9</c:v>
                </c:pt>
                <c:pt idx="934">
                  <c:v>1.03328382434454E-2</c:v>
                </c:pt>
                <c:pt idx="935">
                  <c:v>1.82034289553624E-3</c:v>
                </c:pt>
                <c:pt idx="936">
                  <c:v>1.02659521626509E-7</c:v>
                </c:pt>
                <c:pt idx="937">
                  <c:v>2.8306168659803199E-11</c:v>
                </c:pt>
                <c:pt idx="938">
                  <c:v>7.64959529728676E-7</c:v>
                </c:pt>
                <c:pt idx="939">
                  <c:v>5.5776998785905198E-6</c:v>
                </c:pt>
                <c:pt idx="940">
                  <c:v>1.01592508578725E-2</c:v>
                </c:pt>
                <c:pt idx="941">
                  <c:v>2.8723812342267001E-8</c:v>
                </c:pt>
                <c:pt idx="942">
                  <c:v>0.11941382377875499</c:v>
                </c:pt>
                <c:pt idx="943">
                  <c:v>0.10365784788450499</c:v>
                </c:pt>
                <c:pt idx="944">
                  <c:v>1.1792700914865799E-2</c:v>
                </c:pt>
                <c:pt idx="945">
                  <c:v>4.0826745751319398E-11</c:v>
                </c:pt>
                <c:pt idx="946">
                  <c:v>1.3162243928209199E-2</c:v>
                </c:pt>
                <c:pt idx="947">
                  <c:v>1.8576323554777899E-2</c:v>
                </c:pt>
                <c:pt idx="948">
                  <c:v>1.89937078543262E-7</c:v>
                </c:pt>
                <c:pt idx="949">
                  <c:v>4.1780684417290703E-8</c:v>
                </c:pt>
                <c:pt idx="950">
                  <c:v>2.7121194390442499E-2</c:v>
                </c:pt>
                <c:pt idx="951">
                  <c:v>1.03660858590296E-8</c:v>
                </c:pt>
                <c:pt idx="952">
                  <c:v>1.2141755895341499E-9</c:v>
                </c:pt>
                <c:pt idx="953">
                  <c:v>4.2006174191583503E-9</c:v>
                </c:pt>
                <c:pt idx="954">
                  <c:v>1.44892515955698E-6</c:v>
                </c:pt>
                <c:pt idx="955">
                  <c:v>8.8655591532072397E-8</c:v>
                </c:pt>
                <c:pt idx="956">
                  <c:v>1.2801775474654401E-7</c:v>
                </c:pt>
                <c:pt idx="957">
                  <c:v>8.5890552772366805E-9</c:v>
                </c:pt>
                <c:pt idx="958">
                  <c:v>3.6000434402280899E-7</c:v>
                </c:pt>
                <c:pt idx="959">
                  <c:v>2.1581694668096101E-6</c:v>
                </c:pt>
                <c:pt idx="960">
                  <c:v>5.6204618969455701E-3</c:v>
                </c:pt>
                <c:pt idx="961">
                  <c:v>3.2368105287445298E-6</c:v>
                </c:pt>
                <c:pt idx="962">
                  <c:v>1.07020339538792E-9</c:v>
                </c:pt>
                <c:pt idx="963">
                  <c:v>4.3145746100770502E-9</c:v>
                </c:pt>
                <c:pt idx="964">
                  <c:v>7.7156504812700093E-9</c:v>
                </c:pt>
                <c:pt idx="965">
                  <c:v>9.9217555299016106E-9</c:v>
                </c:pt>
                <c:pt idx="966">
                  <c:v>2.2704647500318902E-11</c:v>
                </c:pt>
                <c:pt idx="967">
                  <c:v>1.7468234067357001E-10</c:v>
                </c:pt>
                <c:pt idx="968">
                  <c:v>8.8663310286878602E-8</c:v>
                </c:pt>
                <c:pt idx="969">
                  <c:v>3.9766537918722802E-10</c:v>
                </c:pt>
                <c:pt idx="970">
                  <c:v>2.2479092779701701E-11</c:v>
                </c:pt>
                <c:pt idx="971">
                  <c:v>3.7285945167131497E-2</c:v>
                </c:pt>
                <c:pt idx="972">
                  <c:v>9.5311752080613208E-9</c:v>
                </c:pt>
                <c:pt idx="973">
                  <c:v>8.1616908632018196E-9</c:v>
                </c:pt>
                <c:pt idx="974">
                  <c:v>3.13488351272916E-9</c:v>
                </c:pt>
                <c:pt idx="975">
                  <c:v>9.9460295914602996E-9</c:v>
                </c:pt>
                <c:pt idx="976">
                  <c:v>8.8098302946289902E-9</c:v>
                </c:pt>
                <c:pt idx="977">
                  <c:v>3.5468788615775498E-7</c:v>
                </c:pt>
                <c:pt idx="978">
                  <c:v>8.1048531383690305E-11</c:v>
                </c:pt>
                <c:pt idx="979">
                  <c:v>1.18596359848211E-8</c:v>
                </c:pt>
                <c:pt idx="980">
                  <c:v>6.4473840394683695E-7</c:v>
                </c:pt>
                <c:pt idx="981">
                  <c:v>8.8790475931801997E-11</c:v>
                </c:pt>
                <c:pt idx="982">
                  <c:v>2.9739304876997798E-4</c:v>
                </c:pt>
                <c:pt idx="983">
                  <c:v>1.68083531551751E-3</c:v>
                </c:pt>
                <c:pt idx="984">
                  <c:v>3.82418510900574E-11</c:v>
                </c:pt>
                <c:pt idx="985">
                  <c:v>4.8213559787537201E-10</c:v>
                </c:pt>
                <c:pt idx="986">
                  <c:v>2.2473510682923E-11</c:v>
                </c:pt>
                <c:pt idx="987">
                  <c:v>2.5272471829848099E-3</c:v>
                </c:pt>
                <c:pt idx="988">
                  <c:v>1.9182028449175001E-10</c:v>
                </c:pt>
                <c:pt idx="989">
                  <c:v>1.82499367072666E-10</c:v>
                </c:pt>
                <c:pt idx="990">
                  <c:v>5.7793514154519396E-3</c:v>
                </c:pt>
                <c:pt idx="991">
                  <c:v>4.5243452365380998E-11</c:v>
                </c:pt>
                <c:pt idx="992">
                  <c:v>3.0295442873993598E-10</c:v>
                </c:pt>
                <c:pt idx="993">
                  <c:v>6.3027935870986295E-7</c:v>
                </c:pt>
                <c:pt idx="994">
                  <c:v>4.2453947551374098E-2</c:v>
                </c:pt>
                <c:pt idx="995">
                  <c:v>1.3753888311114701E-2</c:v>
                </c:pt>
                <c:pt idx="996">
                  <c:v>5.1808098906250097E-11</c:v>
                </c:pt>
                <c:pt idx="997">
                  <c:v>2.21549638615301E-2</c:v>
                </c:pt>
                <c:pt idx="998">
                  <c:v>6.0816306567377E-3</c:v>
                </c:pt>
                <c:pt idx="999">
                  <c:v>4.7526921002027499E-3</c:v>
                </c:pt>
                <c:pt idx="1000">
                  <c:v>8.7720671589667006E-3</c:v>
                </c:pt>
                <c:pt idx="1001">
                  <c:v>1.1282520304687699E-2</c:v>
                </c:pt>
                <c:pt idx="1002">
                  <c:v>4.7634684283311703E-11</c:v>
                </c:pt>
                <c:pt idx="1003">
                  <c:v>7.1033983199148395E-8</c:v>
                </c:pt>
                <c:pt idx="1004">
                  <c:v>4.7868803955555096E-6</c:v>
                </c:pt>
                <c:pt idx="1005">
                  <c:v>1.9628336559239301E-10</c:v>
                </c:pt>
                <c:pt idx="1006">
                  <c:v>5.2979307675160703E-7</c:v>
                </c:pt>
                <c:pt idx="1007">
                  <c:v>4.7457376943717703E-9</c:v>
                </c:pt>
                <c:pt idx="1008">
                  <c:v>5.2664152892323499E-9</c:v>
                </c:pt>
                <c:pt idx="1009">
                  <c:v>1.61009538057947E-2</c:v>
                </c:pt>
                <c:pt idx="1010">
                  <c:v>1.01537667833241E-8</c:v>
                </c:pt>
                <c:pt idx="1011">
                  <c:v>3.8317350000254001E-9</c:v>
                </c:pt>
                <c:pt idx="1012">
                  <c:v>3.46393136473679E-8</c:v>
                </c:pt>
                <c:pt idx="1013">
                  <c:v>8.4532541855677907E-9</c:v>
                </c:pt>
                <c:pt idx="1014">
                  <c:v>3.1068939961640802E-8</c:v>
                </c:pt>
                <c:pt idx="1015">
                  <c:v>3.92037390153708E-8</c:v>
                </c:pt>
                <c:pt idx="1016">
                  <c:v>7.5133722105377794E-8</c:v>
                </c:pt>
                <c:pt idx="1017">
                  <c:v>6.9288611249729003E-9</c:v>
                </c:pt>
                <c:pt idx="1018">
                  <c:v>1.5345707138425201E-7</c:v>
                </c:pt>
                <c:pt idx="1019">
                  <c:v>2.1790746616524399E-7</c:v>
                </c:pt>
                <c:pt idx="1020">
                  <c:v>3.5311578661622101E-7</c:v>
                </c:pt>
                <c:pt idx="1021">
                  <c:v>2.2304713193483799E-7</c:v>
                </c:pt>
                <c:pt idx="1022">
                  <c:v>9.9259165648872398E-4</c:v>
                </c:pt>
                <c:pt idx="1023">
                  <c:v>2.5567147355056001E-9</c:v>
                </c:pt>
                <c:pt idx="1024">
                  <c:v>5.9564101492877604E-4</c:v>
                </c:pt>
                <c:pt idx="1025">
                  <c:v>9.9299282924414298E-3</c:v>
                </c:pt>
                <c:pt idx="1026">
                  <c:v>7.9578317468379893E-3</c:v>
                </c:pt>
                <c:pt idx="1027">
                  <c:v>5.63902002239233E-3</c:v>
                </c:pt>
                <c:pt idx="1028">
                  <c:v>2.4736273587929302E-3</c:v>
                </c:pt>
                <c:pt idx="1029">
                  <c:v>3.8419314974925201E-3</c:v>
                </c:pt>
                <c:pt idx="1030">
                  <c:v>5.7124257417507101E-7</c:v>
                </c:pt>
                <c:pt idx="1031">
                  <c:v>1.236462113559E-8</c:v>
                </c:pt>
                <c:pt idx="1032">
                  <c:v>4.63142613796613E-7</c:v>
                </c:pt>
                <c:pt idx="1033">
                  <c:v>6.48322096166042E-2</c:v>
                </c:pt>
                <c:pt idx="1034">
                  <c:v>4.46290363397078E-2</c:v>
                </c:pt>
                <c:pt idx="1035">
                  <c:v>6.7498661457367298E-2</c:v>
                </c:pt>
                <c:pt idx="1036">
                  <c:v>9.6836215513819102E-2</c:v>
                </c:pt>
                <c:pt idx="1037">
                  <c:v>1.25218387432604E-2</c:v>
                </c:pt>
                <c:pt idx="1038">
                  <c:v>2.9651494579515698E-4</c:v>
                </c:pt>
                <c:pt idx="1039">
                  <c:v>1.2992042271502601E-8</c:v>
                </c:pt>
                <c:pt idx="1040">
                  <c:v>4.8322574657397896E-9</c:v>
                </c:pt>
                <c:pt idx="1041">
                  <c:v>1.3309150582143899E-7</c:v>
                </c:pt>
                <c:pt idx="1042">
                  <c:v>5.4490834974826702E-8</c:v>
                </c:pt>
                <c:pt idx="1043">
                  <c:v>8.1862440523007892E-3</c:v>
                </c:pt>
                <c:pt idx="1044">
                  <c:v>2.0728260196932999E-8</c:v>
                </c:pt>
                <c:pt idx="1045">
                  <c:v>2.6341229341481502E-7</c:v>
                </c:pt>
                <c:pt idx="1046">
                  <c:v>4.0969222289138302E-8</c:v>
                </c:pt>
                <c:pt idx="1047">
                  <c:v>6.7084425598535705E-7</c:v>
                </c:pt>
                <c:pt idx="1048">
                  <c:v>2.0997030911184599E-9</c:v>
                </c:pt>
                <c:pt idx="1049">
                  <c:v>2.8720140356038999E-7</c:v>
                </c:pt>
                <c:pt idx="1050">
                  <c:v>3.4041120015022499E-8</c:v>
                </c:pt>
                <c:pt idx="1051">
                  <c:v>4.7057866907904803E-9</c:v>
                </c:pt>
                <c:pt idx="1052">
                  <c:v>3.8412442356889899E-10</c:v>
                </c:pt>
                <c:pt idx="1053">
                  <c:v>9.0581913159694204E-9</c:v>
                </c:pt>
                <c:pt idx="1054">
                  <c:v>6.0519164634274897E-2</c:v>
                </c:pt>
                <c:pt idx="1055">
                  <c:v>3.5117835860156099E-2</c:v>
                </c:pt>
                <c:pt idx="1056">
                  <c:v>5.18842974326112E-2</c:v>
                </c:pt>
                <c:pt idx="1057">
                  <c:v>6.6473677724188603E-5</c:v>
                </c:pt>
                <c:pt idx="1058">
                  <c:v>6.5860346196376001E-3</c:v>
                </c:pt>
                <c:pt idx="1059">
                  <c:v>4.1190498212413398E-2</c:v>
                </c:pt>
                <c:pt idx="1060">
                  <c:v>2.51034199087544E-2</c:v>
                </c:pt>
                <c:pt idx="1061">
                  <c:v>5.0450562857022998E-8</c:v>
                </c:pt>
                <c:pt idx="1062">
                  <c:v>2.3293371768663502E-8</c:v>
                </c:pt>
                <c:pt idx="1063">
                  <c:v>3.9019167186405199E-4</c:v>
                </c:pt>
                <c:pt idx="1064">
                  <c:v>1.53881999297959E-8</c:v>
                </c:pt>
                <c:pt idx="1065">
                  <c:v>2.31362709562885E-9</c:v>
                </c:pt>
                <c:pt idx="1066">
                  <c:v>1.34215647198613E-3</c:v>
                </c:pt>
                <c:pt idx="1067">
                  <c:v>1.83444915332791E-3</c:v>
                </c:pt>
                <c:pt idx="1068">
                  <c:v>2.0984183366126201E-7</c:v>
                </c:pt>
                <c:pt idx="1069">
                  <c:v>5.9847620990330098E-7</c:v>
                </c:pt>
                <c:pt idx="1070">
                  <c:v>7.8406571023579095E-8</c:v>
                </c:pt>
                <c:pt idx="1071">
                  <c:v>3.7862221790524999E-6</c:v>
                </c:pt>
                <c:pt idx="1072">
                  <c:v>3.7518270926203598E-7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1-4387-A70D-6CAB30AC1CD8}"/>
            </c:ext>
          </c:extLst>
        </c:ser>
        <c:ser>
          <c:idx val="1"/>
          <c:order val="1"/>
          <c:tx>
            <c:strRef>
              <c:f>'Results_train12_2.4saaWeights'!$B$1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'Results_train12_2.4saaWeights'!$B$2:$B$1075</c:f>
              <c:numCache>
                <c:formatCode>#,#00</c:formatCode>
                <c:ptCount val="1074"/>
                <c:pt idx="0">
                  <c:v>2.07124847152623E-9</c:v>
                </c:pt>
                <c:pt idx="1">
                  <c:v>1.02747200797646E-7</c:v>
                </c:pt>
                <c:pt idx="2">
                  <c:v>1.4818170200389599E-9</c:v>
                </c:pt>
                <c:pt idx="3">
                  <c:v>6.2905025883648796E-8</c:v>
                </c:pt>
                <c:pt idx="4">
                  <c:v>3.5887749856768099E-9</c:v>
                </c:pt>
                <c:pt idx="5">
                  <c:v>6.6312827870412201E-7</c:v>
                </c:pt>
                <c:pt idx="6">
                  <c:v>5.41758744882367E-8</c:v>
                </c:pt>
                <c:pt idx="7">
                  <c:v>1.8582357833405099E-7</c:v>
                </c:pt>
                <c:pt idx="8">
                  <c:v>2.21944761442001E-10</c:v>
                </c:pt>
                <c:pt idx="9">
                  <c:v>4.10333839906685E-9</c:v>
                </c:pt>
                <c:pt idx="10">
                  <c:v>2.6643058224830901E-8</c:v>
                </c:pt>
                <c:pt idx="11">
                  <c:v>2.4956646118980099E-9</c:v>
                </c:pt>
                <c:pt idx="12">
                  <c:v>1.3788803356760301E-7</c:v>
                </c:pt>
                <c:pt idx="13">
                  <c:v>1.5841670409758799E-10</c:v>
                </c:pt>
                <c:pt idx="14">
                  <c:v>2.72655902944124E-2</c:v>
                </c:pt>
                <c:pt idx="15">
                  <c:v>0.20937936158918699</c:v>
                </c:pt>
                <c:pt idx="16">
                  <c:v>0.24087333158274599</c:v>
                </c:pt>
                <c:pt idx="17">
                  <c:v>9.9371061595710695E-8</c:v>
                </c:pt>
                <c:pt idx="18">
                  <c:v>5.1286687602961903E-9</c:v>
                </c:pt>
                <c:pt idx="19">
                  <c:v>2.1244898446371901E-8</c:v>
                </c:pt>
                <c:pt idx="20">
                  <c:v>5.3915555489392404E-7</c:v>
                </c:pt>
                <c:pt idx="21">
                  <c:v>2.2714223980077201E-9</c:v>
                </c:pt>
                <c:pt idx="22">
                  <c:v>1.8805222670773401E-9</c:v>
                </c:pt>
                <c:pt idx="23">
                  <c:v>2.9205540131119899E-10</c:v>
                </c:pt>
                <c:pt idx="24">
                  <c:v>2.0216854937828899E-9</c:v>
                </c:pt>
                <c:pt idx="25">
                  <c:v>2.8662679556510298E-10</c:v>
                </c:pt>
                <c:pt idx="26">
                  <c:v>1.12033097705559E-10</c:v>
                </c:pt>
                <c:pt idx="27">
                  <c:v>7.7074443349592899E-10</c:v>
                </c:pt>
                <c:pt idx="28">
                  <c:v>1.1669629836413699E-9</c:v>
                </c:pt>
                <c:pt idx="29">
                  <c:v>4.83323084228512E-12</c:v>
                </c:pt>
                <c:pt idx="30">
                  <c:v>3.1517786135365398E-9</c:v>
                </c:pt>
                <c:pt idx="31">
                  <c:v>1.8059659927395799E-10</c:v>
                </c:pt>
                <c:pt idx="32">
                  <c:v>6.2193275920971904E-9</c:v>
                </c:pt>
                <c:pt idx="33">
                  <c:v>1.3020037166481E-9</c:v>
                </c:pt>
                <c:pt idx="34">
                  <c:v>1.4089530657286E-9</c:v>
                </c:pt>
                <c:pt idx="35">
                  <c:v>8.5640747853265303E-10</c:v>
                </c:pt>
                <c:pt idx="36">
                  <c:v>4.2876379516087597E-8</c:v>
                </c:pt>
                <c:pt idx="37">
                  <c:v>3.22037886077907E-9</c:v>
                </c:pt>
                <c:pt idx="38">
                  <c:v>4.3599651915802199E-9</c:v>
                </c:pt>
                <c:pt idx="39">
                  <c:v>1.69267059553133E-10</c:v>
                </c:pt>
                <c:pt idx="40">
                  <c:v>8.5817149457801493E-9</c:v>
                </c:pt>
                <c:pt idx="41">
                  <c:v>3.4854204121392601E-8</c:v>
                </c:pt>
                <c:pt idx="42">
                  <c:v>2.3441732819903102E-9</c:v>
                </c:pt>
                <c:pt idx="43">
                  <c:v>1.6084290811624799E-10</c:v>
                </c:pt>
                <c:pt idx="44">
                  <c:v>8.3866664713387299E-9</c:v>
                </c:pt>
                <c:pt idx="45">
                  <c:v>3.6257577602998098E-7</c:v>
                </c:pt>
                <c:pt idx="46">
                  <c:v>3.4989830248493E-10</c:v>
                </c:pt>
                <c:pt idx="47">
                  <c:v>1.7744324854454099E-9</c:v>
                </c:pt>
                <c:pt idx="48">
                  <c:v>9.371671080423459E-10</c:v>
                </c:pt>
                <c:pt idx="49">
                  <c:v>3.4397302784508301E-8</c:v>
                </c:pt>
                <c:pt idx="50">
                  <c:v>1.55434973918501E-7</c:v>
                </c:pt>
                <c:pt idx="51">
                  <c:v>0.154718429560322</c:v>
                </c:pt>
                <c:pt idx="52">
                  <c:v>0.35670918237162302</c:v>
                </c:pt>
                <c:pt idx="53">
                  <c:v>0.51022176074037895</c:v>
                </c:pt>
                <c:pt idx="54">
                  <c:v>0.14804880850114399</c:v>
                </c:pt>
                <c:pt idx="55">
                  <c:v>0.207823428847414</c:v>
                </c:pt>
                <c:pt idx="56">
                  <c:v>0.101136880967482</c:v>
                </c:pt>
                <c:pt idx="57">
                  <c:v>3.8990056651716902E-9</c:v>
                </c:pt>
                <c:pt idx="58">
                  <c:v>0.245113455308137</c:v>
                </c:pt>
                <c:pt idx="59">
                  <c:v>0.44254602949939598</c:v>
                </c:pt>
                <c:pt idx="60">
                  <c:v>9.1011874568459003E-10</c:v>
                </c:pt>
                <c:pt idx="61">
                  <c:v>2.56060056404321E-10</c:v>
                </c:pt>
                <c:pt idx="62">
                  <c:v>3.03129332094609E-2</c:v>
                </c:pt>
                <c:pt idx="63">
                  <c:v>8.3376903526685403E-8</c:v>
                </c:pt>
                <c:pt idx="64">
                  <c:v>9.0404313943694803E-2</c:v>
                </c:pt>
                <c:pt idx="65">
                  <c:v>5.05077934117271E-8</c:v>
                </c:pt>
                <c:pt idx="66">
                  <c:v>2.0465560448891001E-7</c:v>
                </c:pt>
                <c:pt idx="67">
                  <c:v>3.2701292420326401E-9</c:v>
                </c:pt>
                <c:pt idx="68">
                  <c:v>2.0871930620149E-9</c:v>
                </c:pt>
                <c:pt idx="69">
                  <c:v>3.7990171941165E-11</c:v>
                </c:pt>
                <c:pt idx="70">
                  <c:v>2.4692883278999E-2</c:v>
                </c:pt>
                <c:pt idx="71">
                  <c:v>6.5012572521788805E-10</c:v>
                </c:pt>
                <c:pt idx="72">
                  <c:v>1.9742113329648301E-8</c:v>
                </c:pt>
                <c:pt idx="73">
                  <c:v>3.1669064067819299E-8</c:v>
                </c:pt>
                <c:pt idx="74">
                  <c:v>2.3809030448997699E-2</c:v>
                </c:pt>
                <c:pt idx="75">
                  <c:v>0.118816907845069</c:v>
                </c:pt>
                <c:pt idx="76">
                  <c:v>9.5361794621413698E-2</c:v>
                </c:pt>
                <c:pt idx="77">
                  <c:v>0.12337707625805799</c:v>
                </c:pt>
                <c:pt idx="78">
                  <c:v>4.4045749162172702E-10</c:v>
                </c:pt>
                <c:pt idx="79">
                  <c:v>2.8514000869397399E-2</c:v>
                </c:pt>
                <c:pt idx="80">
                  <c:v>7.5844260620904396E-3</c:v>
                </c:pt>
                <c:pt idx="81">
                  <c:v>5.6101493990244597E-2</c:v>
                </c:pt>
                <c:pt idx="82">
                  <c:v>3.1717543650697399E-7</c:v>
                </c:pt>
                <c:pt idx="83">
                  <c:v>1.7481790822525299E-9</c:v>
                </c:pt>
                <c:pt idx="84">
                  <c:v>3.4787937907166199E-9</c:v>
                </c:pt>
                <c:pt idx="85">
                  <c:v>1.0602748898161E-10</c:v>
                </c:pt>
                <c:pt idx="86">
                  <c:v>1.16390293948797E-10</c:v>
                </c:pt>
                <c:pt idx="87">
                  <c:v>1.10711562136028E-8</c:v>
                </c:pt>
                <c:pt idx="88">
                  <c:v>2.5533669134682301E-9</c:v>
                </c:pt>
                <c:pt idx="89">
                  <c:v>7.07244122088542E-9</c:v>
                </c:pt>
                <c:pt idx="90">
                  <c:v>4.1564966758830097E-11</c:v>
                </c:pt>
                <c:pt idx="91">
                  <c:v>5.6436752149203499E-10</c:v>
                </c:pt>
                <c:pt idx="92">
                  <c:v>1.2677401922300899E-8</c:v>
                </c:pt>
                <c:pt idx="93">
                  <c:v>1.28586802003894E-8</c:v>
                </c:pt>
                <c:pt idx="94">
                  <c:v>1.21704873142416E-6</c:v>
                </c:pt>
                <c:pt idx="95">
                  <c:v>3.43964756557844E-9</c:v>
                </c:pt>
                <c:pt idx="96">
                  <c:v>6.8102539259336302E-10</c:v>
                </c:pt>
                <c:pt idx="97">
                  <c:v>0.88544199467025997</c:v>
                </c:pt>
                <c:pt idx="98">
                  <c:v>2.8748861264205901E-2</c:v>
                </c:pt>
                <c:pt idx="99">
                  <c:v>0.35499186610261702</c:v>
                </c:pt>
                <c:pt idx="100">
                  <c:v>7.4670047427934394E-9</c:v>
                </c:pt>
                <c:pt idx="101">
                  <c:v>2.12505886783814E-10</c:v>
                </c:pt>
                <c:pt idx="102">
                  <c:v>2.1269847677189502E-9</c:v>
                </c:pt>
                <c:pt idx="103">
                  <c:v>1.03702335695737E-7</c:v>
                </c:pt>
                <c:pt idx="104">
                  <c:v>1.7597296681196401E-9</c:v>
                </c:pt>
                <c:pt idx="105">
                  <c:v>1.02913369776517E-7</c:v>
                </c:pt>
                <c:pt idx="106">
                  <c:v>1.6136888914275E-8</c:v>
                </c:pt>
                <c:pt idx="107">
                  <c:v>6.1658809441613401E-7</c:v>
                </c:pt>
                <c:pt idx="108">
                  <c:v>2.34912342972132E-9</c:v>
                </c:pt>
                <c:pt idx="109">
                  <c:v>2.87565093402627E-8</c:v>
                </c:pt>
                <c:pt idx="110">
                  <c:v>7.0906406228492896E-2</c:v>
                </c:pt>
                <c:pt idx="111">
                  <c:v>1.7031077433137402E-8</c:v>
                </c:pt>
                <c:pt idx="112">
                  <c:v>5.0877328175117198E-8</c:v>
                </c:pt>
                <c:pt idx="113">
                  <c:v>3.0777889127960103E-8</c:v>
                </c:pt>
                <c:pt idx="114">
                  <c:v>7.1698669460125498E-9</c:v>
                </c:pt>
                <c:pt idx="115">
                  <c:v>2.6604034109282101E-9</c:v>
                </c:pt>
                <c:pt idx="116">
                  <c:v>3.93991212300611E-8</c:v>
                </c:pt>
                <c:pt idx="117">
                  <c:v>1.44358970317899E-9</c:v>
                </c:pt>
                <c:pt idx="118">
                  <c:v>2.2396505495236999E-9</c:v>
                </c:pt>
                <c:pt idx="119">
                  <c:v>1.7982127985006499E-9</c:v>
                </c:pt>
                <c:pt idx="120">
                  <c:v>2.30129471408171E-9</c:v>
                </c:pt>
                <c:pt idx="121">
                  <c:v>2.2888574588483701E-8</c:v>
                </c:pt>
                <c:pt idx="122">
                  <c:v>2.9510578328485499E-9</c:v>
                </c:pt>
                <c:pt idx="123">
                  <c:v>3.5293364106296299E-10</c:v>
                </c:pt>
                <c:pt idx="124">
                  <c:v>1.36589479746636E-10</c:v>
                </c:pt>
                <c:pt idx="125">
                  <c:v>5.3173203897924102E-9</c:v>
                </c:pt>
                <c:pt idx="126">
                  <c:v>2.51913048414851E-10</c:v>
                </c:pt>
                <c:pt idx="127">
                  <c:v>3.3451902607858501E-9</c:v>
                </c:pt>
                <c:pt idx="128">
                  <c:v>9.7284803541841403E-11</c:v>
                </c:pt>
                <c:pt idx="129">
                  <c:v>1.10734802628494E-8</c:v>
                </c:pt>
                <c:pt idx="130">
                  <c:v>2.0431436424325799E-9</c:v>
                </c:pt>
                <c:pt idx="131">
                  <c:v>7.8576250464553499E-10</c:v>
                </c:pt>
                <c:pt idx="132">
                  <c:v>4.7877310104550103E-9</c:v>
                </c:pt>
                <c:pt idx="133">
                  <c:v>5.5631995791773103E-9</c:v>
                </c:pt>
                <c:pt idx="134">
                  <c:v>1.9698563448993299E-9</c:v>
                </c:pt>
                <c:pt idx="135">
                  <c:v>3.0393381142139301E-2</c:v>
                </c:pt>
                <c:pt idx="136">
                  <c:v>8.0468067772551194E-2</c:v>
                </c:pt>
                <c:pt idx="137">
                  <c:v>3.2062346028373199E-9</c:v>
                </c:pt>
                <c:pt idx="138">
                  <c:v>8.4982177679104196E-2</c:v>
                </c:pt>
                <c:pt idx="139">
                  <c:v>3.5478276385846698E-2</c:v>
                </c:pt>
                <c:pt idx="140">
                  <c:v>4.1846669838276097E-2</c:v>
                </c:pt>
                <c:pt idx="141">
                  <c:v>4.9016644031097503E-9</c:v>
                </c:pt>
                <c:pt idx="142">
                  <c:v>6.6274932892840699E-2</c:v>
                </c:pt>
                <c:pt idx="143">
                  <c:v>6.75526953013861E-10</c:v>
                </c:pt>
                <c:pt idx="144">
                  <c:v>5.5398343350416296E-10</c:v>
                </c:pt>
                <c:pt idx="145">
                  <c:v>1.6178964494337002E-8</c:v>
                </c:pt>
                <c:pt idx="146">
                  <c:v>4.9803263740825401E-9</c:v>
                </c:pt>
                <c:pt idx="147">
                  <c:v>7.8263329206424399E-10</c:v>
                </c:pt>
                <c:pt idx="148">
                  <c:v>6.7652592252203001E-10</c:v>
                </c:pt>
                <c:pt idx="149">
                  <c:v>3.4229694553346797E-2</c:v>
                </c:pt>
                <c:pt idx="150">
                  <c:v>6.1266072979541298E-9</c:v>
                </c:pt>
                <c:pt idx="151">
                  <c:v>5.1754577985325803E-9</c:v>
                </c:pt>
                <c:pt idx="152">
                  <c:v>1.6676019420037101E-9</c:v>
                </c:pt>
                <c:pt idx="153">
                  <c:v>1.0659141696900101E-2</c:v>
                </c:pt>
                <c:pt idx="154">
                  <c:v>4.9090421989407503E-9</c:v>
                </c:pt>
                <c:pt idx="155">
                  <c:v>8.1977154969738395E-9</c:v>
                </c:pt>
                <c:pt idx="156">
                  <c:v>1.7019466897427799E-8</c:v>
                </c:pt>
                <c:pt idx="157">
                  <c:v>1.10437160156698E-10</c:v>
                </c:pt>
                <c:pt idx="158">
                  <c:v>2.5246157964493997E-7</c:v>
                </c:pt>
                <c:pt idx="159">
                  <c:v>0.13456576825754701</c:v>
                </c:pt>
                <c:pt idx="160">
                  <c:v>0.12830837804152301</c:v>
                </c:pt>
                <c:pt idx="161">
                  <c:v>0.26332986909206302</c:v>
                </c:pt>
                <c:pt idx="162">
                  <c:v>5.2858718249924204E-10</c:v>
                </c:pt>
                <c:pt idx="163">
                  <c:v>3.0633845075101498E-9</c:v>
                </c:pt>
                <c:pt idx="164">
                  <c:v>0.34441290670577301</c:v>
                </c:pt>
                <c:pt idx="165">
                  <c:v>0.38933115682114799</c:v>
                </c:pt>
                <c:pt idx="166">
                  <c:v>1.1798750494871399E-8</c:v>
                </c:pt>
                <c:pt idx="167">
                  <c:v>5.4366818993570297E-8</c:v>
                </c:pt>
                <c:pt idx="168">
                  <c:v>6.0336840883556103E-8</c:v>
                </c:pt>
                <c:pt idx="169">
                  <c:v>4.7965864540654597E-10</c:v>
                </c:pt>
                <c:pt idx="170">
                  <c:v>5.74211306894452E-10</c:v>
                </c:pt>
                <c:pt idx="171">
                  <c:v>1.97805250225007E-8</c:v>
                </c:pt>
                <c:pt idx="172">
                  <c:v>2.5516339946477999E-11</c:v>
                </c:pt>
                <c:pt idx="173">
                  <c:v>1.4804818513054E-9</c:v>
                </c:pt>
                <c:pt idx="174">
                  <c:v>1.44956493529018E-10</c:v>
                </c:pt>
                <c:pt idx="175">
                  <c:v>3.0720768110831902E-9</c:v>
                </c:pt>
                <c:pt idx="176">
                  <c:v>6.4659125161282603E-10</c:v>
                </c:pt>
                <c:pt idx="177">
                  <c:v>4.2106393782826902E-7</c:v>
                </c:pt>
                <c:pt idx="178">
                  <c:v>1.8083720924556001E-6</c:v>
                </c:pt>
                <c:pt idx="179">
                  <c:v>1.35208925857077E-8</c:v>
                </c:pt>
                <c:pt idx="180">
                  <c:v>1.7801111201533699E-7</c:v>
                </c:pt>
                <c:pt idx="181">
                  <c:v>3.80649592775488E-7</c:v>
                </c:pt>
                <c:pt idx="182">
                  <c:v>7.2769664375859496E-8</c:v>
                </c:pt>
                <c:pt idx="183">
                  <c:v>2.4290821945182902E-7</c:v>
                </c:pt>
                <c:pt idx="184">
                  <c:v>1.1502725173276401E-8</c:v>
                </c:pt>
                <c:pt idx="185">
                  <c:v>1.5869175649093499E-7</c:v>
                </c:pt>
                <c:pt idx="186">
                  <c:v>1.26866857230451E-8</c:v>
                </c:pt>
                <c:pt idx="187">
                  <c:v>1.08695551730218E-9</c:v>
                </c:pt>
                <c:pt idx="188">
                  <c:v>1.3117920396019099E-10</c:v>
                </c:pt>
                <c:pt idx="189">
                  <c:v>3.9570717976006096E-9</c:v>
                </c:pt>
                <c:pt idx="190">
                  <c:v>1.9248160079877999E-8</c:v>
                </c:pt>
                <c:pt idx="191">
                  <c:v>1.8163470908063901E-8</c:v>
                </c:pt>
                <c:pt idx="192">
                  <c:v>4.7332446357464599E-9</c:v>
                </c:pt>
                <c:pt idx="193">
                  <c:v>2.4617553240286999E-11</c:v>
                </c:pt>
                <c:pt idx="194">
                  <c:v>6.6485175013634801E-11</c:v>
                </c:pt>
                <c:pt idx="195">
                  <c:v>1.66947408772815E-10</c:v>
                </c:pt>
                <c:pt idx="196">
                  <c:v>2.92446707584441E-10</c:v>
                </c:pt>
                <c:pt idx="197">
                  <c:v>9.4235587503359905E-9</c:v>
                </c:pt>
                <c:pt idx="198">
                  <c:v>8.8700340802965498E-10</c:v>
                </c:pt>
                <c:pt idx="199">
                  <c:v>2.2667879913442799E-9</c:v>
                </c:pt>
                <c:pt idx="200">
                  <c:v>2.8012174501871602E-10</c:v>
                </c:pt>
                <c:pt idx="201">
                  <c:v>2.9135862925072301E-10</c:v>
                </c:pt>
                <c:pt idx="202">
                  <c:v>5.3836139987481199E-9</c:v>
                </c:pt>
                <c:pt idx="203">
                  <c:v>2.27425438013993E-7</c:v>
                </c:pt>
                <c:pt idx="204">
                  <c:v>5.7955356549236198E-2</c:v>
                </c:pt>
                <c:pt idx="205">
                  <c:v>0.52144516309671796</c:v>
                </c:pt>
                <c:pt idx="206">
                  <c:v>0.91553308612261397</c:v>
                </c:pt>
                <c:pt idx="207">
                  <c:v>0.951914304619496</c:v>
                </c:pt>
                <c:pt idx="208">
                  <c:v>0.72858687287327495</c:v>
                </c:pt>
                <c:pt idx="209">
                  <c:v>0.94148438403395696</c:v>
                </c:pt>
                <c:pt idx="210">
                  <c:v>0.95530011584531305</c:v>
                </c:pt>
                <c:pt idx="211">
                  <c:v>0.49746850558085798</c:v>
                </c:pt>
                <c:pt idx="212">
                  <c:v>0.401315940370785</c:v>
                </c:pt>
                <c:pt idx="213">
                  <c:v>0.28929248039741701</c:v>
                </c:pt>
                <c:pt idx="214">
                  <c:v>0.39876735338811398</c:v>
                </c:pt>
                <c:pt idx="215">
                  <c:v>0.338860365389267</c:v>
                </c:pt>
                <c:pt idx="216">
                  <c:v>3.59542067183432E-9</c:v>
                </c:pt>
                <c:pt idx="217">
                  <c:v>1.02256229859975E-8</c:v>
                </c:pt>
                <c:pt idx="218">
                  <c:v>2.80836226579511E-8</c:v>
                </c:pt>
                <c:pt idx="219">
                  <c:v>1.76053049064162E-9</c:v>
                </c:pt>
                <c:pt idx="220">
                  <c:v>1.1418015477157699E-9</c:v>
                </c:pt>
                <c:pt idx="221">
                  <c:v>2.5091078537827601E-8</c:v>
                </c:pt>
                <c:pt idx="222">
                  <c:v>4.4189908542296997E-9</c:v>
                </c:pt>
                <c:pt idx="223">
                  <c:v>3.98141922313876E-8</c:v>
                </c:pt>
                <c:pt idx="224">
                  <c:v>3.4111948411462202E-9</c:v>
                </c:pt>
                <c:pt idx="225">
                  <c:v>3.5666408036469498E-9</c:v>
                </c:pt>
                <c:pt idx="226">
                  <c:v>5.9460834741323501E-9</c:v>
                </c:pt>
                <c:pt idx="227">
                  <c:v>4.80912922408693E-10</c:v>
                </c:pt>
                <c:pt idx="228">
                  <c:v>1.09813085158084E-9</c:v>
                </c:pt>
                <c:pt idx="229">
                  <c:v>2.3385035493958501E-10</c:v>
                </c:pt>
                <c:pt idx="230">
                  <c:v>2.6561454475640902E-10</c:v>
                </c:pt>
                <c:pt idx="231">
                  <c:v>4.7828029609072097E-10</c:v>
                </c:pt>
                <c:pt idx="232">
                  <c:v>2.3695280962956598E-9</c:v>
                </c:pt>
                <c:pt idx="233">
                  <c:v>7.4727523695829595E-8</c:v>
                </c:pt>
                <c:pt idx="234">
                  <c:v>1.20422836746339E-7</c:v>
                </c:pt>
                <c:pt idx="235">
                  <c:v>7.3417189922260402E-9</c:v>
                </c:pt>
                <c:pt idx="236">
                  <c:v>4.4788274793517702E-8</c:v>
                </c:pt>
                <c:pt idx="237">
                  <c:v>7.5599366040896992E-9</c:v>
                </c:pt>
                <c:pt idx="238">
                  <c:v>3.0902630288184097E-8</c:v>
                </c:pt>
                <c:pt idx="239">
                  <c:v>1.7024433793911401E-7</c:v>
                </c:pt>
                <c:pt idx="240">
                  <c:v>2.3629244797022099E-7</c:v>
                </c:pt>
                <c:pt idx="241">
                  <c:v>8.9550343123936701E-8</c:v>
                </c:pt>
                <c:pt idx="242">
                  <c:v>7.1919862379932606E-8</c:v>
                </c:pt>
                <c:pt idx="243">
                  <c:v>1.1696944400842699E-9</c:v>
                </c:pt>
                <c:pt idx="244">
                  <c:v>7.2717467887526405E-8</c:v>
                </c:pt>
                <c:pt idx="245">
                  <c:v>4.5544434938151397E-9</c:v>
                </c:pt>
                <c:pt idx="246">
                  <c:v>6.8425631899984396E-8</c:v>
                </c:pt>
                <c:pt idx="247">
                  <c:v>3.46748540708125E-2</c:v>
                </c:pt>
                <c:pt idx="248">
                  <c:v>4.6604033574783699E-9</c:v>
                </c:pt>
                <c:pt idx="249">
                  <c:v>6.2661955639386202E-7</c:v>
                </c:pt>
                <c:pt idx="250">
                  <c:v>3.4207009932912202E-9</c:v>
                </c:pt>
                <c:pt idx="251">
                  <c:v>0.43120257117171101</c:v>
                </c:pt>
                <c:pt idx="252">
                  <c:v>9.4669236899733204E-9</c:v>
                </c:pt>
                <c:pt idx="253">
                  <c:v>0.41251576267857898</c:v>
                </c:pt>
                <c:pt idx="254">
                  <c:v>1.0132448144545701E-9</c:v>
                </c:pt>
                <c:pt idx="255">
                  <c:v>2.9311290836639901E-10</c:v>
                </c:pt>
                <c:pt idx="256">
                  <c:v>3.04121759727784E-9</c:v>
                </c:pt>
                <c:pt idx="257">
                  <c:v>9.2817512348376304E-10</c:v>
                </c:pt>
                <c:pt idx="258">
                  <c:v>9.6517513617152506E-10</c:v>
                </c:pt>
                <c:pt idx="259">
                  <c:v>2.0901919554001799E-7</c:v>
                </c:pt>
                <c:pt idx="260">
                  <c:v>2.5722084049074701E-8</c:v>
                </c:pt>
                <c:pt idx="261">
                  <c:v>2.9107491715264199E-8</c:v>
                </c:pt>
                <c:pt idx="262">
                  <c:v>2.4948257915880399E-8</c:v>
                </c:pt>
                <c:pt idx="263">
                  <c:v>6.9487680622208702E-9</c:v>
                </c:pt>
                <c:pt idx="264">
                  <c:v>1.57276850450212E-9</c:v>
                </c:pt>
                <c:pt idx="265">
                  <c:v>2.9920383743646602E-9</c:v>
                </c:pt>
                <c:pt idx="266">
                  <c:v>4.63679219330713E-10</c:v>
                </c:pt>
                <c:pt idx="267">
                  <c:v>1.4380250735203899E-9</c:v>
                </c:pt>
                <c:pt idx="268">
                  <c:v>1.45088139330456E-8</c:v>
                </c:pt>
                <c:pt idx="269">
                  <c:v>1.38311394097765E-8</c:v>
                </c:pt>
                <c:pt idx="270">
                  <c:v>4.01308171968565E-8</c:v>
                </c:pt>
                <c:pt idx="271">
                  <c:v>9.5857378937065996E-10</c:v>
                </c:pt>
                <c:pt idx="272">
                  <c:v>4.0558020749322699E-8</c:v>
                </c:pt>
                <c:pt idx="273">
                  <c:v>1.3730030936455501E-10</c:v>
                </c:pt>
                <c:pt idx="274">
                  <c:v>8.4973218606487003E-2</c:v>
                </c:pt>
                <c:pt idx="275">
                  <c:v>8.6729504942078895E-9</c:v>
                </c:pt>
                <c:pt idx="276">
                  <c:v>1.7866927378801299E-10</c:v>
                </c:pt>
                <c:pt idx="277">
                  <c:v>0.136767461552146</c:v>
                </c:pt>
                <c:pt idx="278">
                  <c:v>0.14010363663426101</c:v>
                </c:pt>
                <c:pt idx="279">
                  <c:v>3.8602648303524903E-2</c:v>
                </c:pt>
                <c:pt idx="280">
                  <c:v>4.1552729265903497E-2</c:v>
                </c:pt>
                <c:pt idx="281">
                  <c:v>1.6091627168195299E-2</c:v>
                </c:pt>
                <c:pt idx="282">
                  <c:v>2.24459853988111E-8</c:v>
                </c:pt>
                <c:pt idx="283">
                  <c:v>3.80722110163861E-4</c:v>
                </c:pt>
                <c:pt idx="284">
                  <c:v>1.0729297897353701E-2</c:v>
                </c:pt>
                <c:pt idx="285">
                  <c:v>1.58562861261341E-2</c:v>
                </c:pt>
                <c:pt idx="286">
                  <c:v>7.8479189501183795E-9</c:v>
                </c:pt>
                <c:pt idx="287">
                  <c:v>8.4488009939429401E-11</c:v>
                </c:pt>
                <c:pt idx="288">
                  <c:v>3.0924662332452E-8</c:v>
                </c:pt>
                <c:pt idx="289">
                  <c:v>2.1951930389697801E-8</c:v>
                </c:pt>
                <c:pt idx="290">
                  <c:v>2.9898270554190501E-7</c:v>
                </c:pt>
                <c:pt idx="291">
                  <c:v>1.01602645863043E-9</c:v>
                </c:pt>
                <c:pt idx="292">
                  <c:v>6.0825909967065005E-11</c:v>
                </c:pt>
                <c:pt idx="293">
                  <c:v>1.44634650987688E-9</c:v>
                </c:pt>
                <c:pt idx="294">
                  <c:v>1.40748570018124E-8</c:v>
                </c:pt>
                <c:pt idx="295">
                  <c:v>1.42918696891423E-9</c:v>
                </c:pt>
                <c:pt idx="296">
                  <c:v>4.71324176040658E-8</c:v>
                </c:pt>
                <c:pt idx="297">
                  <c:v>1.86260699257448E-9</c:v>
                </c:pt>
                <c:pt idx="298">
                  <c:v>5.5861012508622999E-8</c:v>
                </c:pt>
                <c:pt idx="299">
                  <c:v>5.6653684610816802E-11</c:v>
                </c:pt>
                <c:pt idx="300">
                  <c:v>4.7422904830410001E-8</c:v>
                </c:pt>
                <c:pt idx="301">
                  <c:v>4.1631938122878999E-7</c:v>
                </c:pt>
                <c:pt idx="302">
                  <c:v>5.2963370904039199E-8</c:v>
                </c:pt>
                <c:pt idx="303">
                  <c:v>7.66693814025171E-8</c:v>
                </c:pt>
                <c:pt idx="304">
                  <c:v>2.5488530112655797E-7</c:v>
                </c:pt>
                <c:pt idx="305">
                  <c:v>1.8650395379757099E-7</c:v>
                </c:pt>
                <c:pt idx="306">
                  <c:v>1.32575162528536E-7</c:v>
                </c:pt>
                <c:pt idx="307">
                  <c:v>9.1193444116165302E-9</c:v>
                </c:pt>
                <c:pt idx="308">
                  <c:v>8.9662990889515205E-6</c:v>
                </c:pt>
                <c:pt idx="309">
                  <c:v>6.1490383906783702E-9</c:v>
                </c:pt>
                <c:pt idx="310">
                  <c:v>3.0034196397811698E-10</c:v>
                </c:pt>
                <c:pt idx="311">
                  <c:v>6.7976860588510798E-8</c:v>
                </c:pt>
                <c:pt idx="312">
                  <c:v>3.0002086031459003E-8</c:v>
                </c:pt>
                <c:pt idx="313">
                  <c:v>3.4348755089859901E-7</c:v>
                </c:pt>
                <c:pt idx="314">
                  <c:v>2.5196561043435399E-8</c:v>
                </c:pt>
                <c:pt idx="315">
                  <c:v>7.5785347794401696E-9</c:v>
                </c:pt>
                <c:pt idx="316">
                  <c:v>3.5320775579952203E-8</c:v>
                </c:pt>
                <c:pt idx="317">
                  <c:v>1.7713199249118201E-9</c:v>
                </c:pt>
                <c:pt idx="318">
                  <c:v>3.40121863394712E-9</c:v>
                </c:pt>
                <c:pt idx="319">
                  <c:v>3.9068935728849697E-9</c:v>
                </c:pt>
                <c:pt idx="320">
                  <c:v>2.87741161838722E-9</c:v>
                </c:pt>
                <c:pt idx="321">
                  <c:v>5.4077955188611503E-9</c:v>
                </c:pt>
                <c:pt idx="322">
                  <c:v>3.1848230502922499E-8</c:v>
                </c:pt>
                <c:pt idx="323">
                  <c:v>8.4996566497956702E-10</c:v>
                </c:pt>
                <c:pt idx="324">
                  <c:v>9.5030686381511505E-10</c:v>
                </c:pt>
                <c:pt idx="325">
                  <c:v>1.9834516738847801E-10</c:v>
                </c:pt>
                <c:pt idx="326">
                  <c:v>6.6926434418890799E-10</c:v>
                </c:pt>
                <c:pt idx="327">
                  <c:v>3.1575322643235598E-9</c:v>
                </c:pt>
                <c:pt idx="328">
                  <c:v>3.6114763139072401E-9</c:v>
                </c:pt>
                <c:pt idx="329">
                  <c:v>7.8419215953338806E-9</c:v>
                </c:pt>
                <c:pt idx="330">
                  <c:v>2.0874106587172302E-9</c:v>
                </c:pt>
                <c:pt idx="331">
                  <c:v>1.3110267319858099E-10</c:v>
                </c:pt>
                <c:pt idx="332">
                  <c:v>4.32385825614418E-8</c:v>
                </c:pt>
                <c:pt idx="333">
                  <c:v>3.6683476873575702E-8</c:v>
                </c:pt>
                <c:pt idx="334">
                  <c:v>1.0871210868689801E-9</c:v>
                </c:pt>
                <c:pt idx="335">
                  <c:v>1.67793538930018E-9</c:v>
                </c:pt>
                <c:pt idx="336">
                  <c:v>2.2301923564860099E-8</c:v>
                </c:pt>
                <c:pt idx="337">
                  <c:v>3.07430639152141E-8</c:v>
                </c:pt>
                <c:pt idx="338">
                  <c:v>9.9521578524090802E-10</c:v>
                </c:pt>
                <c:pt idx="339">
                  <c:v>2.1747791557099901E-7</c:v>
                </c:pt>
                <c:pt idx="340">
                  <c:v>9.5194323847839692E-9</c:v>
                </c:pt>
                <c:pt idx="341">
                  <c:v>7.9811774253016101E-7</c:v>
                </c:pt>
                <c:pt idx="342">
                  <c:v>2.2259690987380602E-8</c:v>
                </c:pt>
                <c:pt idx="343">
                  <c:v>1.4963583770405401E-8</c:v>
                </c:pt>
                <c:pt idx="344">
                  <c:v>1.39974894620577E-8</c:v>
                </c:pt>
                <c:pt idx="345">
                  <c:v>2.0034577840046399E-11</c:v>
                </c:pt>
                <c:pt idx="346">
                  <c:v>5.17870875768484E-8</c:v>
                </c:pt>
                <c:pt idx="347">
                  <c:v>1.90248814625877E-9</c:v>
                </c:pt>
                <c:pt idx="348">
                  <c:v>7.0717171577618902E-9</c:v>
                </c:pt>
                <c:pt idx="349">
                  <c:v>9.7314844434616697E-10</c:v>
                </c:pt>
                <c:pt idx="350">
                  <c:v>3.0490561403736098E-8</c:v>
                </c:pt>
                <c:pt idx="351">
                  <c:v>1.2362812142099701E-9</c:v>
                </c:pt>
                <c:pt idx="352">
                  <c:v>8.2802370438866297E-9</c:v>
                </c:pt>
                <c:pt idx="353">
                  <c:v>3.5991999802211898E-9</c:v>
                </c:pt>
                <c:pt idx="354">
                  <c:v>4.5909976289169002E-7</c:v>
                </c:pt>
                <c:pt idx="355">
                  <c:v>1.1809144127672001E-7</c:v>
                </c:pt>
                <c:pt idx="356">
                  <c:v>9.0667912450820798E-10</c:v>
                </c:pt>
                <c:pt idx="357">
                  <c:v>1.1588681424620199E-9</c:v>
                </c:pt>
                <c:pt idx="358">
                  <c:v>7.2309139930847604E-10</c:v>
                </c:pt>
                <c:pt idx="359">
                  <c:v>6.0301680353363799E-8</c:v>
                </c:pt>
                <c:pt idx="360">
                  <c:v>1.33951579571468E-7</c:v>
                </c:pt>
                <c:pt idx="361">
                  <c:v>1.02087611410746E-7</c:v>
                </c:pt>
                <c:pt idx="362">
                  <c:v>1.7188960988707201E-7</c:v>
                </c:pt>
                <c:pt idx="363">
                  <c:v>5.3326723769062598E-8</c:v>
                </c:pt>
                <c:pt idx="364">
                  <c:v>5.8032812285569899E-8</c:v>
                </c:pt>
                <c:pt idx="365">
                  <c:v>8.5470269608572798E-10</c:v>
                </c:pt>
                <c:pt idx="366">
                  <c:v>2.2430295760261301E-9</c:v>
                </c:pt>
                <c:pt idx="367">
                  <c:v>1.5781721801920101E-8</c:v>
                </c:pt>
                <c:pt idx="368">
                  <c:v>2.4937823341769299E-9</c:v>
                </c:pt>
                <c:pt idx="369">
                  <c:v>1.2507687671914599E-10</c:v>
                </c:pt>
                <c:pt idx="370">
                  <c:v>1.3657015650633799E-8</c:v>
                </c:pt>
                <c:pt idx="371">
                  <c:v>7.8368529212207201E-9</c:v>
                </c:pt>
                <c:pt idx="372">
                  <c:v>4.6669829365230201E-9</c:v>
                </c:pt>
                <c:pt idx="373">
                  <c:v>4.5815318690606901E-10</c:v>
                </c:pt>
                <c:pt idx="374">
                  <c:v>5.0707791507161099E-8</c:v>
                </c:pt>
                <c:pt idx="375">
                  <c:v>1.4961548954437301E-10</c:v>
                </c:pt>
                <c:pt idx="376">
                  <c:v>1.33503489281306E-10</c:v>
                </c:pt>
                <c:pt idx="377">
                  <c:v>2.7034100362435299E-10</c:v>
                </c:pt>
                <c:pt idx="378">
                  <c:v>5.6294634954902902E-8</c:v>
                </c:pt>
                <c:pt idx="379">
                  <c:v>8.1237668005325196E-9</c:v>
                </c:pt>
                <c:pt idx="380">
                  <c:v>5.1148985758858701E-9</c:v>
                </c:pt>
                <c:pt idx="381">
                  <c:v>8.6576449234894296E-4</c:v>
                </c:pt>
                <c:pt idx="382">
                  <c:v>2.3215514216285101E-6</c:v>
                </c:pt>
                <c:pt idx="383">
                  <c:v>0.25639504654603501</c:v>
                </c:pt>
                <c:pt idx="384">
                  <c:v>0.33237294953761498</c:v>
                </c:pt>
                <c:pt idx="385">
                  <c:v>1.6226980634667901E-8</c:v>
                </c:pt>
                <c:pt idx="386">
                  <c:v>1.2656536074730499E-9</c:v>
                </c:pt>
                <c:pt idx="387">
                  <c:v>1.7142534878150001E-5</c:v>
                </c:pt>
                <c:pt idx="388">
                  <c:v>6.3766414212206803E-8</c:v>
                </c:pt>
                <c:pt idx="389">
                  <c:v>1.1436823652855101E-6</c:v>
                </c:pt>
                <c:pt idx="390">
                  <c:v>1.27860454654388E-5</c:v>
                </c:pt>
                <c:pt idx="391">
                  <c:v>1.6085083570328801E-8</c:v>
                </c:pt>
                <c:pt idx="392">
                  <c:v>4.5538764761431601E-2</c:v>
                </c:pt>
                <c:pt idx="393">
                  <c:v>2.04066245920561E-8</c:v>
                </c:pt>
                <c:pt idx="394">
                  <c:v>2.7812130354690098E-7</c:v>
                </c:pt>
                <c:pt idx="395">
                  <c:v>7.6107884169744607E-9</c:v>
                </c:pt>
                <c:pt idx="396">
                  <c:v>1.9380504295096701E-8</c:v>
                </c:pt>
                <c:pt idx="397">
                  <c:v>1.86152197773126E-9</c:v>
                </c:pt>
                <c:pt idx="398">
                  <c:v>6.6543002670762101E-11</c:v>
                </c:pt>
                <c:pt idx="399">
                  <c:v>5.4751301903913802E-11</c:v>
                </c:pt>
                <c:pt idx="400">
                  <c:v>6.6586156386463102E-9</c:v>
                </c:pt>
                <c:pt idx="401">
                  <c:v>1.8493416531035999E-9</c:v>
                </c:pt>
                <c:pt idx="402">
                  <c:v>1.36416793030355E-9</c:v>
                </c:pt>
                <c:pt idx="403">
                  <c:v>1.3906506719986599E-8</c:v>
                </c:pt>
                <c:pt idx="404">
                  <c:v>2.86422739581699E-9</c:v>
                </c:pt>
                <c:pt idx="405">
                  <c:v>6.2890709444863205E-10</c:v>
                </c:pt>
                <c:pt idx="406">
                  <c:v>8.9851891112250994E-8</c:v>
                </c:pt>
                <c:pt idx="407">
                  <c:v>8.9484732582805193E-9</c:v>
                </c:pt>
                <c:pt idx="408">
                  <c:v>2.4589954833937401E-9</c:v>
                </c:pt>
                <c:pt idx="409">
                  <c:v>2.5833514051711901E-10</c:v>
                </c:pt>
                <c:pt idx="410">
                  <c:v>4.6320558148945602E-8</c:v>
                </c:pt>
                <c:pt idx="411">
                  <c:v>4.6523284825818498E-10</c:v>
                </c:pt>
                <c:pt idx="412">
                  <c:v>1.8104211407556099E-8</c:v>
                </c:pt>
                <c:pt idx="413">
                  <c:v>4.3235619374846098E-8</c:v>
                </c:pt>
                <c:pt idx="414">
                  <c:v>4.8420022901676598E-8</c:v>
                </c:pt>
                <c:pt idx="415">
                  <c:v>3.1330258559371498E-6</c:v>
                </c:pt>
                <c:pt idx="416">
                  <c:v>0.303152682685286</c:v>
                </c:pt>
                <c:pt idx="417">
                  <c:v>2.5948443661383499E-8</c:v>
                </c:pt>
                <c:pt idx="418">
                  <c:v>1.4673564254630401E-7</c:v>
                </c:pt>
                <c:pt idx="419">
                  <c:v>4.2587587242073303E-6</c:v>
                </c:pt>
                <c:pt idx="420">
                  <c:v>2.3534900158339102E-6</c:v>
                </c:pt>
                <c:pt idx="421">
                  <c:v>9.08082375263357E-7</c:v>
                </c:pt>
                <c:pt idx="422">
                  <c:v>9.06536187494449E-4</c:v>
                </c:pt>
                <c:pt idx="423">
                  <c:v>4.7750675038477298E-7</c:v>
                </c:pt>
                <c:pt idx="424">
                  <c:v>6.2048123379155603E-7</c:v>
                </c:pt>
                <c:pt idx="425">
                  <c:v>1.9981682298394698E-6</c:v>
                </c:pt>
                <c:pt idx="426">
                  <c:v>6.7094891051559403E-9</c:v>
                </c:pt>
                <c:pt idx="427">
                  <c:v>1.1473453372713401E-6</c:v>
                </c:pt>
                <c:pt idx="428">
                  <c:v>1.4755516782677699E-6</c:v>
                </c:pt>
                <c:pt idx="429">
                  <c:v>2.4025559381247301E-5</c:v>
                </c:pt>
                <c:pt idx="430">
                  <c:v>5.5152301799240796E-4</c:v>
                </c:pt>
                <c:pt idx="431">
                  <c:v>1.36773888108414E-6</c:v>
                </c:pt>
                <c:pt idx="432">
                  <c:v>5.4694225655092597E-8</c:v>
                </c:pt>
                <c:pt idx="433">
                  <c:v>6.9881514909434196E-8</c:v>
                </c:pt>
                <c:pt idx="434">
                  <c:v>2.6055084695271799E-8</c:v>
                </c:pt>
                <c:pt idx="435">
                  <c:v>1.97020228915905E-8</c:v>
                </c:pt>
                <c:pt idx="436">
                  <c:v>2.2898383597264701E-9</c:v>
                </c:pt>
                <c:pt idx="437">
                  <c:v>3.5323392501625303E-8</c:v>
                </c:pt>
                <c:pt idx="438">
                  <c:v>5.0118286610546096E-6</c:v>
                </c:pt>
                <c:pt idx="439">
                  <c:v>1.2961211206205799E-7</c:v>
                </c:pt>
                <c:pt idx="440">
                  <c:v>3.9335289740983201E-7</c:v>
                </c:pt>
                <c:pt idx="441">
                  <c:v>3.2609427162452799E-7</c:v>
                </c:pt>
                <c:pt idx="442">
                  <c:v>3.0603209243784701E-7</c:v>
                </c:pt>
                <c:pt idx="443">
                  <c:v>1.08438775989141E-9</c:v>
                </c:pt>
                <c:pt idx="444">
                  <c:v>8.5750065563398705E-8</c:v>
                </c:pt>
                <c:pt idx="445">
                  <c:v>6.3019209117585697E-9</c:v>
                </c:pt>
                <c:pt idx="446">
                  <c:v>5.3628983663470897E-10</c:v>
                </c:pt>
                <c:pt idx="447">
                  <c:v>1.36519630661786E-9</c:v>
                </c:pt>
                <c:pt idx="448">
                  <c:v>3.5445421729304099E-8</c:v>
                </c:pt>
                <c:pt idx="449">
                  <c:v>2.24397388033984E-10</c:v>
                </c:pt>
                <c:pt idx="450">
                  <c:v>1.00809434345106E-8</c:v>
                </c:pt>
                <c:pt idx="451">
                  <c:v>3.89428176677555E-9</c:v>
                </c:pt>
                <c:pt idx="452">
                  <c:v>3.95737899192112E-9</c:v>
                </c:pt>
                <c:pt idx="453">
                  <c:v>1.5197762372074001E-9</c:v>
                </c:pt>
                <c:pt idx="454">
                  <c:v>2.4323803029955799E-9</c:v>
                </c:pt>
                <c:pt idx="455">
                  <c:v>1.0495298570134201E-8</c:v>
                </c:pt>
                <c:pt idx="456">
                  <c:v>0.30063091830848399</c:v>
                </c:pt>
                <c:pt idx="457">
                  <c:v>2.6625442955888198E-6</c:v>
                </c:pt>
                <c:pt idx="458">
                  <c:v>3.6290453695853E-7</c:v>
                </c:pt>
                <c:pt idx="459">
                  <c:v>9.2634328347173501E-6</c:v>
                </c:pt>
                <c:pt idx="460">
                  <c:v>2.30968799846888E-2</c:v>
                </c:pt>
                <c:pt idx="461">
                  <c:v>1.27852848165683E-6</c:v>
                </c:pt>
                <c:pt idx="462">
                  <c:v>0.14068554546713299</c:v>
                </c:pt>
                <c:pt idx="463">
                  <c:v>4.7893761065884598E-6</c:v>
                </c:pt>
                <c:pt idx="464">
                  <c:v>1.5938836678156699E-7</c:v>
                </c:pt>
                <c:pt idx="465">
                  <c:v>2.8428546807110702E-7</c:v>
                </c:pt>
                <c:pt idx="466">
                  <c:v>1.8157213516447899E-8</c:v>
                </c:pt>
                <c:pt idx="467">
                  <c:v>1.95483540619163E-6</c:v>
                </c:pt>
                <c:pt idx="468">
                  <c:v>9.0029054309928504E-9</c:v>
                </c:pt>
                <c:pt idx="469">
                  <c:v>4.3401718011430203E-8</c:v>
                </c:pt>
                <c:pt idx="470">
                  <c:v>5.9230747010813198E-2</c:v>
                </c:pt>
                <c:pt idx="471">
                  <c:v>4.35680104102502E-7</c:v>
                </c:pt>
                <c:pt idx="472">
                  <c:v>0.10784651504012301</c:v>
                </c:pt>
                <c:pt idx="473">
                  <c:v>9.1147776462958698E-10</c:v>
                </c:pt>
                <c:pt idx="474">
                  <c:v>9.0390543604238297E-9</c:v>
                </c:pt>
                <c:pt idx="475">
                  <c:v>1.0801879793746501E-9</c:v>
                </c:pt>
                <c:pt idx="476">
                  <c:v>3.1109051614678003E-8</c:v>
                </c:pt>
                <c:pt idx="477">
                  <c:v>8.6322932405258992E-9</c:v>
                </c:pt>
                <c:pt idx="478">
                  <c:v>6.5520120192002904E-10</c:v>
                </c:pt>
                <c:pt idx="479">
                  <c:v>5.8576188034225099E-10</c:v>
                </c:pt>
                <c:pt idx="480">
                  <c:v>2.5641217905208699E-8</c:v>
                </c:pt>
                <c:pt idx="481">
                  <c:v>3.43558990467773E-8</c:v>
                </c:pt>
                <c:pt idx="482">
                  <c:v>5.5233272516840403E-7</c:v>
                </c:pt>
                <c:pt idx="483">
                  <c:v>3.3537612176057599E-10</c:v>
                </c:pt>
                <c:pt idx="484">
                  <c:v>4.8951983697789201E-8</c:v>
                </c:pt>
                <c:pt idx="485">
                  <c:v>5.7302275923730203E-8</c:v>
                </c:pt>
                <c:pt idx="486">
                  <c:v>2.9273916877643599E-7</c:v>
                </c:pt>
                <c:pt idx="487">
                  <c:v>7.8731366327987892E-9</c:v>
                </c:pt>
                <c:pt idx="488">
                  <c:v>3.7400660667847903E-9</c:v>
                </c:pt>
                <c:pt idx="489">
                  <c:v>3.3569455183612199E-9</c:v>
                </c:pt>
                <c:pt idx="490">
                  <c:v>3.9109724813538201E-9</c:v>
                </c:pt>
                <c:pt idx="491">
                  <c:v>7.35765879914462E-9</c:v>
                </c:pt>
                <c:pt idx="492">
                  <c:v>1.7300892454329999E-9</c:v>
                </c:pt>
                <c:pt idx="493">
                  <c:v>7.2150367238538396E-9</c:v>
                </c:pt>
                <c:pt idx="494">
                  <c:v>7.5529171649714498E-10</c:v>
                </c:pt>
                <c:pt idx="495">
                  <c:v>1.3757594770814499E-7</c:v>
                </c:pt>
                <c:pt idx="496">
                  <c:v>1.02300709197568E-9</c:v>
                </c:pt>
                <c:pt idx="497">
                  <c:v>6.1460170783786795E-10</c:v>
                </c:pt>
                <c:pt idx="498">
                  <c:v>3.4415833411579201E-9</c:v>
                </c:pt>
                <c:pt idx="499">
                  <c:v>8.4239648211776005E-10</c:v>
                </c:pt>
                <c:pt idx="500">
                  <c:v>2.63884908115248E-9</c:v>
                </c:pt>
                <c:pt idx="501">
                  <c:v>1.6217812046854901E-8</c:v>
                </c:pt>
                <c:pt idx="502">
                  <c:v>5.5044674968024698E-8</c:v>
                </c:pt>
                <c:pt idx="503">
                  <c:v>0.106439861585752</c:v>
                </c:pt>
                <c:pt idx="504">
                  <c:v>0.41806673818992501</c:v>
                </c:pt>
                <c:pt idx="505">
                  <c:v>2.6920508603307801E-8</c:v>
                </c:pt>
                <c:pt idx="506">
                  <c:v>1.74745228986139E-7</c:v>
                </c:pt>
                <c:pt idx="507">
                  <c:v>2.1609360951884599E-8</c:v>
                </c:pt>
                <c:pt idx="508">
                  <c:v>2.7539954846795499E-8</c:v>
                </c:pt>
                <c:pt idx="509">
                  <c:v>6.0976642671162903E-8</c:v>
                </c:pt>
                <c:pt idx="510">
                  <c:v>2.6075757567574399E-9</c:v>
                </c:pt>
                <c:pt idx="511">
                  <c:v>1.28393563876382E-9</c:v>
                </c:pt>
                <c:pt idx="512">
                  <c:v>2.3733387624392E-9</c:v>
                </c:pt>
                <c:pt idx="513">
                  <c:v>8.5715761982401403E-10</c:v>
                </c:pt>
                <c:pt idx="514">
                  <c:v>2.0489215741755899E-10</c:v>
                </c:pt>
                <c:pt idx="515">
                  <c:v>4.9032905516875999E-9</c:v>
                </c:pt>
                <c:pt idx="516">
                  <c:v>1.43938612576235E-7</c:v>
                </c:pt>
                <c:pt idx="517">
                  <c:v>3.4140584857179999E-8</c:v>
                </c:pt>
                <c:pt idx="518">
                  <c:v>1.4992463600312299E-8</c:v>
                </c:pt>
                <c:pt idx="519">
                  <c:v>8.6751532726392997E-9</c:v>
                </c:pt>
                <c:pt idx="520">
                  <c:v>4.7271124462066798E-11</c:v>
                </c:pt>
                <c:pt idx="521">
                  <c:v>3.0951704253986598E-8</c:v>
                </c:pt>
                <c:pt idx="522">
                  <c:v>3.57402378542931E-10</c:v>
                </c:pt>
                <c:pt idx="523">
                  <c:v>4.7523315460160295E-10</c:v>
                </c:pt>
                <c:pt idx="524">
                  <c:v>3.6926873317883801E-9</c:v>
                </c:pt>
                <c:pt idx="525">
                  <c:v>2.0968998739725E-10</c:v>
                </c:pt>
                <c:pt idx="526">
                  <c:v>2.93214370369698E-7</c:v>
                </c:pt>
                <c:pt idx="527">
                  <c:v>3.2951270733535002E-9</c:v>
                </c:pt>
                <c:pt idx="528">
                  <c:v>2.1654000970253401E-8</c:v>
                </c:pt>
                <c:pt idx="529">
                  <c:v>8.56152100442406E-9</c:v>
                </c:pt>
                <c:pt idx="530">
                  <c:v>2.3636777180804599E-8</c:v>
                </c:pt>
                <c:pt idx="531">
                  <c:v>1.8109466623794999E-8</c:v>
                </c:pt>
                <c:pt idx="532">
                  <c:v>8.52197020752537E-2</c:v>
                </c:pt>
                <c:pt idx="533">
                  <c:v>2.49408186210483E-2</c:v>
                </c:pt>
                <c:pt idx="534">
                  <c:v>0.10131625649821301</c:v>
                </c:pt>
                <c:pt idx="535">
                  <c:v>0.139971629987826</c:v>
                </c:pt>
                <c:pt idx="536">
                  <c:v>0.31758264697565802</c:v>
                </c:pt>
                <c:pt idx="537">
                  <c:v>0.51959269854938595</c:v>
                </c:pt>
                <c:pt idx="538">
                  <c:v>0.67579609057068701</c:v>
                </c:pt>
                <c:pt idx="539">
                  <c:v>0.55851890095205003</c:v>
                </c:pt>
                <c:pt idx="540">
                  <c:v>0.56842465353525196</c:v>
                </c:pt>
                <c:pt idx="541">
                  <c:v>0.476333468342299</c:v>
                </c:pt>
                <c:pt idx="542">
                  <c:v>2.2440357559232599E-2</c:v>
                </c:pt>
                <c:pt idx="543">
                  <c:v>0.129674010889052</c:v>
                </c:pt>
                <c:pt idx="544">
                  <c:v>1.7395506817399198E-2</c:v>
                </c:pt>
                <c:pt idx="545">
                  <c:v>1.7352724011457601E-6</c:v>
                </c:pt>
                <c:pt idx="546">
                  <c:v>1.6369320597177199E-8</c:v>
                </c:pt>
                <c:pt idx="547">
                  <c:v>1.17698984150948E-7</c:v>
                </c:pt>
                <c:pt idx="548">
                  <c:v>4.7070730206921598E-8</c:v>
                </c:pt>
                <c:pt idx="549">
                  <c:v>6.3258578662523901E-9</c:v>
                </c:pt>
                <c:pt idx="550">
                  <c:v>1.5196978657396499E-9</c:v>
                </c:pt>
                <c:pt idx="551">
                  <c:v>3.9725251045787798E-10</c:v>
                </c:pt>
                <c:pt idx="552">
                  <c:v>3.3905557042288602E-9</c:v>
                </c:pt>
                <c:pt idx="553">
                  <c:v>1.07767193902366E-10</c:v>
                </c:pt>
                <c:pt idx="554">
                  <c:v>2.7884414490921998E-10</c:v>
                </c:pt>
                <c:pt idx="555">
                  <c:v>8.8370258800344999E-10</c:v>
                </c:pt>
                <c:pt idx="556">
                  <c:v>3.9504177746125802E-9</c:v>
                </c:pt>
                <c:pt idx="557">
                  <c:v>5.6569452365787902E-10</c:v>
                </c:pt>
                <c:pt idx="558">
                  <c:v>1.14437542145945E-9</c:v>
                </c:pt>
                <c:pt idx="559">
                  <c:v>8.1899254828695803E-10</c:v>
                </c:pt>
                <c:pt idx="560">
                  <c:v>6.7837411517192204E-9</c:v>
                </c:pt>
                <c:pt idx="561">
                  <c:v>1.46711829410089E-10</c:v>
                </c:pt>
                <c:pt idx="562">
                  <c:v>2.3454518457807098E-10</c:v>
                </c:pt>
                <c:pt idx="563">
                  <c:v>1.5900849102246999E-10</c:v>
                </c:pt>
                <c:pt idx="564">
                  <c:v>1.1898705633329199E-9</c:v>
                </c:pt>
                <c:pt idx="565">
                  <c:v>4.3092824209422098E-10</c:v>
                </c:pt>
                <c:pt idx="566">
                  <c:v>1.9527850534621498E-11</c:v>
                </c:pt>
                <c:pt idx="567">
                  <c:v>9.5674935532421706E-11</c:v>
                </c:pt>
                <c:pt idx="568">
                  <c:v>4.1773388672347798E-8</c:v>
                </c:pt>
                <c:pt idx="569">
                  <c:v>1.0377510541376899E-8</c:v>
                </c:pt>
                <c:pt idx="570">
                  <c:v>2.1546148939198101E-10</c:v>
                </c:pt>
                <c:pt idx="571">
                  <c:v>1.0341064941521099E-9</c:v>
                </c:pt>
                <c:pt idx="572">
                  <c:v>3.57620002257244E-8</c:v>
                </c:pt>
                <c:pt idx="573">
                  <c:v>2.8497313338501399E-8</c:v>
                </c:pt>
                <c:pt idx="574">
                  <c:v>3.1786426555198103E-8</c:v>
                </c:pt>
                <c:pt idx="575">
                  <c:v>5.4793325941607697E-8</c:v>
                </c:pt>
                <c:pt idx="576">
                  <c:v>2.1349883353869701E-8</c:v>
                </c:pt>
                <c:pt idx="577">
                  <c:v>1.2201836909409001E-9</c:v>
                </c:pt>
                <c:pt idx="578">
                  <c:v>0.122479585203774</c:v>
                </c:pt>
                <c:pt idx="579">
                  <c:v>4.99847107372319E-9</c:v>
                </c:pt>
                <c:pt idx="580">
                  <c:v>1.11704183027414E-8</c:v>
                </c:pt>
                <c:pt idx="581">
                  <c:v>3.2011628697570801E-9</c:v>
                </c:pt>
                <c:pt idx="582">
                  <c:v>1.2629878669757499E-7</c:v>
                </c:pt>
                <c:pt idx="583">
                  <c:v>9.3737122360302597E-8</c:v>
                </c:pt>
                <c:pt idx="584">
                  <c:v>2.98397513324826E-9</c:v>
                </c:pt>
                <c:pt idx="585">
                  <c:v>2.91331558259749E-7</c:v>
                </c:pt>
                <c:pt idx="586">
                  <c:v>5.7814037548070803E-2</c:v>
                </c:pt>
                <c:pt idx="587">
                  <c:v>8.6079643054585795E-3</c:v>
                </c:pt>
                <c:pt idx="588">
                  <c:v>7.9331158618541897E-2</c:v>
                </c:pt>
                <c:pt idx="589">
                  <c:v>0.12869662813558699</c:v>
                </c:pt>
                <c:pt idx="590">
                  <c:v>0.131590424279036</c:v>
                </c:pt>
                <c:pt idx="591">
                  <c:v>6.0472520531060003E-2</c:v>
                </c:pt>
                <c:pt idx="592">
                  <c:v>1.7747113532783E-6</c:v>
                </c:pt>
                <c:pt idx="593">
                  <c:v>7.4682138214111002E-7</c:v>
                </c:pt>
                <c:pt idx="594">
                  <c:v>6.9725186609526493E-2</c:v>
                </c:pt>
                <c:pt idx="595">
                  <c:v>1.14682876419784E-9</c:v>
                </c:pt>
                <c:pt idx="596">
                  <c:v>1.93900425051486E-10</c:v>
                </c:pt>
                <c:pt idx="597">
                  <c:v>5.1675474330775399E-9</c:v>
                </c:pt>
                <c:pt idx="598">
                  <c:v>3.6588347934690102E-8</c:v>
                </c:pt>
                <c:pt idx="599">
                  <c:v>1.71512262697438E-9</c:v>
                </c:pt>
                <c:pt idx="600">
                  <c:v>3.5597789131082499E-8</c:v>
                </c:pt>
                <c:pt idx="601">
                  <c:v>2.1189390382262801E-10</c:v>
                </c:pt>
                <c:pt idx="602">
                  <c:v>1.9133780159042799E-9</c:v>
                </c:pt>
                <c:pt idx="603">
                  <c:v>2.6712824695034902E-9</c:v>
                </c:pt>
                <c:pt idx="604">
                  <c:v>3.4499749337287499E-9</c:v>
                </c:pt>
                <c:pt idx="605">
                  <c:v>3.7466559740146098E-9</c:v>
                </c:pt>
                <c:pt idx="606">
                  <c:v>1.36677403722793E-9</c:v>
                </c:pt>
                <c:pt idx="607">
                  <c:v>4.5287903918850098E-10</c:v>
                </c:pt>
                <c:pt idx="608">
                  <c:v>1.31069473017884E-10</c:v>
                </c:pt>
                <c:pt idx="609">
                  <c:v>1.21335867031677E-8</c:v>
                </c:pt>
                <c:pt idx="610">
                  <c:v>1.73383719601177E-9</c:v>
                </c:pt>
                <c:pt idx="611">
                  <c:v>6.9577336706391796E-10</c:v>
                </c:pt>
                <c:pt idx="612">
                  <c:v>1.01225454507486E-10</c:v>
                </c:pt>
                <c:pt idx="613">
                  <c:v>2.1668554363381999E-8</c:v>
                </c:pt>
                <c:pt idx="614">
                  <c:v>2.1313040988457E-10</c:v>
                </c:pt>
                <c:pt idx="615">
                  <c:v>8.6046305930610703E-11</c:v>
                </c:pt>
                <c:pt idx="616">
                  <c:v>5.0328867345600499E-9</c:v>
                </c:pt>
                <c:pt idx="617">
                  <c:v>1.3311850018196401E-9</c:v>
                </c:pt>
                <c:pt idx="618">
                  <c:v>4.0716548947297998E-7</c:v>
                </c:pt>
                <c:pt idx="619">
                  <c:v>6.8567608315084403E-10</c:v>
                </c:pt>
                <c:pt idx="620">
                  <c:v>1.44720263035794E-8</c:v>
                </c:pt>
                <c:pt idx="621">
                  <c:v>2.4961797820801899E-9</c:v>
                </c:pt>
                <c:pt idx="622">
                  <c:v>6.04936366135847E-8</c:v>
                </c:pt>
                <c:pt idx="623">
                  <c:v>4.7879346199779701E-8</c:v>
                </c:pt>
                <c:pt idx="624">
                  <c:v>5.5742697982244795E-10</c:v>
                </c:pt>
                <c:pt idx="625">
                  <c:v>4.6666750195165402E-9</c:v>
                </c:pt>
                <c:pt idx="626">
                  <c:v>2.1082117818725199E-9</c:v>
                </c:pt>
                <c:pt idx="627">
                  <c:v>6.3525118408128298E-9</c:v>
                </c:pt>
                <c:pt idx="628">
                  <c:v>3.1277486920361199E-10</c:v>
                </c:pt>
                <c:pt idx="629">
                  <c:v>1.5372534834624698E-11</c:v>
                </c:pt>
                <c:pt idx="630">
                  <c:v>1.43776487617811E-9</c:v>
                </c:pt>
                <c:pt idx="631">
                  <c:v>1.0956780800861799E-8</c:v>
                </c:pt>
                <c:pt idx="632">
                  <c:v>1.1528590307169099E-9</c:v>
                </c:pt>
                <c:pt idx="633">
                  <c:v>9.8505706846540101E-9</c:v>
                </c:pt>
                <c:pt idx="634">
                  <c:v>6.4034911780967696E-12</c:v>
                </c:pt>
                <c:pt idx="635">
                  <c:v>3.29058709706362E-11</c:v>
                </c:pt>
                <c:pt idx="636">
                  <c:v>5.8142831925809001E-10</c:v>
                </c:pt>
                <c:pt idx="637">
                  <c:v>2.088776445433E-10</c:v>
                </c:pt>
                <c:pt idx="638">
                  <c:v>5.0297352137100796E-9</c:v>
                </c:pt>
                <c:pt idx="639">
                  <c:v>1.8863168291635201E-11</c:v>
                </c:pt>
                <c:pt idx="640">
                  <c:v>8.9384939078411003E-11</c:v>
                </c:pt>
                <c:pt idx="641">
                  <c:v>1.75580569324992E-9</c:v>
                </c:pt>
                <c:pt idx="642">
                  <c:v>3.0715544686098999E-9</c:v>
                </c:pt>
                <c:pt idx="643">
                  <c:v>1.5555351894714899E-8</c:v>
                </c:pt>
                <c:pt idx="644">
                  <c:v>5.5427764925819999E-10</c:v>
                </c:pt>
                <c:pt idx="645">
                  <c:v>4.8505445799085004E-9</c:v>
                </c:pt>
                <c:pt idx="646">
                  <c:v>3.2788003280158602E-8</c:v>
                </c:pt>
                <c:pt idx="647">
                  <c:v>6.1655166186574702E-8</c:v>
                </c:pt>
                <c:pt idx="648">
                  <c:v>2.8858189541240001E-8</c:v>
                </c:pt>
                <c:pt idx="649">
                  <c:v>2.5434623666256801E-8</c:v>
                </c:pt>
                <c:pt idx="650">
                  <c:v>1.9987071141048798E-9</c:v>
                </c:pt>
                <c:pt idx="651">
                  <c:v>3.5713961640155699E-9</c:v>
                </c:pt>
                <c:pt idx="652">
                  <c:v>7.8791072231139807E-9</c:v>
                </c:pt>
                <c:pt idx="653">
                  <c:v>2.3707217464528403E-10</c:v>
                </c:pt>
                <c:pt idx="654">
                  <c:v>8.6430947109566102E-8</c:v>
                </c:pt>
                <c:pt idx="655">
                  <c:v>3.6746731983804603E-8</c:v>
                </c:pt>
                <c:pt idx="656">
                  <c:v>7.0190710054362705E-7</c:v>
                </c:pt>
                <c:pt idx="657">
                  <c:v>1.9322029374724099E-7</c:v>
                </c:pt>
                <c:pt idx="658">
                  <c:v>4.53429549437682E-7</c:v>
                </c:pt>
                <c:pt idx="659">
                  <c:v>6.2489198131873793E-8</c:v>
                </c:pt>
                <c:pt idx="660">
                  <c:v>3.89555582040095E-8</c:v>
                </c:pt>
                <c:pt idx="661">
                  <c:v>2.1132260884237302E-8</c:v>
                </c:pt>
                <c:pt idx="662">
                  <c:v>8.1474316297300892E-9</c:v>
                </c:pt>
                <c:pt idx="663">
                  <c:v>2.6564407143804202E-9</c:v>
                </c:pt>
                <c:pt idx="664">
                  <c:v>1.09171893287752E-7</c:v>
                </c:pt>
                <c:pt idx="665">
                  <c:v>3.2076498597160802E-10</c:v>
                </c:pt>
                <c:pt idx="666">
                  <c:v>1.32818559013796E-8</c:v>
                </c:pt>
                <c:pt idx="667">
                  <c:v>2.3138901108952601E-9</c:v>
                </c:pt>
                <c:pt idx="668">
                  <c:v>3.9949962613105699E-9</c:v>
                </c:pt>
                <c:pt idx="669">
                  <c:v>5.3072088203302099E-11</c:v>
                </c:pt>
                <c:pt idx="670">
                  <c:v>7.7596142426343497E-10</c:v>
                </c:pt>
                <c:pt idx="671">
                  <c:v>1.13334286912489E-9</c:v>
                </c:pt>
                <c:pt idx="672">
                  <c:v>1.0399314613396601E-8</c:v>
                </c:pt>
                <c:pt idx="673">
                  <c:v>3.4141406338533701E-10</c:v>
                </c:pt>
                <c:pt idx="674">
                  <c:v>6.80293162639199E-10</c:v>
                </c:pt>
                <c:pt idx="675">
                  <c:v>4.56177817356761E-9</c:v>
                </c:pt>
                <c:pt idx="676">
                  <c:v>1.5716070573978102E-8</c:v>
                </c:pt>
                <c:pt idx="677">
                  <c:v>3.1888368531943198E-9</c:v>
                </c:pt>
                <c:pt idx="678">
                  <c:v>1.11162768052564E-7</c:v>
                </c:pt>
                <c:pt idx="679">
                  <c:v>2.7716485135048899E-11</c:v>
                </c:pt>
                <c:pt idx="680">
                  <c:v>1.6270454417659501E-8</c:v>
                </c:pt>
                <c:pt idx="681">
                  <c:v>1.85870938140885E-8</c:v>
                </c:pt>
                <c:pt idx="682">
                  <c:v>4.62965202009554E-10</c:v>
                </c:pt>
                <c:pt idx="683">
                  <c:v>4.6786198239146405E-10</c:v>
                </c:pt>
                <c:pt idx="684">
                  <c:v>1.3041631614378299E-9</c:v>
                </c:pt>
                <c:pt idx="685">
                  <c:v>1.0344766529597E-8</c:v>
                </c:pt>
                <c:pt idx="686">
                  <c:v>3.4120118724706098E-8</c:v>
                </c:pt>
                <c:pt idx="687">
                  <c:v>4.69173151831918E-8</c:v>
                </c:pt>
                <c:pt idx="688">
                  <c:v>1.9947187852558798E-9</c:v>
                </c:pt>
                <c:pt idx="689">
                  <c:v>1.4634487467315399E-9</c:v>
                </c:pt>
                <c:pt idx="690">
                  <c:v>5.4465115818258098E-10</c:v>
                </c:pt>
                <c:pt idx="691">
                  <c:v>2.3967570027259598E-9</c:v>
                </c:pt>
                <c:pt idx="692">
                  <c:v>6.4726935130795595E-10</c:v>
                </c:pt>
                <c:pt idx="693">
                  <c:v>8.0310062146784003E-11</c:v>
                </c:pt>
                <c:pt idx="694">
                  <c:v>4.22832562524074E-9</c:v>
                </c:pt>
                <c:pt idx="695">
                  <c:v>1.94993107566611E-11</c:v>
                </c:pt>
                <c:pt idx="696">
                  <c:v>1.6766346817050599E-9</c:v>
                </c:pt>
                <c:pt idx="697">
                  <c:v>2.3579446387737602E-10</c:v>
                </c:pt>
                <c:pt idx="698">
                  <c:v>8.9237163362200105E-9</c:v>
                </c:pt>
                <c:pt idx="699">
                  <c:v>3.4801624164532201E-9</c:v>
                </c:pt>
                <c:pt idx="700">
                  <c:v>2.84361489714426E-9</c:v>
                </c:pt>
                <c:pt idx="701">
                  <c:v>5.6703639935750798E-8</c:v>
                </c:pt>
                <c:pt idx="702">
                  <c:v>1.7232237856268699E-9</c:v>
                </c:pt>
                <c:pt idx="703">
                  <c:v>7.7074415262928296E-10</c:v>
                </c:pt>
                <c:pt idx="704">
                  <c:v>7.7845226587024404E-10</c:v>
                </c:pt>
                <c:pt idx="705">
                  <c:v>7.4708515974226096E-10</c:v>
                </c:pt>
                <c:pt idx="706">
                  <c:v>3.6135999778358002E-10</c:v>
                </c:pt>
                <c:pt idx="707">
                  <c:v>4.8166223891997004E-10</c:v>
                </c:pt>
                <c:pt idx="708">
                  <c:v>1.12598188396365E-8</c:v>
                </c:pt>
                <c:pt idx="709">
                  <c:v>2.37259661082701E-11</c:v>
                </c:pt>
                <c:pt idx="710">
                  <c:v>8.8186991388208902E-12</c:v>
                </c:pt>
                <c:pt idx="711">
                  <c:v>2.5303013352107599E-9</c:v>
                </c:pt>
                <c:pt idx="712">
                  <c:v>2.7072535928393499E-10</c:v>
                </c:pt>
                <c:pt idx="713">
                  <c:v>3.0904187886691102E-9</c:v>
                </c:pt>
                <c:pt idx="714">
                  <c:v>5.0957201007261197E-10</c:v>
                </c:pt>
                <c:pt idx="715">
                  <c:v>6.9712076201111E-9</c:v>
                </c:pt>
                <c:pt idx="716">
                  <c:v>7.7532584915663408E-9</c:v>
                </c:pt>
                <c:pt idx="717">
                  <c:v>1.54555714452938E-7</c:v>
                </c:pt>
                <c:pt idx="718">
                  <c:v>4.5501056746957098E-10</c:v>
                </c:pt>
                <c:pt idx="719">
                  <c:v>2.5100560206720499E-10</c:v>
                </c:pt>
                <c:pt idx="720">
                  <c:v>7.3945534444753102E-10</c:v>
                </c:pt>
                <c:pt idx="721">
                  <c:v>1.9370272989371201E-8</c:v>
                </c:pt>
                <c:pt idx="722">
                  <c:v>2.5694641640280498E-10</c:v>
                </c:pt>
                <c:pt idx="723">
                  <c:v>6.7470193601023398E-9</c:v>
                </c:pt>
                <c:pt idx="724">
                  <c:v>4.5070756255766797E-9</c:v>
                </c:pt>
                <c:pt idx="725">
                  <c:v>2.0561198224164901E-7</c:v>
                </c:pt>
                <c:pt idx="726">
                  <c:v>9.2306641823094197E-9</c:v>
                </c:pt>
                <c:pt idx="727">
                  <c:v>1.3374338875293899E-9</c:v>
                </c:pt>
                <c:pt idx="728">
                  <c:v>5.8617691735702701E-10</c:v>
                </c:pt>
                <c:pt idx="729">
                  <c:v>0.14402599512880801</c:v>
                </c:pt>
                <c:pt idx="730">
                  <c:v>2.84710269704356E-9</c:v>
                </c:pt>
                <c:pt idx="731">
                  <c:v>4.1978833539317402E-10</c:v>
                </c:pt>
                <c:pt idx="732">
                  <c:v>5.0613996358252699E-9</c:v>
                </c:pt>
                <c:pt idx="733">
                  <c:v>3.1239696065468002E-9</c:v>
                </c:pt>
                <c:pt idx="734">
                  <c:v>3.0778122069326202E-9</c:v>
                </c:pt>
                <c:pt idx="735">
                  <c:v>3.1120160636411899E-6</c:v>
                </c:pt>
                <c:pt idx="736">
                  <c:v>5.2443277385060102E-6</c:v>
                </c:pt>
                <c:pt idx="737">
                  <c:v>3.8359718553567403E-9</c:v>
                </c:pt>
                <c:pt idx="738">
                  <c:v>8.0079429924279298E-10</c:v>
                </c:pt>
                <c:pt idx="739">
                  <c:v>1.6212664728457E-8</c:v>
                </c:pt>
                <c:pt idx="740">
                  <c:v>1.4553983789646099E-9</c:v>
                </c:pt>
                <c:pt idx="741">
                  <c:v>5.4359675538198796E-10</c:v>
                </c:pt>
                <c:pt idx="742">
                  <c:v>2.32830493893265E-9</c:v>
                </c:pt>
                <c:pt idx="743">
                  <c:v>5.5709084044080302E-8</c:v>
                </c:pt>
                <c:pt idx="744">
                  <c:v>3.36932088237147E-10</c:v>
                </c:pt>
                <c:pt idx="745">
                  <c:v>2.31899510783134E-10</c:v>
                </c:pt>
                <c:pt idx="746">
                  <c:v>1.9850916740012699E-9</c:v>
                </c:pt>
                <c:pt idx="747">
                  <c:v>7.96021053331584E-11</c:v>
                </c:pt>
                <c:pt idx="748">
                  <c:v>1.1681343169289801E-9</c:v>
                </c:pt>
                <c:pt idx="749">
                  <c:v>8.6218498476214896E-10</c:v>
                </c:pt>
                <c:pt idx="750">
                  <c:v>7.04398390189662E-10</c:v>
                </c:pt>
                <c:pt idx="751">
                  <c:v>9.719334760969011E-10</c:v>
                </c:pt>
                <c:pt idx="752">
                  <c:v>1.4661097100909399E-10</c:v>
                </c:pt>
                <c:pt idx="753">
                  <c:v>1.5909888262537601E-10</c:v>
                </c:pt>
                <c:pt idx="754">
                  <c:v>2.7194074834816298E-9</c:v>
                </c:pt>
                <c:pt idx="755">
                  <c:v>2.9247048072811299E-8</c:v>
                </c:pt>
                <c:pt idx="756">
                  <c:v>5.9718336388729605E-8</c:v>
                </c:pt>
                <c:pt idx="757">
                  <c:v>6.6224723354100203E-10</c:v>
                </c:pt>
                <c:pt idx="758">
                  <c:v>2.9255280909717601E-9</c:v>
                </c:pt>
                <c:pt idx="759">
                  <c:v>7.0557777212958999E-8</c:v>
                </c:pt>
                <c:pt idx="760">
                  <c:v>3.07957390332921E-9</c:v>
                </c:pt>
                <c:pt idx="761">
                  <c:v>2.3512376041804901E-9</c:v>
                </c:pt>
                <c:pt idx="762">
                  <c:v>1.99527369239199E-8</c:v>
                </c:pt>
                <c:pt idx="763">
                  <c:v>4.45396737407925E-9</c:v>
                </c:pt>
                <c:pt idx="764">
                  <c:v>4.38385067733913E-10</c:v>
                </c:pt>
                <c:pt idx="765">
                  <c:v>3.3067992833506998E-10</c:v>
                </c:pt>
                <c:pt idx="766">
                  <c:v>1.9648730123118501E-8</c:v>
                </c:pt>
                <c:pt idx="767">
                  <c:v>1.0776250510894401E-9</c:v>
                </c:pt>
                <c:pt idx="768">
                  <c:v>1.22000553199678E-9</c:v>
                </c:pt>
                <c:pt idx="769">
                  <c:v>2.9029364240298799E-8</c:v>
                </c:pt>
                <c:pt idx="770">
                  <c:v>1.5977159183462101E-8</c:v>
                </c:pt>
                <c:pt idx="771">
                  <c:v>4.0192009189813596E-9</c:v>
                </c:pt>
                <c:pt idx="772">
                  <c:v>4.9775136366751299E-10</c:v>
                </c:pt>
                <c:pt idx="773">
                  <c:v>8.1252972495451603E-10</c:v>
                </c:pt>
                <c:pt idx="774">
                  <c:v>7.5819785554535396E-11</c:v>
                </c:pt>
                <c:pt idx="775">
                  <c:v>3.1501883979620602E-8</c:v>
                </c:pt>
                <c:pt idx="776">
                  <c:v>4.8597120918579399E-8</c:v>
                </c:pt>
                <c:pt idx="777">
                  <c:v>1.1743683359840201E-10</c:v>
                </c:pt>
                <c:pt idx="778">
                  <c:v>1.7360223233308399E-10</c:v>
                </c:pt>
                <c:pt idx="779">
                  <c:v>2.4952363103842101E-10</c:v>
                </c:pt>
                <c:pt idx="780">
                  <c:v>1.0813985591361201E-10</c:v>
                </c:pt>
                <c:pt idx="781">
                  <c:v>3.3405454886555899E-9</c:v>
                </c:pt>
                <c:pt idx="782">
                  <c:v>2.12206225883653E-7</c:v>
                </c:pt>
                <c:pt idx="783">
                  <c:v>1.9668323418225399E-9</c:v>
                </c:pt>
                <c:pt idx="784">
                  <c:v>1.32146933294883E-10</c:v>
                </c:pt>
                <c:pt idx="785">
                  <c:v>5.8216876829229196E-9</c:v>
                </c:pt>
                <c:pt idx="786">
                  <c:v>2.28959782501146E-8</c:v>
                </c:pt>
                <c:pt idx="787">
                  <c:v>5.4974297945259598E-8</c:v>
                </c:pt>
                <c:pt idx="788">
                  <c:v>2.28107338379075E-8</c:v>
                </c:pt>
                <c:pt idx="789">
                  <c:v>1.7456802401817301E-9</c:v>
                </c:pt>
                <c:pt idx="790">
                  <c:v>6.8898912232858903E-9</c:v>
                </c:pt>
                <c:pt idx="791">
                  <c:v>1.83922924521591E-9</c:v>
                </c:pt>
                <c:pt idx="792">
                  <c:v>4.4353085003591301E-10</c:v>
                </c:pt>
                <c:pt idx="793">
                  <c:v>4.7626563321235796E-9</c:v>
                </c:pt>
                <c:pt idx="794">
                  <c:v>1.1989643362241499E-9</c:v>
                </c:pt>
                <c:pt idx="795">
                  <c:v>1.30000033485167E-9</c:v>
                </c:pt>
                <c:pt idx="796">
                  <c:v>1.46939787769331E-8</c:v>
                </c:pt>
                <c:pt idx="797">
                  <c:v>1.2723554037504601E-7</c:v>
                </c:pt>
                <c:pt idx="798">
                  <c:v>8.7868144488621497E-7</c:v>
                </c:pt>
                <c:pt idx="799">
                  <c:v>1.6637959831401001E-9</c:v>
                </c:pt>
                <c:pt idx="800">
                  <c:v>1.2323294840070099E-9</c:v>
                </c:pt>
                <c:pt idx="801">
                  <c:v>2.3653789700657999E-9</c:v>
                </c:pt>
                <c:pt idx="802">
                  <c:v>9.2437230173382401E-10</c:v>
                </c:pt>
                <c:pt idx="803">
                  <c:v>5.2172679510333003E-11</c:v>
                </c:pt>
                <c:pt idx="804">
                  <c:v>1.37615247536514E-8</c:v>
                </c:pt>
                <c:pt idx="805">
                  <c:v>2.4734236523727099E-9</c:v>
                </c:pt>
                <c:pt idx="806">
                  <c:v>0.46125949219875101</c:v>
                </c:pt>
                <c:pt idx="807">
                  <c:v>0.56754089739808</c:v>
                </c:pt>
                <c:pt idx="808">
                  <c:v>2.7332329288191401E-8</c:v>
                </c:pt>
                <c:pt idx="809">
                  <c:v>4.47073506155734E-10</c:v>
                </c:pt>
                <c:pt idx="810">
                  <c:v>5.2805151893311496E-10</c:v>
                </c:pt>
                <c:pt idx="811">
                  <c:v>3.5989932594212298E-9</c:v>
                </c:pt>
                <c:pt idx="812">
                  <c:v>4.42753321432855E-11</c:v>
                </c:pt>
                <c:pt idx="813">
                  <c:v>2.15074589242937E-8</c:v>
                </c:pt>
                <c:pt idx="814">
                  <c:v>2.7765517705091401E-8</c:v>
                </c:pt>
                <c:pt idx="815">
                  <c:v>7.3349707025280996E-8</c:v>
                </c:pt>
                <c:pt idx="816">
                  <c:v>1.5637460481876599E-7</c:v>
                </c:pt>
                <c:pt idx="817">
                  <c:v>5.8374586742208199E-10</c:v>
                </c:pt>
                <c:pt idx="818">
                  <c:v>1.84839912906284E-10</c:v>
                </c:pt>
                <c:pt idx="819">
                  <c:v>1.7550518489746499E-10</c:v>
                </c:pt>
                <c:pt idx="820">
                  <c:v>4.5293659301620202E-10</c:v>
                </c:pt>
                <c:pt idx="821">
                  <c:v>1.8254577125768599E-10</c:v>
                </c:pt>
                <c:pt idx="822">
                  <c:v>5.92871353462049E-9</c:v>
                </c:pt>
                <c:pt idx="823">
                  <c:v>2.8109826029062401E-9</c:v>
                </c:pt>
                <c:pt idx="824">
                  <c:v>7.5816972137271799E-10</c:v>
                </c:pt>
                <c:pt idx="825">
                  <c:v>6.4712850118158294E-8</c:v>
                </c:pt>
                <c:pt idx="826">
                  <c:v>2.9863876428088998E-8</c:v>
                </c:pt>
                <c:pt idx="827">
                  <c:v>4.7006378714149597E-9</c:v>
                </c:pt>
                <c:pt idx="828">
                  <c:v>7.9205589363558895E-8</c:v>
                </c:pt>
                <c:pt idx="829">
                  <c:v>2.8829201824895098E-9</c:v>
                </c:pt>
                <c:pt idx="830">
                  <c:v>1.78529879257943E-9</c:v>
                </c:pt>
                <c:pt idx="831">
                  <c:v>2.13707901505351E-9</c:v>
                </c:pt>
                <c:pt idx="832">
                  <c:v>2.8610962811512799E-11</c:v>
                </c:pt>
                <c:pt idx="833">
                  <c:v>1.78792501696087E-11</c:v>
                </c:pt>
                <c:pt idx="834">
                  <c:v>2.7021975032651999E-8</c:v>
                </c:pt>
                <c:pt idx="835">
                  <c:v>5.5940095628000898E-9</c:v>
                </c:pt>
                <c:pt idx="836">
                  <c:v>9.8662231331079607E-9</c:v>
                </c:pt>
                <c:pt idx="837">
                  <c:v>8.1214231579451796E-10</c:v>
                </c:pt>
                <c:pt idx="838">
                  <c:v>1.2126628318352099E-8</c:v>
                </c:pt>
                <c:pt idx="839">
                  <c:v>1.64726830005901E-8</c:v>
                </c:pt>
                <c:pt idx="840">
                  <c:v>1.12647699646681E-9</c:v>
                </c:pt>
                <c:pt idx="841">
                  <c:v>1.55238488470844E-9</c:v>
                </c:pt>
                <c:pt idx="842">
                  <c:v>2.5673912958877901E-8</c:v>
                </c:pt>
                <c:pt idx="843">
                  <c:v>7.5609781842869502E-9</c:v>
                </c:pt>
                <c:pt idx="844">
                  <c:v>5.9322476590187295E-11</c:v>
                </c:pt>
                <c:pt idx="845">
                  <c:v>7.5883893153463499E-8</c:v>
                </c:pt>
                <c:pt idx="846">
                  <c:v>3.16268969374274E-9</c:v>
                </c:pt>
                <c:pt idx="847">
                  <c:v>1.7684529821332501E-9</c:v>
                </c:pt>
                <c:pt idx="848">
                  <c:v>2.5261109272349599E-8</c:v>
                </c:pt>
                <c:pt idx="849">
                  <c:v>9.3315457391341592E-9</c:v>
                </c:pt>
                <c:pt idx="850">
                  <c:v>6.7590185212951598E-9</c:v>
                </c:pt>
                <c:pt idx="851">
                  <c:v>5.5832770079603504E-6</c:v>
                </c:pt>
                <c:pt idx="852">
                  <c:v>1.4138287211255499E-10</c:v>
                </c:pt>
                <c:pt idx="853">
                  <c:v>1.6122227757523001E-7</c:v>
                </c:pt>
                <c:pt idx="854">
                  <c:v>1.48572098476962E-8</c:v>
                </c:pt>
                <c:pt idx="855">
                  <c:v>3.5136122250511599E-8</c:v>
                </c:pt>
                <c:pt idx="856">
                  <c:v>1.95066548529022E-8</c:v>
                </c:pt>
                <c:pt idx="857">
                  <c:v>7.9263826910214E-9</c:v>
                </c:pt>
                <c:pt idx="858">
                  <c:v>3.1873589642115E-10</c:v>
                </c:pt>
                <c:pt idx="859">
                  <c:v>4.5857459784917901E-9</c:v>
                </c:pt>
                <c:pt idx="860">
                  <c:v>2.32814293506186E-9</c:v>
                </c:pt>
                <c:pt idx="861">
                  <c:v>1.2840786417319799E-7</c:v>
                </c:pt>
                <c:pt idx="862">
                  <c:v>1.1634528024754601E-10</c:v>
                </c:pt>
                <c:pt idx="863">
                  <c:v>1.5089648715176801E-9</c:v>
                </c:pt>
                <c:pt idx="864">
                  <c:v>1.2241076289875501E-10</c:v>
                </c:pt>
                <c:pt idx="865">
                  <c:v>5.5185091905143599E-3</c:v>
                </c:pt>
                <c:pt idx="866">
                  <c:v>3.3504874478235502E-9</c:v>
                </c:pt>
                <c:pt idx="867">
                  <c:v>1.6995505430892901E-7</c:v>
                </c:pt>
                <c:pt idx="868">
                  <c:v>1.48327627126541E-7</c:v>
                </c:pt>
                <c:pt idx="869">
                  <c:v>8.3377409818180392E-9</c:v>
                </c:pt>
                <c:pt idx="870">
                  <c:v>8.1928089426215701E-10</c:v>
                </c:pt>
                <c:pt idx="871">
                  <c:v>2.1362383985552001E-10</c:v>
                </c:pt>
                <c:pt idx="872">
                  <c:v>4.35480968164369E-11</c:v>
                </c:pt>
                <c:pt idx="873">
                  <c:v>6.1030747949361502E-11</c:v>
                </c:pt>
                <c:pt idx="874">
                  <c:v>5.50776366086179E-10</c:v>
                </c:pt>
                <c:pt idx="875">
                  <c:v>2.55304831059396E-9</c:v>
                </c:pt>
                <c:pt idx="876">
                  <c:v>1.8110635963336801E-11</c:v>
                </c:pt>
                <c:pt idx="877">
                  <c:v>9.0476683031270102E-9</c:v>
                </c:pt>
                <c:pt idx="878">
                  <c:v>9.755678176902741E-10</c:v>
                </c:pt>
                <c:pt idx="879">
                  <c:v>7.6497834459190204E-9</c:v>
                </c:pt>
                <c:pt idx="880">
                  <c:v>5.9638687217900103E-9</c:v>
                </c:pt>
                <c:pt idx="881">
                  <c:v>8.5265629900424599E-9</c:v>
                </c:pt>
                <c:pt idx="882">
                  <c:v>1.1875073785511701E-9</c:v>
                </c:pt>
                <c:pt idx="883">
                  <c:v>1.4192296695112E-8</c:v>
                </c:pt>
                <c:pt idx="884">
                  <c:v>5.7022821839032704E-10</c:v>
                </c:pt>
                <c:pt idx="885">
                  <c:v>4.8411805446827099E-9</c:v>
                </c:pt>
                <c:pt idx="886">
                  <c:v>8.5179987750330605E-11</c:v>
                </c:pt>
                <c:pt idx="887">
                  <c:v>2.9511834799465401E-9</c:v>
                </c:pt>
                <c:pt idx="888">
                  <c:v>1.61365367594917E-8</c:v>
                </c:pt>
                <c:pt idx="889">
                  <c:v>2.2559642759234601E-9</c:v>
                </c:pt>
                <c:pt idx="890">
                  <c:v>4.6288766981299002E-8</c:v>
                </c:pt>
                <c:pt idx="891">
                  <c:v>1.2443343601358001E-9</c:v>
                </c:pt>
                <c:pt idx="892">
                  <c:v>4.1615075020672097E-8</c:v>
                </c:pt>
                <c:pt idx="893">
                  <c:v>5.9361021299680301E-2</c:v>
                </c:pt>
                <c:pt idx="894">
                  <c:v>4.6785415926933602E-9</c:v>
                </c:pt>
                <c:pt idx="895">
                  <c:v>8.4869176445984407E-9</c:v>
                </c:pt>
                <c:pt idx="896">
                  <c:v>9.6789655778433299E-3</c:v>
                </c:pt>
                <c:pt idx="897">
                  <c:v>7.6873802943192892E-6</c:v>
                </c:pt>
                <c:pt idx="898">
                  <c:v>8.2073588149422699E-8</c:v>
                </c:pt>
                <c:pt idx="899">
                  <c:v>3.89305965617816E-7</c:v>
                </c:pt>
                <c:pt idx="900">
                  <c:v>3.63016644722514E-6</c:v>
                </c:pt>
                <c:pt idx="901">
                  <c:v>9.7492297432647101E-3</c:v>
                </c:pt>
                <c:pt idx="902">
                  <c:v>6.4412049177060301E-6</c:v>
                </c:pt>
                <c:pt idx="903">
                  <c:v>1.85354116477639E-2</c:v>
                </c:pt>
                <c:pt idx="904">
                  <c:v>5.4383258513730499E-4</c:v>
                </c:pt>
                <c:pt idx="905">
                  <c:v>4.9687777168111401E-5</c:v>
                </c:pt>
                <c:pt idx="906">
                  <c:v>2.7427010221670298E-7</c:v>
                </c:pt>
                <c:pt idx="907">
                  <c:v>7.3450194236713299E-10</c:v>
                </c:pt>
                <c:pt idx="908">
                  <c:v>1.8512635245536701E-9</c:v>
                </c:pt>
                <c:pt idx="909">
                  <c:v>1.84709554251539E-8</c:v>
                </c:pt>
                <c:pt idx="910">
                  <c:v>9.1414541478716199E-8</c:v>
                </c:pt>
                <c:pt idx="911">
                  <c:v>9.2619537210464996E-9</c:v>
                </c:pt>
                <c:pt idx="912">
                  <c:v>3.3433833507073398E-9</c:v>
                </c:pt>
                <c:pt idx="913">
                  <c:v>1.4060333277497799E-10</c:v>
                </c:pt>
                <c:pt idx="914">
                  <c:v>2.95048470138516E-9</c:v>
                </c:pt>
                <c:pt idx="915">
                  <c:v>6.5898531550808704E-10</c:v>
                </c:pt>
                <c:pt idx="916">
                  <c:v>7.6545998251960302E-9</c:v>
                </c:pt>
                <c:pt idx="917">
                  <c:v>7.5115032438091095E-11</c:v>
                </c:pt>
                <c:pt idx="918">
                  <c:v>1.5069643553633399E-7</c:v>
                </c:pt>
                <c:pt idx="919">
                  <c:v>1.6423311819141699E-9</c:v>
                </c:pt>
                <c:pt idx="920">
                  <c:v>1.8190897740775701E-9</c:v>
                </c:pt>
                <c:pt idx="921">
                  <c:v>1.7165715980936E-11</c:v>
                </c:pt>
                <c:pt idx="922">
                  <c:v>1.19901175331907E-10</c:v>
                </c:pt>
                <c:pt idx="923">
                  <c:v>1.26213492898227E-9</c:v>
                </c:pt>
                <c:pt idx="924">
                  <c:v>5.94678005507948E-9</c:v>
                </c:pt>
                <c:pt idx="925">
                  <c:v>6.1748941504077296E-11</c:v>
                </c:pt>
                <c:pt idx="926">
                  <c:v>2.2123558858685001E-9</c:v>
                </c:pt>
                <c:pt idx="927">
                  <c:v>1.19309590688596E-10</c:v>
                </c:pt>
                <c:pt idx="928">
                  <c:v>1.8144523847970899E-8</c:v>
                </c:pt>
                <c:pt idx="929">
                  <c:v>2.51171864520801E-11</c:v>
                </c:pt>
                <c:pt idx="930">
                  <c:v>1.0209855321820001E-8</c:v>
                </c:pt>
                <c:pt idx="931">
                  <c:v>5.3317609318427802E-9</c:v>
                </c:pt>
                <c:pt idx="932">
                  <c:v>3.4218500865976401E-10</c:v>
                </c:pt>
                <c:pt idx="933">
                  <c:v>1.12756016486286E-10</c:v>
                </c:pt>
                <c:pt idx="934">
                  <c:v>2.7333616161017202E-4</c:v>
                </c:pt>
                <c:pt idx="935">
                  <c:v>5.00083102738921E-8</c:v>
                </c:pt>
                <c:pt idx="936">
                  <c:v>8.9536475704331694E-2</c:v>
                </c:pt>
                <c:pt idx="937">
                  <c:v>8.10417651769825E-2</c:v>
                </c:pt>
                <c:pt idx="938">
                  <c:v>1.4534974607223E-9</c:v>
                </c:pt>
                <c:pt idx="939">
                  <c:v>7.2320574656554301E-10</c:v>
                </c:pt>
                <c:pt idx="940">
                  <c:v>6.4802750917865505E-11</c:v>
                </c:pt>
                <c:pt idx="941">
                  <c:v>1.95686970112161E-8</c:v>
                </c:pt>
                <c:pt idx="942">
                  <c:v>1.00692629904835E-9</c:v>
                </c:pt>
                <c:pt idx="943">
                  <c:v>1.3436649738426299E-10</c:v>
                </c:pt>
                <c:pt idx="944">
                  <c:v>1.11265132099137E-10</c:v>
                </c:pt>
                <c:pt idx="945">
                  <c:v>8.9511988560818497E-10</c:v>
                </c:pt>
                <c:pt idx="946">
                  <c:v>0.13840175659412399</c:v>
                </c:pt>
                <c:pt idx="947">
                  <c:v>0.12490856000608</c:v>
                </c:pt>
                <c:pt idx="948">
                  <c:v>1.3123069934674601E-9</c:v>
                </c:pt>
                <c:pt idx="949">
                  <c:v>9.4392776804598004E-9</c:v>
                </c:pt>
                <c:pt idx="950">
                  <c:v>1.0100331898804699E-9</c:v>
                </c:pt>
                <c:pt idx="951">
                  <c:v>2.3215081054641901E-9</c:v>
                </c:pt>
                <c:pt idx="952">
                  <c:v>2.06022605626961E-10</c:v>
                </c:pt>
                <c:pt idx="953">
                  <c:v>6.5125775078996999E-10</c:v>
                </c:pt>
                <c:pt idx="954">
                  <c:v>2.13133897239915E-6</c:v>
                </c:pt>
                <c:pt idx="955">
                  <c:v>1.3267551946955899E-3</c:v>
                </c:pt>
                <c:pt idx="956">
                  <c:v>9.3776288639929905E-7</c:v>
                </c:pt>
                <c:pt idx="957">
                  <c:v>2.0479345036469699E-10</c:v>
                </c:pt>
                <c:pt idx="958">
                  <c:v>2.6410669625876002E-7</c:v>
                </c:pt>
                <c:pt idx="959">
                  <c:v>8.1487737245773896E-8</c:v>
                </c:pt>
                <c:pt idx="960">
                  <c:v>4.8566245739422096E-9</c:v>
                </c:pt>
                <c:pt idx="961">
                  <c:v>6.5662811632509899E-7</c:v>
                </c:pt>
                <c:pt idx="962">
                  <c:v>7.3699839223167397E-9</c:v>
                </c:pt>
                <c:pt idx="963">
                  <c:v>1.2263527515780799E-8</c:v>
                </c:pt>
                <c:pt idx="964">
                  <c:v>8.0230556627384396E-9</c:v>
                </c:pt>
                <c:pt idx="965">
                  <c:v>8.2810908070024998E-9</c:v>
                </c:pt>
                <c:pt idx="966">
                  <c:v>1.73148101226837E-11</c:v>
                </c:pt>
                <c:pt idx="967">
                  <c:v>3.2902110766424301E-10</c:v>
                </c:pt>
                <c:pt idx="968">
                  <c:v>2.25623465188416E-10</c:v>
                </c:pt>
                <c:pt idx="969">
                  <c:v>2.7660061413952401E-9</c:v>
                </c:pt>
                <c:pt idx="970">
                  <c:v>8.5307587212635495E-10</c:v>
                </c:pt>
                <c:pt idx="971">
                  <c:v>4.4835386004908499E-11</c:v>
                </c:pt>
                <c:pt idx="972">
                  <c:v>2.1154442852709201E-9</c:v>
                </c:pt>
                <c:pt idx="973">
                  <c:v>5.4623908452639001E-10</c:v>
                </c:pt>
                <c:pt idx="974">
                  <c:v>4.5844707830870999E-10</c:v>
                </c:pt>
                <c:pt idx="975">
                  <c:v>1.51955579273012E-7</c:v>
                </c:pt>
                <c:pt idx="976">
                  <c:v>7.6809896173944798E-8</c:v>
                </c:pt>
                <c:pt idx="977">
                  <c:v>1.97250167242563E-9</c:v>
                </c:pt>
                <c:pt idx="978">
                  <c:v>4.2903841048571099E-10</c:v>
                </c:pt>
                <c:pt idx="979">
                  <c:v>6.5734771065324102E-10</c:v>
                </c:pt>
                <c:pt idx="980">
                  <c:v>5.19269569487063E-8</c:v>
                </c:pt>
                <c:pt idx="981">
                  <c:v>6.8072053679976997E-10</c:v>
                </c:pt>
                <c:pt idx="982">
                  <c:v>2.47321722573287E-8</c:v>
                </c:pt>
                <c:pt idx="983">
                  <c:v>5.1070368454346499E-8</c:v>
                </c:pt>
                <c:pt idx="984">
                  <c:v>1.30398853386004E-10</c:v>
                </c:pt>
                <c:pt idx="985">
                  <c:v>3.2433907957044599E-9</c:v>
                </c:pt>
                <c:pt idx="986">
                  <c:v>4.3628613540899097E-9</c:v>
                </c:pt>
                <c:pt idx="987">
                  <c:v>1.3740049417068799E-8</c:v>
                </c:pt>
                <c:pt idx="988">
                  <c:v>3.9602120458981503E-2</c:v>
                </c:pt>
                <c:pt idx="989">
                  <c:v>2.1314023859099401E-2</c:v>
                </c:pt>
                <c:pt idx="990">
                  <c:v>6.1792905721385601E-3</c:v>
                </c:pt>
                <c:pt idx="991">
                  <c:v>0.10530299659272301</c:v>
                </c:pt>
                <c:pt idx="992">
                  <c:v>4.9880608675150997E-2</c:v>
                </c:pt>
                <c:pt idx="993">
                  <c:v>5.0473993326373499E-2</c:v>
                </c:pt>
                <c:pt idx="994">
                  <c:v>7.2423070743358097E-6</c:v>
                </c:pt>
                <c:pt idx="995">
                  <c:v>4.7652695503522698E-2</c:v>
                </c:pt>
                <c:pt idx="996">
                  <c:v>0.60138306544037801</c:v>
                </c:pt>
                <c:pt idx="997">
                  <c:v>8.8027711199798398E-10</c:v>
                </c:pt>
                <c:pt idx="998">
                  <c:v>1.5480172921389401E-9</c:v>
                </c:pt>
                <c:pt idx="999">
                  <c:v>3.8723387589117003E-8</c:v>
                </c:pt>
                <c:pt idx="1000">
                  <c:v>3.240192469945E-8</c:v>
                </c:pt>
                <c:pt idx="1001">
                  <c:v>4.1224933118608497E-8</c:v>
                </c:pt>
                <c:pt idx="1002">
                  <c:v>6.0275932955389799E-10</c:v>
                </c:pt>
                <c:pt idx="1003">
                  <c:v>2.1836003452023499E-9</c:v>
                </c:pt>
                <c:pt idx="1004">
                  <c:v>9.0489824747748095E-8</c:v>
                </c:pt>
                <c:pt idx="1005">
                  <c:v>2.5740183970550399E-10</c:v>
                </c:pt>
                <c:pt idx="1006">
                  <c:v>4.2148658560779102E-8</c:v>
                </c:pt>
                <c:pt idx="1007">
                  <c:v>3.5126092487496198E-9</c:v>
                </c:pt>
                <c:pt idx="1008">
                  <c:v>1.20493467855129E-8</c:v>
                </c:pt>
                <c:pt idx="1009">
                  <c:v>7.4124768515004198E-11</c:v>
                </c:pt>
                <c:pt idx="1010">
                  <c:v>1.0199850003077299E-8</c:v>
                </c:pt>
                <c:pt idx="1011">
                  <c:v>4.3794734099833804E-9</c:v>
                </c:pt>
                <c:pt idx="1012">
                  <c:v>2.4681198956097599E-8</c:v>
                </c:pt>
                <c:pt idx="1013">
                  <c:v>2.5129083514475E-9</c:v>
                </c:pt>
                <c:pt idx="1014">
                  <c:v>1.8736180589687699E-8</c:v>
                </c:pt>
                <c:pt idx="1015">
                  <c:v>5.2108118122436598E-8</c:v>
                </c:pt>
                <c:pt idx="1016">
                  <c:v>1.12716810164223E-7</c:v>
                </c:pt>
                <c:pt idx="1017">
                  <c:v>8.1168777495283301E-8</c:v>
                </c:pt>
                <c:pt idx="1018">
                  <c:v>1.8165925723045401E-7</c:v>
                </c:pt>
                <c:pt idx="1019">
                  <c:v>1.8032591939361E-8</c:v>
                </c:pt>
                <c:pt idx="1020">
                  <c:v>5.9141537386599002E-8</c:v>
                </c:pt>
                <c:pt idx="1021">
                  <c:v>3.1157146210695097E-8</c:v>
                </c:pt>
                <c:pt idx="1022">
                  <c:v>2.0388884109564101E-9</c:v>
                </c:pt>
                <c:pt idx="1023">
                  <c:v>1.9168365637967298E-9</c:v>
                </c:pt>
                <c:pt idx="1024">
                  <c:v>1.31331593870645E-8</c:v>
                </c:pt>
                <c:pt idx="1025">
                  <c:v>8.1679153879870696E-10</c:v>
                </c:pt>
                <c:pt idx="1026">
                  <c:v>2.8949440974742301E-9</c:v>
                </c:pt>
                <c:pt idx="1027">
                  <c:v>1.43464205861689E-8</c:v>
                </c:pt>
                <c:pt idx="1028">
                  <c:v>5.5156125651775701E-10</c:v>
                </c:pt>
                <c:pt idx="1029">
                  <c:v>5.3692520887111296E-9</c:v>
                </c:pt>
                <c:pt idx="1030">
                  <c:v>4.71887817167368E-8</c:v>
                </c:pt>
                <c:pt idx="1031">
                  <c:v>2.7724164340243599E-8</c:v>
                </c:pt>
                <c:pt idx="1032">
                  <c:v>1.15370186952254E-8</c:v>
                </c:pt>
                <c:pt idx="1033">
                  <c:v>2.93880065236578E-9</c:v>
                </c:pt>
                <c:pt idx="1034">
                  <c:v>0.20481963348610799</c:v>
                </c:pt>
                <c:pt idx="1035">
                  <c:v>1.3444449363537399E-8</c:v>
                </c:pt>
                <c:pt idx="1036">
                  <c:v>0.66111268114954902</c:v>
                </c:pt>
                <c:pt idx="1037">
                  <c:v>1.64987784080911E-6</c:v>
                </c:pt>
                <c:pt idx="1038">
                  <c:v>4.7246232912556099E-9</c:v>
                </c:pt>
                <c:pt idx="1039">
                  <c:v>1.7918069174934701E-8</c:v>
                </c:pt>
                <c:pt idx="1040">
                  <c:v>1.46146205664679E-8</c:v>
                </c:pt>
                <c:pt idx="1041">
                  <c:v>1.2048525728787401E-7</c:v>
                </c:pt>
                <c:pt idx="1042">
                  <c:v>1.20050088496547E-2</c:v>
                </c:pt>
                <c:pt idx="1043">
                  <c:v>3.8822522388272597E-7</c:v>
                </c:pt>
                <c:pt idx="1044">
                  <c:v>5.0697491699189403E-8</c:v>
                </c:pt>
                <c:pt idx="1045">
                  <c:v>1.7451101210049901E-2</c:v>
                </c:pt>
                <c:pt idx="1046">
                  <c:v>3.0084233690220299E-2</c:v>
                </c:pt>
                <c:pt idx="1047">
                  <c:v>6.1852207493935002E-7</c:v>
                </c:pt>
                <c:pt idx="1048">
                  <c:v>5.1095830534540395E-7</c:v>
                </c:pt>
                <c:pt idx="1049">
                  <c:v>5.4164585910503097E-7</c:v>
                </c:pt>
                <c:pt idx="1050">
                  <c:v>1.86917114729936E-8</c:v>
                </c:pt>
                <c:pt idx="1051">
                  <c:v>3.6077336021834601E-9</c:v>
                </c:pt>
                <c:pt idx="1052">
                  <c:v>8.5873036426276298E-9</c:v>
                </c:pt>
                <c:pt idx="1053">
                  <c:v>4.49940369772913E-6</c:v>
                </c:pt>
                <c:pt idx="1054">
                  <c:v>1.11651376473005E-9</c:v>
                </c:pt>
                <c:pt idx="1055">
                  <c:v>7.8732953741961408E-9</c:v>
                </c:pt>
                <c:pt idx="1056">
                  <c:v>7.2414854941330298E-9</c:v>
                </c:pt>
                <c:pt idx="1057">
                  <c:v>2.3136724524441399E-9</c:v>
                </c:pt>
                <c:pt idx="1058">
                  <c:v>3.1554736045262002E-8</c:v>
                </c:pt>
                <c:pt idx="1059">
                  <c:v>1.39436349500044E-8</c:v>
                </c:pt>
                <c:pt idx="1060">
                  <c:v>4.1407246541089699E-11</c:v>
                </c:pt>
                <c:pt idx="1061">
                  <c:v>6.2300317582428602E-9</c:v>
                </c:pt>
                <c:pt idx="1062">
                  <c:v>2.1513132674984199E-3</c:v>
                </c:pt>
                <c:pt idx="1063">
                  <c:v>1.7613677457168001E-9</c:v>
                </c:pt>
                <c:pt idx="1064">
                  <c:v>4.65240762812416E-9</c:v>
                </c:pt>
                <c:pt idx="1065">
                  <c:v>1.70313478297632E-10</c:v>
                </c:pt>
                <c:pt idx="1066">
                  <c:v>3.1100467782004603E-5</c:v>
                </c:pt>
                <c:pt idx="1067">
                  <c:v>2.3999298071803901E-9</c:v>
                </c:pt>
                <c:pt idx="1068">
                  <c:v>3.4284293735662099E-8</c:v>
                </c:pt>
                <c:pt idx="1069">
                  <c:v>1.05162444138535E-7</c:v>
                </c:pt>
                <c:pt idx="1070">
                  <c:v>7.9275882034236304E-9</c:v>
                </c:pt>
                <c:pt idx="1071">
                  <c:v>1.4104462629485601E-9</c:v>
                </c:pt>
                <c:pt idx="1072">
                  <c:v>5.4490877290860902E-9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1-4387-A70D-6CAB30AC1CD8}"/>
            </c:ext>
          </c:extLst>
        </c:ser>
        <c:ser>
          <c:idx val="2"/>
          <c:order val="2"/>
          <c:tx>
            <c:strRef>
              <c:f>'Results_train12_2.4saaWeights'!$C$1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'Results_train12_2.4saaWeights'!$C$2:$C$1075</c:f>
              <c:numCache>
                <c:formatCode>#,#00</c:formatCode>
                <c:ptCount val="1074"/>
                <c:pt idx="0">
                  <c:v>3.6128753612011999E-9</c:v>
                </c:pt>
                <c:pt idx="1">
                  <c:v>2.34697574182836E-7</c:v>
                </c:pt>
                <c:pt idx="2">
                  <c:v>7.3560408910343501E-10</c:v>
                </c:pt>
                <c:pt idx="3">
                  <c:v>1.2044336906161199E-7</c:v>
                </c:pt>
                <c:pt idx="4">
                  <c:v>4.3603427413361697E-9</c:v>
                </c:pt>
                <c:pt idx="5">
                  <c:v>1.3744465805717099E-7</c:v>
                </c:pt>
                <c:pt idx="6">
                  <c:v>3.1821746133868201E-8</c:v>
                </c:pt>
                <c:pt idx="7">
                  <c:v>6.4541549169064999E-7</c:v>
                </c:pt>
                <c:pt idx="8">
                  <c:v>8.42396724763979E-10</c:v>
                </c:pt>
                <c:pt idx="9">
                  <c:v>1.95563630210907E-8</c:v>
                </c:pt>
                <c:pt idx="10">
                  <c:v>1.5370445322452401E-8</c:v>
                </c:pt>
                <c:pt idx="11">
                  <c:v>5.6455752025077998E-8</c:v>
                </c:pt>
                <c:pt idx="12">
                  <c:v>1.2417702691156699E-7</c:v>
                </c:pt>
                <c:pt idx="13">
                  <c:v>1.0712216719273899E-7</c:v>
                </c:pt>
                <c:pt idx="14">
                  <c:v>4.43745045795001E-7</c:v>
                </c:pt>
                <c:pt idx="15">
                  <c:v>4.9551085353963498E-9</c:v>
                </c:pt>
                <c:pt idx="16">
                  <c:v>0.327244051106023</c:v>
                </c:pt>
                <c:pt idx="17">
                  <c:v>3.5055333448332599E-10</c:v>
                </c:pt>
                <c:pt idx="18">
                  <c:v>4.3826154014347101E-9</c:v>
                </c:pt>
                <c:pt idx="19">
                  <c:v>1.0554940456125599E-8</c:v>
                </c:pt>
                <c:pt idx="20">
                  <c:v>7.5325070501741406E-8</c:v>
                </c:pt>
                <c:pt idx="21">
                  <c:v>3.2219761867846698E-9</c:v>
                </c:pt>
                <c:pt idx="22">
                  <c:v>2.5430211547542E-7</c:v>
                </c:pt>
                <c:pt idx="23">
                  <c:v>1.8859303474934401E-9</c:v>
                </c:pt>
                <c:pt idx="24">
                  <c:v>3.5106490305273901E-2</c:v>
                </c:pt>
                <c:pt idx="25">
                  <c:v>7.1376455078799503E-9</c:v>
                </c:pt>
                <c:pt idx="26">
                  <c:v>1.7551272841725701E-10</c:v>
                </c:pt>
                <c:pt idx="27">
                  <c:v>1.6791654450007401E-8</c:v>
                </c:pt>
                <c:pt idx="28">
                  <c:v>1.89880910344418E-9</c:v>
                </c:pt>
                <c:pt idx="29">
                  <c:v>3.4350472212749799E-12</c:v>
                </c:pt>
                <c:pt idx="30">
                  <c:v>4.5283016655288902E-9</c:v>
                </c:pt>
                <c:pt idx="31">
                  <c:v>2.5929156858289698E-10</c:v>
                </c:pt>
                <c:pt idx="32">
                  <c:v>9.8282120301706205E-9</c:v>
                </c:pt>
                <c:pt idx="33">
                  <c:v>1.8551640630229201E-9</c:v>
                </c:pt>
                <c:pt idx="34">
                  <c:v>1.75959992362474E-9</c:v>
                </c:pt>
                <c:pt idx="35">
                  <c:v>1.05037261941353E-9</c:v>
                </c:pt>
                <c:pt idx="36">
                  <c:v>3.4893419272541902E-8</c:v>
                </c:pt>
                <c:pt idx="37">
                  <c:v>3.3134037004392098E-9</c:v>
                </c:pt>
                <c:pt idx="38">
                  <c:v>3.19280634773185E-9</c:v>
                </c:pt>
                <c:pt idx="39">
                  <c:v>2.1936352576816101E-10</c:v>
                </c:pt>
                <c:pt idx="40">
                  <c:v>9.1875014763618193E-9</c:v>
                </c:pt>
                <c:pt idx="41">
                  <c:v>7.0254388601140202E-9</c:v>
                </c:pt>
                <c:pt idx="42">
                  <c:v>2.2190773628079001E-9</c:v>
                </c:pt>
                <c:pt idx="43">
                  <c:v>4.5591854761863699E-10</c:v>
                </c:pt>
                <c:pt idx="44">
                  <c:v>8.12814523631549E-10</c:v>
                </c:pt>
                <c:pt idx="45">
                  <c:v>5.7017621059799497E-8</c:v>
                </c:pt>
                <c:pt idx="46">
                  <c:v>6.0860797855202099E-10</c:v>
                </c:pt>
                <c:pt idx="47">
                  <c:v>1.0629527431469699E-9</c:v>
                </c:pt>
                <c:pt idx="48">
                  <c:v>1.2939522371787501E-9</c:v>
                </c:pt>
                <c:pt idx="49">
                  <c:v>1.91517030284675E-8</c:v>
                </c:pt>
                <c:pt idx="50">
                  <c:v>1.9577068517500899E-8</c:v>
                </c:pt>
                <c:pt idx="51">
                  <c:v>2.7954855562260301E-9</c:v>
                </c:pt>
                <c:pt idx="52">
                  <c:v>5.7375310236518097E-8</c:v>
                </c:pt>
                <c:pt idx="53">
                  <c:v>3.0942349803841899E-8</c:v>
                </c:pt>
                <c:pt idx="54">
                  <c:v>4.0695072653019003E-9</c:v>
                </c:pt>
                <c:pt idx="55">
                  <c:v>3.68219712531323E-9</c:v>
                </c:pt>
                <c:pt idx="56">
                  <c:v>1.9792391036560101E-9</c:v>
                </c:pt>
                <c:pt idx="57">
                  <c:v>3.83842409169686E-9</c:v>
                </c:pt>
                <c:pt idx="58">
                  <c:v>8.3592779892917898E-2</c:v>
                </c:pt>
                <c:pt idx="59">
                  <c:v>5.1556180388137899E-8</c:v>
                </c:pt>
                <c:pt idx="60">
                  <c:v>0.106088136920594</c:v>
                </c:pt>
                <c:pt idx="61">
                  <c:v>0.11998388777213501</c:v>
                </c:pt>
                <c:pt idx="62">
                  <c:v>0.10486241540416399</c:v>
                </c:pt>
                <c:pt idx="63">
                  <c:v>0.17493979670691701</c:v>
                </c:pt>
                <c:pt idx="64">
                  <c:v>1.7851981622831099E-2</c:v>
                </c:pt>
                <c:pt idx="65">
                  <c:v>3.4073279563285398E-7</c:v>
                </c:pt>
                <c:pt idx="66">
                  <c:v>1.9513234670274799E-7</c:v>
                </c:pt>
                <c:pt idx="67">
                  <c:v>0.29497998167946698</c:v>
                </c:pt>
                <c:pt idx="68">
                  <c:v>0.13392426509482799</c:v>
                </c:pt>
                <c:pt idx="69">
                  <c:v>1.14468001949556E-10</c:v>
                </c:pt>
                <c:pt idx="70">
                  <c:v>0.481236187775404</c:v>
                </c:pt>
                <c:pt idx="71">
                  <c:v>3.0485383484913403E-8</c:v>
                </c:pt>
                <c:pt idx="72">
                  <c:v>4.20911723285648E-8</c:v>
                </c:pt>
                <c:pt idx="73">
                  <c:v>3.6939592800998899E-2</c:v>
                </c:pt>
                <c:pt idx="74">
                  <c:v>0.69551934253439995</c:v>
                </c:pt>
                <c:pt idx="75">
                  <c:v>8.4030154313527394E-2</c:v>
                </c:pt>
                <c:pt idx="76">
                  <c:v>0.238987350745965</c:v>
                </c:pt>
                <c:pt idx="77">
                  <c:v>0.10962800994621801</c:v>
                </c:pt>
                <c:pt idx="78">
                  <c:v>0.14632094787511099</c:v>
                </c:pt>
                <c:pt idx="79">
                  <c:v>8.3845978890536803E-6</c:v>
                </c:pt>
                <c:pt idx="80">
                  <c:v>1.98970926167453E-5</c:v>
                </c:pt>
                <c:pt idx="81">
                  <c:v>1.27714009391665E-8</c:v>
                </c:pt>
                <c:pt idx="82">
                  <c:v>4.7716683854163401E-8</c:v>
                </c:pt>
                <c:pt idx="83">
                  <c:v>2.30479323848762E-9</c:v>
                </c:pt>
                <c:pt idx="84">
                  <c:v>2.71114789769864E-8</c:v>
                </c:pt>
                <c:pt idx="85">
                  <c:v>6.1039122143151396E-10</c:v>
                </c:pt>
                <c:pt idx="86">
                  <c:v>1.28547923983459E-8</c:v>
                </c:pt>
                <c:pt idx="87">
                  <c:v>9.6859966286236802E-8</c:v>
                </c:pt>
                <c:pt idx="88">
                  <c:v>1.38575186539712E-3</c:v>
                </c:pt>
                <c:pt idx="89">
                  <c:v>7.3421797204502902E-9</c:v>
                </c:pt>
                <c:pt idx="90">
                  <c:v>8.0555508749958206E-11</c:v>
                </c:pt>
                <c:pt idx="91">
                  <c:v>5.4376478010990603E-2</c:v>
                </c:pt>
                <c:pt idx="92">
                  <c:v>1.86583831082949E-8</c:v>
                </c:pt>
                <c:pt idx="93">
                  <c:v>1.1067456421843201E-9</c:v>
                </c:pt>
                <c:pt idx="94">
                  <c:v>2.4449179486597398E-10</c:v>
                </c:pt>
                <c:pt idx="95">
                  <c:v>0.14238756600938901</c:v>
                </c:pt>
                <c:pt idx="96">
                  <c:v>0.30843051299844698</c:v>
                </c:pt>
                <c:pt idx="97">
                  <c:v>7.0812225041122997E-11</c:v>
                </c:pt>
                <c:pt idx="98">
                  <c:v>6.9586934202756497E-9</c:v>
                </c:pt>
                <c:pt idx="99">
                  <c:v>0.59056921628884496</c:v>
                </c:pt>
                <c:pt idx="100">
                  <c:v>0.123224166735422</c:v>
                </c:pt>
                <c:pt idx="101">
                  <c:v>8.6117089704559696E-2</c:v>
                </c:pt>
                <c:pt idx="102">
                  <c:v>6.2361067610572695E-10</c:v>
                </c:pt>
                <c:pt idx="103">
                  <c:v>3.5491857576292099E-2</c:v>
                </c:pt>
                <c:pt idx="104">
                  <c:v>7.8864838377518107E-2</c:v>
                </c:pt>
                <c:pt idx="105">
                  <c:v>0.15742758829654999</c:v>
                </c:pt>
                <c:pt idx="106">
                  <c:v>8.8045208781247103E-9</c:v>
                </c:pt>
                <c:pt idx="107">
                  <c:v>1.6689840346340001E-8</c:v>
                </c:pt>
                <c:pt idx="108">
                  <c:v>2.9567015124812E-9</c:v>
                </c:pt>
                <c:pt idx="109">
                  <c:v>2.4903482035888001E-8</c:v>
                </c:pt>
                <c:pt idx="110">
                  <c:v>3.3207054735738501E-8</c:v>
                </c:pt>
                <c:pt idx="111">
                  <c:v>1.19045355541797E-8</c:v>
                </c:pt>
                <c:pt idx="112">
                  <c:v>6.6004827132046E-8</c:v>
                </c:pt>
                <c:pt idx="113">
                  <c:v>8.5402953535029302E-2</c:v>
                </c:pt>
                <c:pt idx="114">
                  <c:v>1.7379862213447199E-5</c:v>
                </c:pt>
                <c:pt idx="115">
                  <c:v>1.6361318103699701E-2</c:v>
                </c:pt>
                <c:pt idx="116">
                  <c:v>1.2613556397974301E-2</c:v>
                </c:pt>
                <c:pt idx="117">
                  <c:v>3.4670020584690801E-8</c:v>
                </c:pt>
                <c:pt idx="118">
                  <c:v>6.2029528705301101E-3</c:v>
                </c:pt>
                <c:pt idx="119">
                  <c:v>0.20092149001058901</c:v>
                </c:pt>
                <c:pt idx="120">
                  <c:v>0.151852276926455</c:v>
                </c:pt>
                <c:pt idx="121">
                  <c:v>0.203900591910437</c:v>
                </c:pt>
                <c:pt idx="122">
                  <c:v>0.158669906586278</c:v>
                </c:pt>
                <c:pt idx="123">
                  <c:v>0.333116691788993</c:v>
                </c:pt>
                <c:pt idx="124">
                  <c:v>0.33069080668102402</c:v>
                </c:pt>
                <c:pt idx="125">
                  <c:v>0.52955051739264303</c:v>
                </c:pt>
                <c:pt idx="126">
                  <c:v>9.08614383860205E-10</c:v>
                </c:pt>
                <c:pt idx="127">
                  <c:v>6.8308561058336205E-10</c:v>
                </c:pt>
                <c:pt idx="128">
                  <c:v>1.3912628398590801E-10</c:v>
                </c:pt>
                <c:pt idx="129">
                  <c:v>1.1036316445543201E-7</c:v>
                </c:pt>
                <c:pt idx="130">
                  <c:v>4.2442904159473997E-8</c:v>
                </c:pt>
                <c:pt idx="131">
                  <c:v>6.9101191383109104E-10</c:v>
                </c:pt>
                <c:pt idx="132">
                  <c:v>6.5348507383739499E-9</c:v>
                </c:pt>
                <c:pt idx="133">
                  <c:v>4.2070384605005896E-9</c:v>
                </c:pt>
                <c:pt idx="134">
                  <c:v>1.52239408077533E-9</c:v>
                </c:pt>
                <c:pt idx="135">
                  <c:v>1.23054777397598E-10</c:v>
                </c:pt>
                <c:pt idx="136">
                  <c:v>6.1140175857945602E-10</c:v>
                </c:pt>
                <c:pt idx="137">
                  <c:v>3.92990658986275E-2</c:v>
                </c:pt>
                <c:pt idx="138">
                  <c:v>0.20348086715319799</c:v>
                </c:pt>
                <c:pt idx="139">
                  <c:v>1.18617795536049E-7</c:v>
                </c:pt>
                <c:pt idx="140">
                  <c:v>2.06731160468625E-9</c:v>
                </c:pt>
                <c:pt idx="141">
                  <c:v>6.9016665559909697E-9</c:v>
                </c:pt>
                <c:pt idx="142">
                  <c:v>6.273558711923E-10</c:v>
                </c:pt>
                <c:pt idx="143">
                  <c:v>2.9148175535640099E-9</c:v>
                </c:pt>
                <c:pt idx="144">
                  <c:v>4.5864279633756498E-10</c:v>
                </c:pt>
                <c:pt idx="145">
                  <c:v>1.17030349294384E-8</c:v>
                </c:pt>
                <c:pt idx="146">
                  <c:v>6.0017318397807604E-9</c:v>
                </c:pt>
                <c:pt idx="147">
                  <c:v>2.3420354432027898E-9</c:v>
                </c:pt>
                <c:pt idx="148">
                  <c:v>6.8072076223875004E-10</c:v>
                </c:pt>
                <c:pt idx="149">
                  <c:v>1.37444408164633E-8</c:v>
                </c:pt>
                <c:pt idx="150">
                  <c:v>4.0362561857677602E-8</c:v>
                </c:pt>
                <c:pt idx="151">
                  <c:v>1.0521578891732401E-8</c:v>
                </c:pt>
                <c:pt idx="152">
                  <c:v>3.0835109500153501E-9</c:v>
                </c:pt>
                <c:pt idx="153">
                  <c:v>1.48759012814018E-8</c:v>
                </c:pt>
                <c:pt idx="154">
                  <c:v>0.32870664078692802</c:v>
                </c:pt>
                <c:pt idx="155">
                  <c:v>1.00115843132789E-8</c:v>
                </c:pt>
                <c:pt idx="156">
                  <c:v>7.2623087709629194E-8</c:v>
                </c:pt>
                <c:pt idx="157">
                  <c:v>1.04872510761163E-10</c:v>
                </c:pt>
                <c:pt idx="158">
                  <c:v>6.6536743157463904E-8</c:v>
                </c:pt>
                <c:pt idx="159">
                  <c:v>1.4920186008158399E-9</c:v>
                </c:pt>
                <c:pt idx="160">
                  <c:v>1.8820148939025299E-7</c:v>
                </c:pt>
                <c:pt idx="161">
                  <c:v>7.7229999109492502E-8</c:v>
                </c:pt>
                <c:pt idx="162">
                  <c:v>0.32045867398127897</c:v>
                </c:pt>
                <c:pt idx="163">
                  <c:v>0.34518875252335401</c:v>
                </c:pt>
                <c:pt idx="164">
                  <c:v>8.4207879126858007E-9</c:v>
                </c:pt>
                <c:pt idx="165">
                  <c:v>7.78112033566883E-10</c:v>
                </c:pt>
                <c:pt idx="166">
                  <c:v>0.46367491787374099</c:v>
                </c:pt>
                <c:pt idx="167">
                  <c:v>1.38430248401103E-7</c:v>
                </c:pt>
                <c:pt idx="168">
                  <c:v>1.20443765589626E-8</c:v>
                </c:pt>
                <c:pt idx="169">
                  <c:v>4.3313403465853298E-10</c:v>
                </c:pt>
                <c:pt idx="170">
                  <c:v>3.7911527974599702E-10</c:v>
                </c:pt>
                <c:pt idx="171">
                  <c:v>1.463310138563E-8</c:v>
                </c:pt>
                <c:pt idx="172">
                  <c:v>1.7490121392763399E-11</c:v>
                </c:pt>
                <c:pt idx="173">
                  <c:v>1.51949245783024E-9</c:v>
                </c:pt>
                <c:pt idx="174">
                  <c:v>1.6162996481072E-10</c:v>
                </c:pt>
                <c:pt idx="175">
                  <c:v>1.75408813750565E-9</c:v>
                </c:pt>
                <c:pt idx="176">
                  <c:v>7.3154897509003696E-10</c:v>
                </c:pt>
                <c:pt idx="177">
                  <c:v>3.0619993189748403E-8</c:v>
                </c:pt>
                <c:pt idx="178">
                  <c:v>8.2826876924589705E-10</c:v>
                </c:pt>
                <c:pt idx="179">
                  <c:v>6.6478726905480199E-9</c:v>
                </c:pt>
                <c:pt idx="180">
                  <c:v>3.42492608343178E-8</c:v>
                </c:pt>
                <c:pt idx="181">
                  <c:v>5.6740836777192797E-8</c:v>
                </c:pt>
                <c:pt idx="182">
                  <c:v>1.8884879074415998E-9</c:v>
                </c:pt>
                <c:pt idx="183">
                  <c:v>3.3085678715547998E-9</c:v>
                </c:pt>
                <c:pt idx="184">
                  <c:v>1.8288441653684199E-9</c:v>
                </c:pt>
                <c:pt idx="185">
                  <c:v>4.8367802974645401E-9</c:v>
                </c:pt>
                <c:pt idx="186">
                  <c:v>2.9046788170918898E-10</c:v>
                </c:pt>
                <c:pt idx="187">
                  <c:v>6.8705735391391E-10</c:v>
                </c:pt>
                <c:pt idx="188">
                  <c:v>1.06227558400402E-10</c:v>
                </c:pt>
                <c:pt idx="189">
                  <c:v>2.63805413615137E-9</c:v>
                </c:pt>
                <c:pt idx="190">
                  <c:v>1.38976929764658E-8</c:v>
                </c:pt>
                <c:pt idx="191">
                  <c:v>1.0824775891420401E-8</c:v>
                </c:pt>
                <c:pt idx="192">
                  <c:v>2.8632694674935101E-9</c:v>
                </c:pt>
                <c:pt idx="193">
                  <c:v>1.4704922015672601E-12</c:v>
                </c:pt>
                <c:pt idx="194">
                  <c:v>5.0572933686119299E-11</c:v>
                </c:pt>
                <c:pt idx="195">
                  <c:v>8.6379776078767295E-11</c:v>
                </c:pt>
                <c:pt idx="196">
                  <c:v>2.4338377552206099E-10</c:v>
                </c:pt>
                <c:pt idx="197">
                  <c:v>7.8212550138764804E-9</c:v>
                </c:pt>
                <c:pt idx="198">
                  <c:v>8.2847972409284998E-10</c:v>
                </c:pt>
                <c:pt idx="199">
                  <c:v>1.4927854094090101E-9</c:v>
                </c:pt>
                <c:pt idx="200">
                  <c:v>3.4751126091381899E-10</c:v>
                </c:pt>
                <c:pt idx="201">
                  <c:v>3.6327340539721699E-10</c:v>
                </c:pt>
                <c:pt idx="202">
                  <c:v>3.0977284883870999E-9</c:v>
                </c:pt>
                <c:pt idx="203">
                  <c:v>5.38036218745368E-8</c:v>
                </c:pt>
                <c:pt idx="204">
                  <c:v>8.7558614571074002E-10</c:v>
                </c:pt>
                <c:pt idx="205">
                  <c:v>9.1569717360771993E-9</c:v>
                </c:pt>
                <c:pt idx="206">
                  <c:v>1.1010136537050301E-9</c:v>
                </c:pt>
                <c:pt idx="207">
                  <c:v>2.02943459471227E-10</c:v>
                </c:pt>
                <c:pt idx="208">
                  <c:v>5.7452111002283296E-10</c:v>
                </c:pt>
                <c:pt idx="209">
                  <c:v>7.6464104823940902E-10</c:v>
                </c:pt>
                <c:pt idx="210">
                  <c:v>9.8713617608678796E-8</c:v>
                </c:pt>
                <c:pt idx="211">
                  <c:v>7.1774670530908604E-8</c:v>
                </c:pt>
                <c:pt idx="212">
                  <c:v>8.9099768318002098E-8</c:v>
                </c:pt>
                <c:pt idx="213">
                  <c:v>2.2795875838067401E-9</c:v>
                </c:pt>
                <c:pt idx="214">
                  <c:v>6.2357149704132599E-6</c:v>
                </c:pt>
                <c:pt idx="215">
                  <c:v>3.7307139991975002E-7</c:v>
                </c:pt>
                <c:pt idx="216">
                  <c:v>1.61158827918355E-9</c:v>
                </c:pt>
                <c:pt idx="217">
                  <c:v>2.28338971199573E-9</c:v>
                </c:pt>
                <c:pt idx="218">
                  <c:v>4.9740210531075601E-9</c:v>
                </c:pt>
                <c:pt idx="219">
                  <c:v>3.23657936114482E-10</c:v>
                </c:pt>
                <c:pt idx="220">
                  <c:v>3.5553084605114302E-10</c:v>
                </c:pt>
                <c:pt idx="221">
                  <c:v>1.6291513069998E-8</c:v>
                </c:pt>
                <c:pt idx="222">
                  <c:v>4.9744843711991503E-9</c:v>
                </c:pt>
                <c:pt idx="223">
                  <c:v>3.2367182481141097E-8</c:v>
                </c:pt>
                <c:pt idx="224">
                  <c:v>3.28255730357916E-10</c:v>
                </c:pt>
                <c:pt idx="225">
                  <c:v>5.1300362700341898E-9</c:v>
                </c:pt>
                <c:pt idx="226">
                  <c:v>1.12809879580628E-8</c:v>
                </c:pt>
                <c:pt idx="227">
                  <c:v>1.4534886821846299E-10</c:v>
                </c:pt>
                <c:pt idx="228">
                  <c:v>1.0623715575227E-9</c:v>
                </c:pt>
                <c:pt idx="229">
                  <c:v>4.0509317573958402E-10</c:v>
                </c:pt>
                <c:pt idx="230">
                  <c:v>3.6728833251383501E-10</c:v>
                </c:pt>
                <c:pt idx="231">
                  <c:v>1.40529724996295E-9</c:v>
                </c:pt>
                <c:pt idx="232">
                  <c:v>9.5568261179933405E-9</c:v>
                </c:pt>
                <c:pt idx="233">
                  <c:v>1.2820912690883E-7</c:v>
                </c:pt>
                <c:pt idx="234">
                  <c:v>2.3899079151749802E-7</c:v>
                </c:pt>
                <c:pt idx="235">
                  <c:v>6.7802155328474796E-9</c:v>
                </c:pt>
                <c:pt idx="236">
                  <c:v>2.2055646019422401E-8</c:v>
                </c:pt>
                <c:pt idx="237">
                  <c:v>4.4761539559989E-10</c:v>
                </c:pt>
                <c:pt idx="238">
                  <c:v>1.9354159423754601E-7</c:v>
                </c:pt>
                <c:pt idx="239">
                  <c:v>1.0503188742320099E-6</c:v>
                </c:pt>
                <c:pt idx="240">
                  <c:v>2.18145746975938E-7</c:v>
                </c:pt>
                <c:pt idx="241">
                  <c:v>8.5367841743063206E-8</c:v>
                </c:pt>
                <c:pt idx="242">
                  <c:v>4.2178549808334601E-8</c:v>
                </c:pt>
                <c:pt idx="243">
                  <c:v>1.0770562109961801E-9</c:v>
                </c:pt>
                <c:pt idx="244">
                  <c:v>4.72596069084536E-9</c:v>
                </c:pt>
                <c:pt idx="245">
                  <c:v>4.1358289249275202E-9</c:v>
                </c:pt>
                <c:pt idx="246">
                  <c:v>1.4618067899835499E-8</c:v>
                </c:pt>
                <c:pt idx="247">
                  <c:v>7.48754543033285E-9</c:v>
                </c:pt>
                <c:pt idx="248">
                  <c:v>1.1561387739659799E-8</c:v>
                </c:pt>
                <c:pt idx="249">
                  <c:v>4.4210531999452798E-8</c:v>
                </c:pt>
                <c:pt idx="250">
                  <c:v>7.6398517322807197E-2</c:v>
                </c:pt>
                <c:pt idx="251">
                  <c:v>2.45488760087354E-9</c:v>
                </c:pt>
                <c:pt idx="252">
                  <c:v>6.8398055824806203E-9</c:v>
                </c:pt>
                <c:pt idx="253">
                  <c:v>0.175142224154058</c:v>
                </c:pt>
                <c:pt idx="254">
                  <c:v>5.8035521236609502E-2</c:v>
                </c:pt>
                <c:pt idx="255">
                  <c:v>8.1165436431964902E-2</c:v>
                </c:pt>
                <c:pt idx="256">
                  <c:v>2.3972789516857401E-8</c:v>
                </c:pt>
                <c:pt idx="257">
                  <c:v>7.6100720244147799E-7</c:v>
                </c:pt>
                <c:pt idx="258">
                  <c:v>1.2100296890178799E-10</c:v>
                </c:pt>
                <c:pt idx="259">
                  <c:v>3.9343623768343997E-8</c:v>
                </c:pt>
                <c:pt idx="260">
                  <c:v>3.67073843315348E-9</c:v>
                </c:pt>
                <c:pt idx="261">
                  <c:v>1.53927717829843E-8</c:v>
                </c:pt>
                <c:pt idx="262">
                  <c:v>1.56399036884973E-8</c:v>
                </c:pt>
                <c:pt idx="263">
                  <c:v>5.1056510350223498E-9</c:v>
                </c:pt>
                <c:pt idx="264">
                  <c:v>2.0074554929799198E-9</c:v>
                </c:pt>
                <c:pt idx="265">
                  <c:v>8.2679334402793203E-9</c:v>
                </c:pt>
                <c:pt idx="266">
                  <c:v>1.53884774524965E-9</c:v>
                </c:pt>
                <c:pt idx="267">
                  <c:v>9.2715125622497503E-9</c:v>
                </c:pt>
                <c:pt idx="268">
                  <c:v>2.8119840088120601E-8</c:v>
                </c:pt>
                <c:pt idx="269">
                  <c:v>9.0510855223065897E-9</c:v>
                </c:pt>
                <c:pt idx="270">
                  <c:v>1.3301594985712201E-8</c:v>
                </c:pt>
                <c:pt idx="271">
                  <c:v>3.8217486842387302E-10</c:v>
                </c:pt>
                <c:pt idx="272">
                  <c:v>1.11022303091063E-8</c:v>
                </c:pt>
                <c:pt idx="273">
                  <c:v>8.8473121310586394E-11</c:v>
                </c:pt>
                <c:pt idx="274">
                  <c:v>3.0765125228304398E-8</c:v>
                </c:pt>
                <c:pt idx="275">
                  <c:v>1.0844357641122999E-7</c:v>
                </c:pt>
                <c:pt idx="276">
                  <c:v>4.12784820464677E-9</c:v>
                </c:pt>
                <c:pt idx="277">
                  <c:v>4.5702669577136003E-8</c:v>
                </c:pt>
                <c:pt idx="278">
                  <c:v>2.1207156212351201E-9</c:v>
                </c:pt>
                <c:pt idx="279">
                  <c:v>2.3283293627977301E-8</c:v>
                </c:pt>
                <c:pt idx="280">
                  <c:v>7.0175138255874097E-7</c:v>
                </c:pt>
                <c:pt idx="281">
                  <c:v>0.81905534528395796</c:v>
                </c:pt>
                <c:pt idx="282">
                  <c:v>3.26272428535304E-2</c:v>
                </c:pt>
                <c:pt idx="283">
                  <c:v>0.14655865078198099</c:v>
                </c:pt>
                <c:pt idx="284">
                  <c:v>0.24851984097365401</c:v>
                </c:pt>
                <c:pt idx="285">
                  <c:v>0.18312071146751999</c:v>
                </c:pt>
                <c:pt idx="286">
                  <c:v>6.7527406067426202E-2</c:v>
                </c:pt>
                <c:pt idx="287">
                  <c:v>0.20286425440012701</c:v>
                </c:pt>
                <c:pt idx="288">
                  <c:v>0.28688601685181297</c:v>
                </c:pt>
                <c:pt idx="289">
                  <c:v>1.00476312280877E-7</c:v>
                </c:pt>
                <c:pt idx="290">
                  <c:v>0.27211822325388002</c:v>
                </c:pt>
                <c:pt idx="291">
                  <c:v>0.11381213673063301</c:v>
                </c:pt>
                <c:pt idx="292">
                  <c:v>1.44215631427127E-8</c:v>
                </c:pt>
                <c:pt idx="293">
                  <c:v>1.09354937024714E-7</c:v>
                </c:pt>
                <c:pt idx="294">
                  <c:v>2.4227128792366301E-8</c:v>
                </c:pt>
                <c:pt idx="295">
                  <c:v>1.5533661055582901E-8</c:v>
                </c:pt>
                <c:pt idx="296">
                  <c:v>6.7072820709851002E-8</c:v>
                </c:pt>
                <c:pt idx="297">
                  <c:v>1.4529545554197999E-9</c:v>
                </c:pt>
                <c:pt idx="298">
                  <c:v>1.12478355272154E-7</c:v>
                </c:pt>
                <c:pt idx="299">
                  <c:v>1.3176411427024901E-10</c:v>
                </c:pt>
                <c:pt idx="300">
                  <c:v>5.0922859099857002E-8</c:v>
                </c:pt>
                <c:pt idx="301">
                  <c:v>2.67671999556957E-7</c:v>
                </c:pt>
                <c:pt idx="302">
                  <c:v>2.2369253168925801E-9</c:v>
                </c:pt>
                <c:pt idx="303">
                  <c:v>7.2629815534435096E-10</c:v>
                </c:pt>
                <c:pt idx="304">
                  <c:v>4.2845511185242303E-10</c:v>
                </c:pt>
                <c:pt idx="305">
                  <c:v>5.1141426004751601E-8</c:v>
                </c:pt>
                <c:pt idx="306">
                  <c:v>3.8985417049443098E-8</c:v>
                </c:pt>
                <c:pt idx="307">
                  <c:v>5.4330394801824399E-10</c:v>
                </c:pt>
                <c:pt idx="308">
                  <c:v>4.7620535144941299E-7</c:v>
                </c:pt>
                <c:pt idx="309">
                  <c:v>1.7708697003182801E-9</c:v>
                </c:pt>
                <c:pt idx="310">
                  <c:v>4.58965686647564E-10</c:v>
                </c:pt>
                <c:pt idx="311">
                  <c:v>2.78836460285854E-8</c:v>
                </c:pt>
                <c:pt idx="312">
                  <c:v>1.05568627501255E-8</c:v>
                </c:pt>
                <c:pt idx="313">
                  <c:v>2.7652163274366598E-8</c:v>
                </c:pt>
                <c:pt idx="314">
                  <c:v>1.0917055407948101E-9</c:v>
                </c:pt>
                <c:pt idx="315">
                  <c:v>5.0251422968828596E-10</c:v>
                </c:pt>
                <c:pt idx="316">
                  <c:v>4.7435820153911504E-9</c:v>
                </c:pt>
                <c:pt idx="317">
                  <c:v>3.88667057060457E-11</c:v>
                </c:pt>
                <c:pt idx="318">
                  <c:v>1.00332700110642E-7</c:v>
                </c:pt>
                <c:pt idx="319">
                  <c:v>8.5697548182462602E-8</c:v>
                </c:pt>
                <c:pt idx="320">
                  <c:v>9.5050720780160105E-9</c:v>
                </c:pt>
                <c:pt idx="321">
                  <c:v>3.3184116017954501E-9</c:v>
                </c:pt>
                <c:pt idx="322">
                  <c:v>3.3802392616969501E-8</c:v>
                </c:pt>
                <c:pt idx="323">
                  <c:v>1.90199803436065E-8</c:v>
                </c:pt>
                <c:pt idx="324">
                  <c:v>1.60626125321033E-8</c:v>
                </c:pt>
                <c:pt idx="325">
                  <c:v>7.06207691282945E-9</c:v>
                </c:pt>
                <c:pt idx="326">
                  <c:v>0.99999997419256104</c:v>
                </c:pt>
                <c:pt idx="327">
                  <c:v>0.99999990268557704</c:v>
                </c:pt>
                <c:pt idx="328">
                  <c:v>0.31808520438344701</c:v>
                </c:pt>
                <c:pt idx="329">
                  <c:v>0.23966645808447401</c:v>
                </c:pt>
                <c:pt idx="330">
                  <c:v>1.37410926830258E-7</c:v>
                </c:pt>
                <c:pt idx="331">
                  <c:v>1.49283883907288E-9</c:v>
                </c:pt>
                <c:pt idx="332">
                  <c:v>8.4469588507134997E-7</c:v>
                </c:pt>
                <c:pt idx="333">
                  <c:v>4.4054946650991201E-7</c:v>
                </c:pt>
                <c:pt idx="334">
                  <c:v>2.7980102343168698E-9</c:v>
                </c:pt>
                <c:pt idx="335">
                  <c:v>5.0559756813910596E-9</c:v>
                </c:pt>
                <c:pt idx="336">
                  <c:v>5.9930022657191604E-8</c:v>
                </c:pt>
                <c:pt idx="337">
                  <c:v>4.18590215469474E-8</c:v>
                </c:pt>
                <c:pt idx="338">
                  <c:v>3.53136608888776E-6</c:v>
                </c:pt>
                <c:pt idx="339">
                  <c:v>4.0975683397803499E-7</c:v>
                </c:pt>
                <c:pt idx="340">
                  <c:v>9.7859195653254599E-2</c:v>
                </c:pt>
                <c:pt idx="341">
                  <c:v>9.4313257732944494E-2</c:v>
                </c:pt>
                <c:pt idx="342">
                  <c:v>5.2435225514006997E-8</c:v>
                </c:pt>
                <c:pt idx="343">
                  <c:v>5.4558094059116403E-8</c:v>
                </c:pt>
                <c:pt idx="344">
                  <c:v>1.02097815360534E-7</c:v>
                </c:pt>
                <c:pt idx="345">
                  <c:v>1.7370287083297699E-9</c:v>
                </c:pt>
                <c:pt idx="346">
                  <c:v>2.7426225759714901E-8</c:v>
                </c:pt>
                <c:pt idx="347">
                  <c:v>4.8497516629677004E-9</c:v>
                </c:pt>
                <c:pt idx="348">
                  <c:v>1.1493028515482601E-8</c:v>
                </c:pt>
                <c:pt idx="349">
                  <c:v>1.7859251626298499E-9</c:v>
                </c:pt>
                <c:pt idx="350">
                  <c:v>1.25384740444959E-7</c:v>
                </c:pt>
                <c:pt idx="351">
                  <c:v>3.9906142143218401E-9</c:v>
                </c:pt>
                <c:pt idx="352">
                  <c:v>1.96212759199683E-7</c:v>
                </c:pt>
                <c:pt idx="353">
                  <c:v>4.5410244363675501E-9</c:v>
                </c:pt>
                <c:pt idx="354">
                  <c:v>4.0139292012970902E-6</c:v>
                </c:pt>
                <c:pt idx="355">
                  <c:v>0.24868675102256699</c:v>
                </c:pt>
                <c:pt idx="356">
                  <c:v>2.9730937538601298E-9</c:v>
                </c:pt>
                <c:pt idx="357">
                  <c:v>1.3493584476932E-8</c:v>
                </c:pt>
                <c:pt idx="358">
                  <c:v>5.7084391708142499E-8</c:v>
                </c:pt>
                <c:pt idx="359">
                  <c:v>4.2205141030088E-7</c:v>
                </c:pt>
                <c:pt idx="360">
                  <c:v>1.9582410766930401E-7</c:v>
                </c:pt>
                <c:pt idx="361">
                  <c:v>7.50792381371581E-9</c:v>
                </c:pt>
                <c:pt idx="362">
                  <c:v>1.1907723613414601E-8</c:v>
                </c:pt>
                <c:pt idx="363">
                  <c:v>1.03490663610994E-8</c:v>
                </c:pt>
                <c:pt idx="364">
                  <c:v>3.9776927956501597E-9</c:v>
                </c:pt>
                <c:pt idx="365">
                  <c:v>7.5977039813385797E-10</c:v>
                </c:pt>
                <c:pt idx="366">
                  <c:v>1.9114351924460199E-9</c:v>
                </c:pt>
                <c:pt idx="367">
                  <c:v>7.4978534730359303E-9</c:v>
                </c:pt>
                <c:pt idx="368">
                  <c:v>1.3362341611049199E-9</c:v>
                </c:pt>
                <c:pt idx="369">
                  <c:v>1.3596032351117E-9</c:v>
                </c:pt>
                <c:pt idx="370">
                  <c:v>2.2255599813793001E-8</c:v>
                </c:pt>
                <c:pt idx="371">
                  <c:v>6.7844309224971601E-9</c:v>
                </c:pt>
                <c:pt idx="372">
                  <c:v>9.2258260954286595E-10</c:v>
                </c:pt>
                <c:pt idx="373">
                  <c:v>3.88042870715206E-10</c:v>
                </c:pt>
                <c:pt idx="374">
                  <c:v>4.62629302549574E-8</c:v>
                </c:pt>
                <c:pt idx="375">
                  <c:v>7.5871562128318799E-11</c:v>
                </c:pt>
                <c:pt idx="376">
                  <c:v>1.1794210925785001E-10</c:v>
                </c:pt>
                <c:pt idx="377">
                  <c:v>1.32335843744465E-10</c:v>
                </c:pt>
                <c:pt idx="378">
                  <c:v>2.6664763233607999E-8</c:v>
                </c:pt>
                <c:pt idx="379">
                  <c:v>4.8245461330324398E-9</c:v>
                </c:pt>
                <c:pt idx="380">
                  <c:v>1.96979941859075E-9</c:v>
                </c:pt>
                <c:pt idx="381">
                  <c:v>2.38831183199115E-8</c:v>
                </c:pt>
                <c:pt idx="382">
                  <c:v>5.9040356808793498E-8</c:v>
                </c:pt>
                <c:pt idx="383">
                  <c:v>7.0549761127393598E-9</c:v>
                </c:pt>
                <c:pt idx="384">
                  <c:v>2.7435627992981799E-9</c:v>
                </c:pt>
                <c:pt idx="385">
                  <c:v>2.13897983443827E-10</c:v>
                </c:pt>
                <c:pt idx="386">
                  <c:v>3.3664374172596002E-10</c:v>
                </c:pt>
                <c:pt idx="387">
                  <c:v>1.3889449742401301E-9</c:v>
                </c:pt>
                <c:pt idx="388">
                  <c:v>1.6127099141768101E-8</c:v>
                </c:pt>
                <c:pt idx="389">
                  <c:v>1.8646618850962401E-8</c:v>
                </c:pt>
                <c:pt idx="390">
                  <c:v>9.7067964675365807E-9</c:v>
                </c:pt>
                <c:pt idx="391">
                  <c:v>1.1718791289112301E-10</c:v>
                </c:pt>
                <c:pt idx="392">
                  <c:v>2.7131143513758E-9</c:v>
                </c:pt>
                <c:pt idx="393">
                  <c:v>8.37742881114138E-10</c:v>
                </c:pt>
                <c:pt idx="394">
                  <c:v>8.16487712636829E-8</c:v>
                </c:pt>
                <c:pt idx="395">
                  <c:v>6.0836924924515903E-9</c:v>
                </c:pt>
                <c:pt idx="396">
                  <c:v>1.56208845790362E-8</c:v>
                </c:pt>
                <c:pt idx="397">
                  <c:v>7.8689789687364595E-10</c:v>
                </c:pt>
                <c:pt idx="398">
                  <c:v>4.9527332015560399E-11</c:v>
                </c:pt>
                <c:pt idx="399">
                  <c:v>2.8612382609394898E-11</c:v>
                </c:pt>
                <c:pt idx="400">
                  <c:v>5.65398801039177E-9</c:v>
                </c:pt>
                <c:pt idx="401">
                  <c:v>1.8795677428910899E-9</c:v>
                </c:pt>
                <c:pt idx="402">
                  <c:v>2.1484825350669001E-9</c:v>
                </c:pt>
                <c:pt idx="403">
                  <c:v>3.21113130766333E-8</c:v>
                </c:pt>
                <c:pt idx="404">
                  <c:v>3.9133317881347599E-9</c:v>
                </c:pt>
                <c:pt idx="405">
                  <c:v>7.2581077686121298E-10</c:v>
                </c:pt>
                <c:pt idx="406">
                  <c:v>1.1889351653509001E-7</c:v>
                </c:pt>
                <c:pt idx="407">
                  <c:v>9.4154285375287703E-9</c:v>
                </c:pt>
                <c:pt idx="408">
                  <c:v>9.2811742401973096E-2</c:v>
                </c:pt>
                <c:pt idx="409">
                  <c:v>2.2889052337982001E-10</c:v>
                </c:pt>
                <c:pt idx="410">
                  <c:v>1.52674129771225E-8</c:v>
                </c:pt>
                <c:pt idx="411">
                  <c:v>4.8177539967069696E-10</c:v>
                </c:pt>
                <c:pt idx="412">
                  <c:v>1.7439482212932601E-8</c:v>
                </c:pt>
                <c:pt idx="413">
                  <c:v>2.6037949508199001E-8</c:v>
                </c:pt>
                <c:pt idx="414">
                  <c:v>2.1342081127388401E-8</c:v>
                </c:pt>
                <c:pt idx="415">
                  <c:v>2.9807433173464201E-8</c:v>
                </c:pt>
                <c:pt idx="416">
                  <c:v>9.3926426453206405E-9</c:v>
                </c:pt>
                <c:pt idx="417">
                  <c:v>6.87699469345227E-9</c:v>
                </c:pt>
                <c:pt idx="418">
                  <c:v>1.6895912794364599E-9</c:v>
                </c:pt>
                <c:pt idx="419">
                  <c:v>6.55561080410507E-9</c:v>
                </c:pt>
                <c:pt idx="420">
                  <c:v>6.88560319777921E-9</c:v>
                </c:pt>
                <c:pt idx="421">
                  <c:v>4.2812747331938103E-9</c:v>
                </c:pt>
                <c:pt idx="422">
                  <c:v>2.5547557277768801E-8</c:v>
                </c:pt>
                <c:pt idx="423">
                  <c:v>2.1580792464673E-8</c:v>
                </c:pt>
                <c:pt idx="424">
                  <c:v>6.9195559486510398E-10</c:v>
                </c:pt>
                <c:pt idx="425">
                  <c:v>3.42494641564531E-8</c:v>
                </c:pt>
                <c:pt idx="426">
                  <c:v>7.78668418238603E-11</c:v>
                </c:pt>
                <c:pt idx="427">
                  <c:v>5.55123669347335E-8</c:v>
                </c:pt>
                <c:pt idx="428">
                  <c:v>2.2439243135368299E-7</c:v>
                </c:pt>
                <c:pt idx="429">
                  <c:v>1.16510401449806E-8</c:v>
                </c:pt>
                <c:pt idx="430">
                  <c:v>3.4343194219736302E-8</c:v>
                </c:pt>
                <c:pt idx="431">
                  <c:v>2.08046927870902E-7</c:v>
                </c:pt>
                <c:pt idx="432">
                  <c:v>3.0555737381755298E-10</c:v>
                </c:pt>
                <c:pt idx="433">
                  <c:v>6.9080486791679098E-11</c:v>
                </c:pt>
                <c:pt idx="434">
                  <c:v>1.39424100288677E-8</c:v>
                </c:pt>
                <c:pt idx="435">
                  <c:v>7.8263221175919803E-10</c:v>
                </c:pt>
                <c:pt idx="436">
                  <c:v>1.9753182471854901E-10</c:v>
                </c:pt>
                <c:pt idx="437">
                  <c:v>9.6818027460180595E-9</c:v>
                </c:pt>
                <c:pt idx="438">
                  <c:v>2.4183718798956799E-6</c:v>
                </c:pt>
                <c:pt idx="439">
                  <c:v>1.26460294974995E-7</c:v>
                </c:pt>
                <c:pt idx="440">
                  <c:v>4.1391946567173499E-7</c:v>
                </c:pt>
                <c:pt idx="441">
                  <c:v>1.1688704889500201E-7</c:v>
                </c:pt>
                <c:pt idx="442">
                  <c:v>4.2735962323773203E-8</c:v>
                </c:pt>
                <c:pt idx="443">
                  <c:v>5.4816023646645196E-10</c:v>
                </c:pt>
                <c:pt idx="444">
                  <c:v>1.12583375625691E-7</c:v>
                </c:pt>
                <c:pt idx="445">
                  <c:v>5.1371441796843303E-8</c:v>
                </c:pt>
                <c:pt idx="446">
                  <c:v>6.7992414611339803E-9</c:v>
                </c:pt>
                <c:pt idx="447">
                  <c:v>9.7499158242886707E-9</c:v>
                </c:pt>
                <c:pt idx="448">
                  <c:v>2.2576229917216501E-7</c:v>
                </c:pt>
                <c:pt idx="449">
                  <c:v>1.6261857996837999E-9</c:v>
                </c:pt>
                <c:pt idx="450">
                  <c:v>1.35883862487666E-8</c:v>
                </c:pt>
                <c:pt idx="451">
                  <c:v>8.9042521948180501E-9</c:v>
                </c:pt>
                <c:pt idx="452">
                  <c:v>2.3236900037180501E-8</c:v>
                </c:pt>
                <c:pt idx="453">
                  <c:v>4.09998636504298E-10</c:v>
                </c:pt>
                <c:pt idx="454">
                  <c:v>4.5015167537139799E-9</c:v>
                </c:pt>
                <c:pt idx="455">
                  <c:v>1.6532122982580199E-9</c:v>
                </c:pt>
                <c:pt idx="456">
                  <c:v>9.3945572288633403E-11</c:v>
                </c:pt>
                <c:pt idx="457">
                  <c:v>3.03735300032843E-7</c:v>
                </c:pt>
                <c:pt idx="458">
                  <c:v>4.9759497393552702E-8</c:v>
                </c:pt>
                <c:pt idx="459">
                  <c:v>2.8361554219700001E-8</c:v>
                </c:pt>
                <c:pt idx="460">
                  <c:v>2.4980672137027698E-9</c:v>
                </c:pt>
                <c:pt idx="461">
                  <c:v>5.2723244600888898E-8</c:v>
                </c:pt>
                <c:pt idx="462">
                  <c:v>6.9618557616579503E-9</c:v>
                </c:pt>
                <c:pt idx="463">
                  <c:v>2.2642995092532301E-7</c:v>
                </c:pt>
                <c:pt idx="464">
                  <c:v>2.9515160672266401E-8</c:v>
                </c:pt>
                <c:pt idx="465">
                  <c:v>1.0303909785175E-8</c:v>
                </c:pt>
                <c:pt idx="466">
                  <c:v>1.86007483996362E-9</c:v>
                </c:pt>
                <c:pt idx="467">
                  <c:v>1.9976944991021399E-7</c:v>
                </c:pt>
                <c:pt idx="468">
                  <c:v>1.1627964217600499E-8</c:v>
                </c:pt>
                <c:pt idx="469">
                  <c:v>7.3092088231014198E-9</c:v>
                </c:pt>
                <c:pt idx="470">
                  <c:v>7.72838143291683E-11</c:v>
                </c:pt>
                <c:pt idx="471">
                  <c:v>1.54594755518766E-8</c:v>
                </c:pt>
                <c:pt idx="472">
                  <c:v>4.1849570875897602E-11</c:v>
                </c:pt>
                <c:pt idx="473">
                  <c:v>7.7770658304179906E-9</c:v>
                </c:pt>
                <c:pt idx="474">
                  <c:v>1.0516646783317599E-7</c:v>
                </c:pt>
                <c:pt idx="475">
                  <c:v>3.6772542773224502E-9</c:v>
                </c:pt>
                <c:pt idx="476">
                  <c:v>3.7158683696854499E-8</c:v>
                </c:pt>
                <c:pt idx="477">
                  <c:v>1.2673140747628299E-7</c:v>
                </c:pt>
                <c:pt idx="478">
                  <c:v>9.0930012420975701E-9</c:v>
                </c:pt>
                <c:pt idx="479">
                  <c:v>4.0198402003306703E-2</c:v>
                </c:pt>
                <c:pt idx="480">
                  <c:v>2.0380352773020602E-6</c:v>
                </c:pt>
                <c:pt idx="481">
                  <c:v>1.91745127870186E-8</c:v>
                </c:pt>
                <c:pt idx="482">
                  <c:v>8.7122405930693895E-7</c:v>
                </c:pt>
                <c:pt idx="483">
                  <c:v>3.1023381153759898E-9</c:v>
                </c:pt>
                <c:pt idx="484">
                  <c:v>6.2501231478749906E-8</c:v>
                </c:pt>
                <c:pt idx="485">
                  <c:v>1.0275940775223399E-7</c:v>
                </c:pt>
                <c:pt idx="486">
                  <c:v>2.99071702650395E-8</c:v>
                </c:pt>
                <c:pt idx="487">
                  <c:v>7.5794236885372096E-9</c:v>
                </c:pt>
                <c:pt idx="488">
                  <c:v>2.4527274250237699E-9</c:v>
                </c:pt>
                <c:pt idx="489">
                  <c:v>1.55872155619185E-9</c:v>
                </c:pt>
                <c:pt idx="490">
                  <c:v>2.5403214867154602E-9</c:v>
                </c:pt>
                <c:pt idx="491">
                  <c:v>4.7775499243585296E-9</c:v>
                </c:pt>
                <c:pt idx="492">
                  <c:v>1.2514567999730401E-9</c:v>
                </c:pt>
                <c:pt idx="493">
                  <c:v>6.0450054821026403E-9</c:v>
                </c:pt>
                <c:pt idx="494">
                  <c:v>5.2432217803308496E-10</c:v>
                </c:pt>
                <c:pt idx="495">
                  <c:v>1.4709528244970099E-7</c:v>
                </c:pt>
                <c:pt idx="496">
                  <c:v>9.9298531920840794E-10</c:v>
                </c:pt>
                <c:pt idx="497">
                  <c:v>3.8889783764134899E-10</c:v>
                </c:pt>
                <c:pt idx="498">
                  <c:v>3.0484706474138898E-9</c:v>
                </c:pt>
                <c:pt idx="499">
                  <c:v>4.9821529969919196E-10</c:v>
                </c:pt>
                <c:pt idx="500">
                  <c:v>3.4499945890656201E-9</c:v>
                </c:pt>
                <c:pt idx="501">
                  <c:v>1.4401028118587E-8</c:v>
                </c:pt>
                <c:pt idx="502">
                  <c:v>2.8735205798740401E-8</c:v>
                </c:pt>
                <c:pt idx="503">
                  <c:v>6.5346351165847496E-10</c:v>
                </c:pt>
                <c:pt idx="504">
                  <c:v>6.7170362306773999E-9</c:v>
                </c:pt>
                <c:pt idx="505">
                  <c:v>3.3130605722875899E-9</c:v>
                </c:pt>
                <c:pt idx="506">
                  <c:v>7.6103934898226497E-8</c:v>
                </c:pt>
                <c:pt idx="507">
                  <c:v>3.2167857499669598E-9</c:v>
                </c:pt>
                <c:pt idx="508">
                  <c:v>7.0029922320255497E-9</c:v>
                </c:pt>
                <c:pt idx="509">
                  <c:v>7.3639620134536304E-9</c:v>
                </c:pt>
                <c:pt idx="510">
                  <c:v>1.12075513692113E-9</c:v>
                </c:pt>
                <c:pt idx="511">
                  <c:v>4.0742128156043997E-9</c:v>
                </c:pt>
                <c:pt idx="512">
                  <c:v>5.7774228308450798E-8</c:v>
                </c:pt>
                <c:pt idx="513">
                  <c:v>1.4578481153933701E-8</c:v>
                </c:pt>
                <c:pt idx="514">
                  <c:v>4.94510072757815E-9</c:v>
                </c:pt>
                <c:pt idx="515">
                  <c:v>1.12401072394423E-8</c:v>
                </c:pt>
                <c:pt idx="516">
                  <c:v>1.82615382036676E-7</c:v>
                </c:pt>
                <c:pt idx="517">
                  <c:v>7.4709872964465301E-8</c:v>
                </c:pt>
                <c:pt idx="518">
                  <c:v>3.9635013648265704E-9</c:v>
                </c:pt>
                <c:pt idx="519">
                  <c:v>8.3010917786334207E-9</c:v>
                </c:pt>
                <c:pt idx="520">
                  <c:v>1.5968988108160801E-10</c:v>
                </c:pt>
                <c:pt idx="521">
                  <c:v>8.9692564710728102E-8</c:v>
                </c:pt>
                <c:pt idx="522">
                  <c:v>2.03294992706361E-10</c:v>
                </c:pt>
                <c:pt idx="523">
                  <c:v>3.8192297873767498E-10</c:v>
                </c:pt>
                <c:pt idx="524">
                  <c:v>8.5808991078103199E-10</c:v>
                </c:pt>
                <c:pt idx="525">
                  <c:v>6.6295783778203296E-11</c:v>
                </c:pt>
                <c:pt idx="526">
                  <c:v>2.2427170450525702E-8</c:v>
                </c:pt>
                <c:pt idx="527">
                  <c:v>3.6726837185593199E-2</c:v>
                </c:pt>
                <c:pt idx="528">
                  <c:v>1.9832311031731201E-7</c:v>
                </c:pt>
                <c:pt idx="529">
                  <c:v>3.3250654685976801E-9</c:v>
                </c:pt>
                <c:pt idx="530">
                  <c:v>4.8833278775526898E-9</c:v>
                </c:pt>
                <c:pt idx="531">
                  <c:v>4.3107230454317304E-9</c:v>
                </c:pt>
                <c:pt idx="532">
                  <c:v>6.1302885274152697E-9</c:v>
                </c:pt>
                <c:pt idx="533">
                  <c:v>4.3151128037406096E-9</c:v>
                </c:pt>
                <c:pt idx="534">
                  <c:v>1.3410693953951501E-9</c:v>
                </c:pt>
                <c:pt idx="535">
                  <c:v>3.3605669435987499E-9</c:v>
                </c:pt>
                <c:pt idx="536">
                  <c:v>1.1389599397724099E-10</c:v>
                </c:pt>
                <c:pt idx="537">
                  <c:v>2.8091991149801899E-9</c:v>
                </c:pt>
                <c:pt idx="538">
                  <c:v>1.0599401405627901E-9</c:v>
                </c:pt>
                <c:pt idx="539">
                  <c:v>2.18307553877452E-8</c:v>
                </c:pt>
                <c:pt idx="540">
                  <c:v>3.2971138853710801E-9</c:v>
                </c:pt>
                <c:pt idx="541">
                  <c:v>4.34633535867403E-9</c:v>
                </c:pt>
                <c:pt idx="542">
                  <c:v>7.0233491854503096E-10</c:v>
                </c:pt>
                <c:pt idx="543">
                  <c:v>4.9193026168285699E-9</c:v>
                </c:pt>
                <c:pt idx="544">
                  <c:v>3.3231111946181303E-11</c:v>
                </c:pt>
                <c:pt idx="545">
                  <c:v>1.82235400994491E-8</c:v>
                </c:pt>
                <c:pt idx="546">
                  <c:v>2.7177809621575199E-8</c:v>
                </c:pt>
                <c:pt idx="547">
                  <c:v>5.9544791202924402E-8</c:v>
                </c:pt>
                <c:pt idx="548">
                  <c:v>9.8081121658438605E-8</c:v>
                </c:pt>
                <c:pt idx="549">
                  <c:v>1.5803177761153901E-8</c:v>
                </c:pt>
                <c:pt idx="550">
                  <c:v>5.1781116526695899E-9</c:v>
                </c:pt>
                <c:pt idx="551">
                  <c:v>7.0063964717777304E-10</c:v>
                </c:pt>
                <c:pt idx="552">
                  <c:v>1.5269521797420801E-8</c:v>
                </c:pt>
                <c:pt idx="553">
                  <c:v>4.5032591403850799E-10</c:v>
                </c:pt>
                <c:pt idx="554">
                  <c:v>4.1718918105041196E-9</c:v>
                </c:pt>
                <c:pt idx="555">
                  <c:v>2.0304823089823201E-9</c:v>
                </c:pt>
                <c:pt idx="556">
                  <c:v>5.7468972010967898E-9</c:v>
                </c:pt>
                <c:pt idx="557">
                  <c:v>3.0369386310491001E-8</c:v>
                </c:pt>
                <c:pt idx="558">
                  <c:v>2.9062958915392399E-9</c:v>
                </c:pt>
                <c:pt idx="559">
                  <c:v>2.2143367158839599E-11</c:v>
                </c:pt>
                <c:pt idx="560">
                  <c:v>4.2213005901320001E-11</c:v>
                </c:pt>
                <c:pt idx="561">
                  <c:v>0.159351202595062</c:v>
                </c:pt>
                <c:pt idx="562">
                  <c:v>7.8242365876424205E-2</c:v>
                </c:pt>
                <c:pt idx="563">
                  <c:v>8.2817292626708006E-2</c:v>
                </c:pt>
                <c:pt idx="564">
                  <c:v>9.0663336184573701E-2</c:v>
                </c:pt>
                <c:pt idx="565">
                  <c:v>1.17826638079518E-9</c:v>
                </c:pt>
                <c:pt idx="566">
                  <c:v>1.05221596805929E-10</c:v>
                </c:pt>
                <c:pt idx="567">
                  <c:v>4.9488002093955097E-10</c:v>
                </c:pt>
                <c:pt idx="568">
                  <c:v>4.7652190944173898E-9</c:v>
                </c:pt>
                <c:pt idx="569">
                  <c:v>2.85318449644583E-9</c:v>
                </c:pt>
                <c:pt idx="570">
                  <c:v>1.2961035712246799E-10</c:v>
                </c:pt>
                <c:pt idx="571">
                  <c:v>4.2765137367696601E-3</c:v>
                </c:pt>
                <c:pt idx="572">
                  <c:v>4.7711156060481403E-6</c:v>
                </c:pt>
                <c:pt idx="573">
                  <c:v>7.7193801682916099E-7</c:v>
                </c:pt>
                <c:pt idx="574">
                  <c:v>5.1341131347178199E-7</c:v>
                </c:pt>
                <c:pt idx="575">
                  <c:v>2.4256777472531701E-8</c:v>
                </c:pt>
                <c:pt idx="576">
                  <c:v>5.82544564811645E-9</c:v>
                </c:pt>
                <c:pt idx="577">
                  <c:v>2.5561837225934501E-9</c:v>
                </c:pt>
                <c:pt idx="578">
                  <c:v>4.1302576978248101E-10</c:v>
                </c:pt>
                <c:pt idx="579">
                  <c:v>4.9887713525748899E-9</c:v>
                </c:pt>
                <c:pt idx="580">
                  <c:v>7.6012958577123398E-9</c:v>
                </c:pt>
                <c:pt idx="581">
                  <c:v>1.9793955324046899E-9</c:v>
                </c:pt>
                <c:pt idx="582">
                  <c:v>1.62204626365301E-8</c:v>
                </c:pt>
                <c:pt idx="583">
                  <c:v>6.8529697418702896E-8</c:v>
                </c:pt>
                <c:pt idx="584">
                  <c:v>2.1099513984549699E-9</c:v>
                </c:pt>
                <c:pt idx="585">
                  <c:v>1.2762081624116399E-8</c:v>
                </c:pt>
                <c:pt idx="586">
                  <c:v>1.26141779014324E-9</c:v>
                </c:pt>
                <c:pt idx="587">
                  <c:v>2.00149715739069E-10</c:v>
                </c:pt>
                <c:pt idx="588">
                  <c:v>1.90663688225393E-7</c:v>
                </c:pt>
                <c:pt idx="589">
                  <c:v>0.121860281506373</c:v>
                </c:pt>
                <c:pt idx="590">
                  <c:v>0.21019680544434799</c:v>
                </c:pt>
                <c:pt idx="591">
                  <c:v>0.106043284905547</c:v>
                </c:pt>
                <c:pt idx="592">
                  <c:v>9.3979028973516704E-2</c:v>
                </c:pt>
                <c:pt idx="593">
                  <c:v>1.43016563075571E-7</c:v>
                </c:pt>
                <c:pt idx="594">
                  <c:v>3.5433591957065197E-7</c:v>
                </c:pt>
                <c:pt idx="595">
                  <c:v>4.1528618732677901E-7</c:v>
                </c:pt>
                <c:pt idx="596">
                  <c:v>1.82150024430031E-9</c:v>
                </c:pt>
                <c:pt idx="597">
                  <c:v>9.9718304796715194E-6</c:v>
                </c:pt>
                <c:pt idx="598">
                  <c:v>1.1905609039637399E-5</c:v>
                </c:pt>
                <c:pt idx="599">
                  <c:v>2.7031332787787399E-9</c:v>
                </c:pt>
                <c:pt idx="600">
                  <c:v>1.3694407536023199E-7</c:v>
                </c:pt>
                <c:pt idx="601">
                  <c:v>2.95375115318531E-9</c:v>
                </c:pt>
                <c:pt idx="602">
                  <c:v>4.2887854037680399E-8</c:v>
                </c:pt>
                <c:pt idx="603">
                  <c:v>4.6368747216075997E-9</c:v>
                </c:pt>
                <c:pt idx="604">
                  <c:v>6.2124484138246997E-9</c:v>
                </c:pt>
                <c:pt idx="605">
                  <c:v>4.4761777241706504E-9</c:v>
                </c:pt>
                <c:pt idx="606">
                  <c:v>5.00278579651368E-9</c:v>
                </c:pt>
                <c:pt idx="607">
                  <c:v>6.4102196586081098E-10</c:v>
                </c:pt>
                <c:pt idx="608">
                  <c:v>1.5089588541280101E-10</c:v>
                </c:pt>
                <c:pt idx="609">
                  <c:v>2.2956085298763801E-8</c:v>
                </c:pt>
                <c:pt idx="610">
                  <c:v>2.0305324325539899E-9</c:v>
                </c:pt>
                <c:pt idx="611">
                  <c:v>9.5803870006668806E-10</c:v>
                </c:pt>
                <c:pt idx="612">
                  <c:v>2.4957977116529099E-10</c:v>
                </c:pt>
                <c:pt idx="613">
                  <c:v>4.6401927113560497E-8</c:v>
                </c:pt>
                <c:pt idx="614">
                  <c:v>2.0565064529551101E-10</c:v>
                </c:pt>
                <c:pt idx="615">
                  <c:v>9.6481226280256E-11</c:v>
                </c:pt>
                <c:pt idx="616">
                  <c:v>1.59464376201264E-9</c:v>
                </c:pt>
                <c:pt idx="617">
                  <c:v>1.1226640000634E-9</c:v>
                </c:pt>
                <c:pt idx="618">
                  <c:v>7.2960880385186604E-7</c:v>
                </c:pt>
                <c:pt idx="619">
                  <c:v>8.3068555039424398E-10</c:v>
                </c:pt>
                <c:pt idx="620">
                  <c:v>1.6814728422429E-8</c:v>
                </c:pt>
                <c:pt idx="621">
                  <c:v>1.01722158408872E-9</c:v>
                </c:pt>
                <c:pt idx="622">
                  <c:v>2.4841791593879599E-8</c:v>
                </c:pt>
                <c:pt idx="623">
                  <c:v>4.0468097508543298E-9</c:v>
                </c:pt>
                <c:pt idx="624">
                  <c:v>6.7031651901640897E-10</c:v>
                </c:pt>
                <c:pt idx="625">
                  <c:v>4.53499014350914E-7</c:v>
                </c:pt>
                <c:pt idx="626">
                  <c:v>1.25514918399583E-9</c:v>
                </c:pt>
                <c:pt idx="627">
                  <c:v>9.4823537376368202E-8</c:v>
                </c:pt>
                <c:pt idx="628">
                  <c:v>5.20255739847332E-10</c:v>
                </c:pt>
                <c:pt idx="629">
                  <c:v>3.9363457679285598E-9</c:v>
                </c:pt>
                <c:pt idx="630">
                  <c:v>4.1305107024737798E-8</c:v>
                </c:pt>
                <c:pt idx="631">
                  <c:v>1.28103472297794E-8</c:v>
                </c:pt>
                <c:pt idx="632">
                  <c:v>1.79645444148088E-9</c:v>
                </c:pt>
                <c:pt idx="633">
                  <c:v>1.4966720331195201E-8</c:v>
                </c:pt>
                <c:pt idx="634">
                  <c:v>1.73822468946511E-8</c:v>
                </c:pt>
                <c:pt idx="635">
                  <c:v>1.33259823448027E-11</c:v>
                </c:pt>
                <c:pt idx="636">
                  <c:v>5.6624593735383205E-10</c:v>
                </c:pt>
                <c:pt idx="637">
                  <c:v>2.5772448400650799E-10</c:v>
                </c:pt>
                <c:pt idx="638">
                  <c:v>4.7549226270995299E-9</c:v>
                </c:pt>
                <c:pt idx="639">
                  <c:v>5.7435833594076E-11</c:v>
                </c:pt>
                <c:pt idx="640">
                  <c:v>6.6214114704888996E-11</c:v>
                </c:pt>
                <c:pt idx="641">
                  <c:v>5.6810695484833798E-10</c:v>
                </c:pt>
                <c:pt idx="642">
                  <c:v>1.1858462802528201E-9</c:v>
                </c:pt>
                <c:pt idx="643">
                  <c:v>1.21264584802399E-8</c:v>
                </c:pt>
                <c:pt idx="644">
                  <c:v>7.4219354242573704E-9</c:v>
                </c:pt>
                <c:pt idx="645">
                  <c:v>6.4451946199994104E-8</c:v>
                </c:pt>
                <c:pt idx="646">
                  <c:v>2.3316352013447799E-9</c:v>
                </c:pt>
                <c:pt idx="647">
                  <c:v>8.4788789687807199E-8</c:v>
                </c:pt>
                <c:pt idx="648">
                  <c:v>3.6013814443821399E-9</c:v>
                </c:pt>
                <c:pt idx="649">
                  <c:v>1.0446868752561401E-9</c:v>
                </c:pt>
                <c:pt idx="650">
                  <c:v>2.2373431773233401E-10</c:v>
                </c:pt>
                <c:pt idx="651">
                  <c:v>1.4180395054174899E-8</c:v>
                </c:pt>
                <c:pt idx="652">
                  <c:v>2.1410228951352801E-10</c:v>
                </c:pt>
                <c:pt idx="653">
                  <c:v>2.9390927718766302E-11</c:v>
                </c:pt>
                <c:pt idx="654">
                  <c:v>4.9750182282509698E-8</c:v>
                </c:pt>
                <c:pt idx="655">
                  <c:v>8.6013113593868704E-10</c:v>
                </c:pt>
                <c:pt idx="656">
                  <c:v>8.4258193931044796E-8</c:v>
                </c:pt>
                <c:pt idx="657">
                  <c:v>1.9318320238264598E-8</c:v>
                </c:pt>
                <c:pt idx="658">
                  <c:v>3.1887369582839998E-8</c:v>
                </c:pt>
                <c:pt idx="659">
                  <c:v>6.3964284183226601E-9</c:v>
                </c:pt>
                <c:pt idx="660">
                  <c:v>7.0296594963768706E-8</c:v>
                </c:pt>
                <c:pt idx="661">
                  <c:v>2.9077576325364399E-10</c:v>
                </c:pt>
                <c:pt idx="662">
                  <c:v>2.8234958533876201E-9</c:v>
                </c:pt>
                <c:pt idx="663">
                  <c:v>1.5000806902315599E-9</c:v>
                </c:pt>
                <c:pt idx="664">
                  <c:v>1.31542489695425E-8</c:v>
                </c:pt>
                <c:pt idx="665">
                  <c:v>9.1866171091614694E-11</c:v>
                </c:pt>
                <c:pt idx="666">
                  <c:v>1.12047271591965E-8</c:v>
                </c:pt>
                <c:pt idx="667">
                  <c:v>1.53145689165996E-9</c:v>
                </c:pt>
                <c:pt idx="668">
                  <c:v>1.4446410914453599E-8</c:v>
                </c:pt>
                <c:pt idx="669">
                  <c:v>4.7864158645192502E-11</c:v>
                </c:pt>
                <c:pt idx="670">
                  <c:v>4.02670372305376E-10</c:v>
                </c:pt>
                <c:pt idx="671">
                  <c:v>6.8028947568588097E-10</c:v>
                </c:pt>
                <c:pt idx="672">
                  <c:v>3.0759370449986799E-8</c:v>
                </c:pt>
                <c:pt idx="673">
                  <c:v>1.1018844256701101E-9</c:v>
                </c:pt>
                <c:pt idx="674">
                  <c:v>5.1841852711442698E-10</c:v>
                </c:pt>
                <c:pt idx="675">
                  <c:v>3.07959947354717E-9</c:v>
                </c:pt>
                <c:pt idx="676">
                  <c:v>6.9629247618474102E-9</c:v>
                </c:pt>
                <c:pt idx="677">
                  <c:v>3.56044135050659E-9</c:v>
                </c:pt>
                <c:pt idx="678">
                  <c:v>2.3507080717519799E-8</c:v>
                </c:pt>
                <c:pt idx="679">
                  <c:v>1.52250092911807E-10</c:v>
                </c:pt>
                <c:pt idx="680">
                  <c:v>1.1723914153744899E-8</c:v>
                </c:pt>
                <c:pt idx="681">
                  <c:v>3.6322809505759999E-9</c:v>
                </c:pt>
                <c:pt idx="682">
                  <c:v>1.8038750704190001E-10</c:v>
                </c:pt>
                <c:pt idx="683">
                  <c:v>4.2041051539636698E-10</c:v>
                </c:pt>
                <c:pt idx="684">
                  <c:v>5.3552351779917596E-10</c:v>
                </c:pt>
                <c:pt idx="685">
                  <c:v>6.3450923688685601E-9</c:v>
                </c:pt>
                <c:pt idx="686">
                  <c:v>2.0975092092219301E-9</c:v>
                </c:pt>
                <c:pt idx="687">
                  <c:v>1.95193971457952E-9</c:v>
                </c:pt>
                <c:pt idx="688">
                  <c:v>1.8356285122387701E-9</c:v>
                </c:pt>
                <c:pt idx="689">
                  <c:v>1.5669379001863999E-9</c:v>
                </c:pt>
                <c:pt idx="690">
                  <c:v>3.8086342324294701E-10</c:v>
                </c:pt>
                <c:pt idx="691">
                  <c:v>2.34135910873248E-9</c:v>
                </c:pt>
                <c:pt idx="692">
                  <c:v>8.8309640871512103E-10</c:v>
                </c:pt>
                <c:pt idx="693">
                  <c:v>1.01202354596979E-10</c:v>
                </c:pt>
                <c:pt idx="694">
                  <c:v>9.3239940761597608E-9</c:v>
                </c:pt>
                <c:pt idx="695">
                  <c:v>3.7723149698423102E-11</c:v>
                </c:pt>
                <c:pt idx="696">
                  <c:v>1.22750087162158E-9</c:v>
                </c:pt>
                <c:pt idx="697">
                  <c:v>2.1376009812176699E-10</c:v>
                </c:pt>
                <c:pt idx="698">
                  <c:v>9.4558706777136108E-9</c:v>
                </c:pt>
                <c:pt idx="699">
                  <c:v>8.2138219387657692E-9</c:v>
                </c:pt>
                <c:pt idx="700">
                  <c:v>2.8448010683838801E-9</c:v>
                </c:pt>
                <c:pt idx="701">
                  <c:v>7.1650061453248501E-8</c:v>
                </c:pt>
                <c:pt idx="702">
                  <c:v>3.0500383778616899E-9</c:v>
                </c:pt>
                <c:pt idx="703">
                  <c:v>2.07706127972727E-9</c:v>
                </c:pt>
                <c:pt idx="704">
                  <c:v>8.6144129240649002E-10</c:v>
                </c:pt>
                <c:pt idx="705">
                  <c:v>5.7809765160046201E-10</c:v>
                </c:pt>
                <c:pt idx="706">
                  <c:v>1.01739432161242E-10</c:v>
                </c:pt>
                <c:pt idx="707">
                  <c:v>2.96802750223547E-10</c:v>
                </c:pt>
                <c:pt idx="708">
                  <c:v>9.8480547165042293E-9</c:v>
                </c:pt>
                <c:pt idx="709">
                  <c:v>1.8166167085188201E-11</c:v>
                </c:pt>
                <c:pt idx="710">
                  <c:v>8.8328693860576904E-12</c:v>
                </c:pt>
                <c:pt idx="711">
                  <c:v>2.4278600999080001E-9</c:v>
                </c:pt>
                <c:pt idx="712">
                  <c:v>2.3270926865206299E-10</c:v>
                </c:pt>
                <c:pt idx="713">
                  <c:v>5.0398705592869801E-9</c:v>
                </c:pt>
                <c:pt idx="714">
                  <c:v>1.2335916480970001E-9</c:v>
                </c:pt>
                <c:pt idx="715">
                  <c:v>1.7767011161086899E-8</c:v>
                </c:pt>
                <c:pt idx="716">
                  <c:v>8.8719415752170596E-9</c:v>
                </c:pt>
                <c:pt idx="717">
                  <c:v>1.57165910157995E-7</c:v>
                </c:pt>
                <c:pt idx="718">
                  <c:v>3.3683773371413599E-10</c:v>
                </c:pt>
                <c:pt idx="719">
                  <c:v>1.83402629269534E-10</c:v>
                </c:pt>
                <c:pt idx="720">
                  <c:v>8.4479840289532097E-10</c:v>
                </c:pt>
                <c:pt idx="721">
                  <c:v>1.17225259512679E-8</c:v>
                </c:pt>
                <c:pt idx="722">
                  <c:v>0.238218423027002</c:v>
                </c:pt>
                <c:pt idx="723">
                  <c:v>0.228847962137009</c:v>
                </c:pt>
                <c:pt idx="724">
                  <c:v>1.5623208002775701E-9</c:v>
                </c:pt>
                <c:pt idx="725">
                  <c:v>1.2811110914094299E-8</c:v>
                </c:pt>
                <c:pt idx="726">
                  <c:v>4.8087739338221498E-9</c:v>
                </c:pt>
                <c:pt idx="727">
                  <c:v>3.8675489993026599E-2</c:v>
                </c:pt>
                <c:pt idx="728">
                  <c:v>3.6523345496584599E-2</c:v>
                </c:pt>
                <c:pt idx="729">
                  <c:v>7.3378488121963299E-10</c:v>
                </c:pt>
                <c:pt idx="730">
                  <c:v>2.2017554733732798E-2</c:v>
                </c:pt>
                <c:pt idx="731">
                  <c:v>2.91191133478544E-7</c:v>
                </c:pt>
                <c:pt idx="732">
                  <c:v>1.2116288769966099E-8</c:v>
                </c:pt>
                <c:pt idx="733">
                  <c:v>4.7675851345358897E-10</c:v>
                </c:pt>
                <c:pt idx="734">
                  <c:v>1.63157248685846E-9</c:v>
                </c:pt>
                <c:pt idx="735">
                  <c:v>5.1883126176419399E-7</c:v>
                </c:pt>
                <c:pt idx="736">
                  <c:v>9.6226736204584708E-6</c:v>
                </c:pt>
                <c:pt idx="737">
                  <c:v>1.8779713636738699E-9</c:v>
                </c:pt>
                <c:pt idx="738">
                  <c:v>3.8037624622150903E-9</c:v>
                </c:pt>
                <c:pt idx="739">
                  <c:v>1.7427468849659201E-8</c:v>
                </c:pt>
                <c:pt idx="740">
                  <c:v>6.0084475995755599E-10</c:v>
                </c:pt>
                <c:pt idx="741">
                  <c:v>8.8110614680577598E-10</c:v>
                </c:pt>
                <c:pt idx="742">
                  <c:v>4.9376665903754005E-10</c:v>
                </c:pt>
                <c:pt idx="743">
                  <c:v>1.10697127445655E-7</c:v>
                </c:pt>
                <c:pt idx="744">
                  <c:v>3.7947011478861702E-10</c:v>
                </c:pt>
                <c:pt idx="745">
                  <c:v>7.4896559491745398E-9</c:v>
                </c:pt>
                <c:pt idx="746">
                  <c:v>2.80631655243519E-9</c:v>
                </c:pt>
                <c:pt idx="747">
                  <c:v>1.2970280156726799E-10</c:v>
                </c:pt>
                <c:pt idx="748">
                  <c:v>1.50303204552688E-9</c:v>
                </c:pt>
                <c:pt idx="749">
                  <c:v>1.0222536785474699E-9</c:v>
                </c:pt>
                <c:pt idx="750">
                  <c:v>5.3131035154949303E-10</c:v>
                </c:pt>
                <c:pt idx="751">
                  <c:v>1.23108649763322E-9</c:v>
                </c:pt>
                <c:pt idx="752">
                  <c:v>1.7136457126127699E-10</c:v>
                </c:pt>
                <c:pt idx="753">
                  <c:v>7.8277271062278695E-11</c:v>
                </c:pt>
                <c:pt idx="754">
                  <c:v>8.9202924071536006E-9</c:v>
                </c:pt>
                <c:pt idx="755">
                  <c:v>9.2310603194505295E-9</c:v>
                </c:pt>
                <c:pt idx="756">
                  <c:v>1.38877008221401E-8</c:v>
                </c:pt>
                <c:pt idx="757">
                  <c:v>1.27852626386211E-8</c:v>
                </c:pt>
                <c:pt idx="758">
                  <c:v>1.80341737460241E-7</c:v>
                </c:pt>
                <c:pt idx="759">
                  <c:v>9.3074922772500096E-8</c:v>
                </c:pt>
                <c:pt idx="760">
                  <c:v>3.6958733730526998E-7</c:v>
                </c:pt>
                <c:pt idx="761">
                  <c:v>2.2511133587961702E-8</c:v>
                </c:pt>
                <c:pt idx="762">
                  <c:v>8.0466210518529597E-8</c:v>
                </c:pt>
                <c:pt idx="763">
                  <c:v>1.6521093448252299E-7</c:v>
                </c:pt>
                <c:pt idx="764">
                  <c:v>1.9223465645967999E-9</c:v>
                </c:pt>
                <c:pt idx="765">
                  <c:v>4.1974475963707998E-10</c:v>
                </c:pt>
                <c:pt idx="766">
                  <c:v>2.0947258676013099E-8</c:v>
                </c:pt>
                <c:pt idx="767">
                  <c:v>1.25217061410392E-9</c:v>
                </c:pt>
                <c:pt idx="768">
                  <c:v>1.5195820130765199E-9</c:v>
                </c:pt>
                <c:pt idx="769">
                  <c:v>4.55256005870876E-8</c:v>
                </c:pt>
                <c:pt idx="770">
                  <c:v>1.8831763760726199E-8</c:v>
                </c:pt>
                <c:pt idx="771">
                  <c:v>4.4495912454447599E-9</c:v>
                </c:pt>
                <c:pt idx="772">
                  <c:v>8.0074838697047398E-10</c:v>
                </c:pt>
                <c:pt idx="773">
                  <c:v>1.06161340920356E-9</c:v>
                </c:pt>
                <c:pt idx="774">
                  <c:v>6.9530580402669703E-11</c:v>
                </c:pt>
                <c:pt idx="775">
                  <c:v>3.2226053409490998E-8</c:v>
                </c:pt>
                <c:pt idx="776">
                  <c:v>9.4864197037089897E-9</c:v>
                </c:pt>
                <c:pt idx="777">
                  <c:v>1.7867509752195399E-10</c:v>
                </c:pt>
                <c:pt idx="778">
                  <c:v>4.5025832860783601E-10</c:v>
                </c:pt>
                <c:pt idx="779">
                  <c:v>8.0226554083432104E-11</c:v>
                </c:pt>
                <c:pt idx="780">
                  <c:v>7.8947169464292998E-11</c:v>
                </c:pt>
                <c:pt idx="781">
                  <c:v>1.5634895470315399E-10</c:v>
                </c:pt>
                <c:pt idx="782">
                  <c:v>4.6125634036285497E-9</c:v>
                </c:pt>
                <c:pt idx="783">
                  <c:v>1.37918314925494E-9</c:v>
                </c:pt>
                <c:pt idx="784">
                  <c:v>9.4830040621697401E-11</c:v>
                </c:pt>
                <c:pt idx="785">
                  <c:v>3.2725707485209898E-10</c:v>
                </c:pt>
                <c:pt idx="786">
                  <c:v>1.7096459683338099E-9</c:v>
                </c:pt>
                <c:pt idx="787">
                  <c:v>3.3972278176724598E-9</c:v>
                </c:pt>
                <c:pt idx="788">
                  <c:v>5.2218375566440203E-8</c:v>
                </c:pt>
                <c:pt idx="789">
                  <c:v>9.4887457078473791E-10</c:v>
                </c:pt>
                <c:pt idx="790">
                  <c:v>2.28925915642253E-8</c:v>
                </c:pt>
                <c:pt idx="791">
                  <c:v>6.0187667774647897E-10</c:v>
                </c:pt>
                <c:pt idx="792">
                  <c:v>1.16788937453984E-9</c:v>
                </c:pt>
                <c:pt idx="793">
                  <c:v>3.1582309693049498E-8</c:v>
                </c:pt>
                <c:pt idx="794">
                  <c:v>2.3196773804646101E-8</c:v>
                </c:pt>
                <c:pt idx="795">
                  <c:v>1.01168789008022E-8</c:v>
                </c:pt>
                <c:pt idx="796">
                  <c:v>3.6788960100833902E-7</c:v>
                </c:pt>
                <c:pt idx="797">
                  <c:v>1.08964232782914E-6</c:v>
                </c:pt>
                <c:pt idx="798">
                  <c:v>1.7543058572867299E-7</c:v>
                </c:pt>
                <c:pt idx="799">
                  <c:v>1.2456905644709699E-8</c:v>
                </c:pt>
                <c:pt idx="800">
                  <c:v>4.7814211788969601E-9</c:v>
                </c:pt>
                <c:pt idx="801">
                  <c:v>4.0076734437115498E-8</c:v>
                </c:pt>
                <c:pt idx="802">
                  <c:v>3.2140201996259999E-8</c:v>
                </c:pt>
                <c:pt idx="803">
                  <c:v>9.8902002230575898E-10</c:v>
                </c:pt>
                <c:pt idx="804">
                  <c:v>5.1471977153974098E-5</c:v>
                </c:pt>
                <c:pt idx="805">
                  <c:v>0.17994710979289799</c:v>
                </c:pt>
                <c:pt idx="806">
                  <c:v>0.41270525976459299</c:v>
                </c:pt>
                <c:pt idx="807">
                  <c:v>0.29135137834757902</c:v>
                </c:pt>
                <c:pt idx="808">
                  <c:v>0.10998097265510701</c:v>
                </c:pt>
                <c:pt idx="809">
                  <c:v>0.16833253065031301</c:v>
                </c:pt>
                <c:pt idx="810">
                  <c:v>4.4072659796199503E-8</c:v>
                </c:pt>
                <c:pt idx="811">
                  <c:v>2.7427036270631301E-8</c:v>
                </c:pt>
                <c:pt idx="812">
                  <c:v>1.99076418085075E-10</c:v>
                </c:pt>
                <c:pt idx="813">
                  <c:v>4.1982139646354602E-8</c:v>
                </c:pt>
                <c:pt idx="814">
                  <c:v>1.6981754288616801E-7</c:v>
                </c:pt>
                <c:pt idx="815">
                  <c:v>4.1720339544136299E-8</c:v>
                </c:pt>
                <c:pt idx="816">
                  <c:v>1.9302603389757099E-7</c:v>
                </c:pt>
                <c:pt idx="817">
                  <c:v>6.5260574651853202E-10</c:v>
                </c:pt>
                <c:pt idx="818">
                  <c:v>3.3256680104951703E-10</c:v>
                </c:pt>
                <c:pt idx="819">
                  <c:v>3.6500253792302002E-10</c:v>
                </c:pt>
                <c:pt idx="820">
                  <c:v>6.7903516548616396E-10</c:v>
                </c:pt>
                <c:pt idx="821">
                  <c:v>2.6932107415570201E-10</c:v>
                </c:pt>
                <c:pt idx="822">
                  <c:v>8.7697881884882006E-8</c:v>
                </c:pt>
                <c:pt idx="823">
                  <c:v>3.49285318276592E-9</c:v>
                </c:pt>
                <c:pt idx="824">
                  <c:v>8.8762280476112096E-10</c:v>
                </c:pt>
                <c:pt idx="825">
                  <c:v>4.8897072717680198E-8</c:v>
                </c:pt>
                <c:pt idx="826">
                  <c:v>2.2874127913949299E-8</c:v>
                </c:pt>
                <c:pt idx="827">
                  <c:v>6.0908638907550397E-8</c:v>
                </c:pt>
                <c:pt idx="828">
                  <c:v>1.02811112550219E-7</c:v>
                </c:pt>
                <c:pt idx="829">
                  <c:v>1.8753796409267899E-9</c:v>
                </c:pt>
                <c:pt idx="830">
                  <c:v>1.0578399720670199E-9</c:v>
                </c:pt>
                <c:pt idx="831">
                  <c:v>1.57842917178266E-10</c:v>
                </c:pt>
                <c:pt idx="832">
                  <c:v>1.0173575032564501E-11</c:v>
                </c:pt>
                <c:pt idx="833">
                  <c:v>2.4842495916577001E-11</c:v>
                </c:pt>
                <c:pt idx="834">
                  <c:v>6.5233692516706094E-8</c:v>
                </c:pt>
                <c:pt idx="835">
                  <c:v>5.8942568453771098E-9</c:v>
                </c:pt>
                <c:pt idx="836">
                  <c:v>5.0103360394920401E-2</c:v>
                </c:pt>
                <c:pt idx="837">
                  <c:v>9.6551343704928797E-11</c:v>
                </c:pt>
                <c:pt idx="838">
                  <c:v>2.9899925718660202E-9</c:v>
                </c:pt>
                <c:pt idx="839">
                  <c:v>8.5860693213416398E-8</c:v>
                </c:pt>
                <c:pt idx="840">
                  <c:v>0.13227904445008101</c:v>
                </c:pt>
                <c:pt idx="841">
                  <c:v>8.4603908453409898E-2</c:v>
                </c:pt>
                <c:pt idx="842">
                  <c:v>0.22496689038249101</c:v>
                </c:pt>
                <c:pt idx="843">
                  <c:v>3.8511308497752701E-2</c:v>
                </c:pt>
                <c:pt idx="844">
                  <c:v>1.9660276554570799E-7</c:v>
                </c:pt>
                <c:pt idx="845">
                  <c:v>1.8065873899402901E-7</c:v>
                </c:pt>
                <c:pt idx="846">
                  <c:v>5.6336200149414997E-9</c:v>
                </c:pt>
                <c:pt idx="847">
                  <c:v>3.61996813031089E-9</c:v>
                </c:pt>
                <c:pt idx="848">
                  <c:v>0.128148279013545</c:v>
                </c:pt>
                <c:pt idx="849">
                  <c:v>8.0408058557198396E-12</c:v>
                </c:pt>
                <c:pt idx="850">
                  <c:v>9.8985016589262803E-9</c:v>
                </c:pt>
                <c:pt idx="851">
                  <c:v>1.5835443852133701E-9</c:v>
                </c:pt>
                <c:pt idx="852">
                  <c:v>1.0417602343325901E-8</c:v>
                </c:pt>
                <c:pt idx="853">
                  <c:v>1.8785752580625001E-9</c:v>
                </c:pt>
                <c:pt idx="854">
                  <c:v>1.28339184024916E-8</c:v>
                </c:pt>
                <c:pt idx="855">
                  <c:v>8.6402830434370297E-10</c:v>
                </c:pt>
                <c:pt idx="856">
                  <c:v>1.20854584486095E-10</c:v>
                </c:pt>
                <c:pt idx="857">
                  <c:v>6.3097285758061998E-9</c:v>
                </c:pt>
                <c:pt idx="858">
                  <c:v>1.66702472010413E-10</c:v>
                </c:pt>
                <c:pt idx="859">
                  <c:v>3.3872398620873702E-9</c:v>
                </c:pt>
                <c:pt idx="860">
                  <c:v>2.4706229485929501E-9</c:v>
                </c:pt>
                <c:pt idx="861">
                  <c:v>3.7094283525991301E-9</c:v>
                </c:pt>
                <c:pt idx="862">
                  <c:v>1.0781042409041199E-8</c:v>
                </c:pt>
                <c:pt idx="863">
                  <c:v>3.1746432208472199E-9</c:v>
                </c:pt>
                <c:pt idx="864">
                  <c:v>2.82120757242574E-2</c:v>
                </c:pt>
                <c:pt idx="865">
                  <c:v>6.0984035670419198E-9</c:v>
                </c:pt>
                <c:pt idx="866">
                  <c:v>1.0445964835259799E-9</c:v>
                </c:pt>
                <c:pt idx="867">
                  <c:v>3.2422165836360399E-8</c:v>
                </c:pt>
                <c:pt idx="868">
                  <c:v>7.7928281251944995E-8</c:v>
                </c:pt>
                <c:pt idx="869">
                  <c:v>5.3315190219035098E-11</c:v>
                </c:pt>
                <c:pt idx="870">
                  <c:v>3.9552686626262101E-11</c:v>
                </c:pt>
                <c:pt idx="871">
                  <c:v>8.6987386121605398E-10</c:v>
                </c:pt>
                <c:pt idx="872">
                  <c:v>6.0151783699919905E-11</c:v>
                </c:pt>
                <c:pt idx="873">
                  <c:v>1.16472284625836E-10</c:v>
                </c:pt>
                <c:pt idx="874">
                  <c:v>1.7947447684255101E-8</c:v>
                </c:pt>
                <c:pt idx="875">
                  <c:v>7.8522345776883499E-9</c:v>
                </c:pt>
                <c:pt idx="876">
                  <c:v>2.24536431620456E-11</c:v>
                </c:pt>
                <c:pt idx="877">
                  <c:v>8.7524319225125392E-9</c:v>
                </c:pt>
                <c:pt idx="878">
                  <c:v>1.3911258186822799E-9</c:v>
                </c:pt>
                <c:pt idx="879">
                  <c:v>5.3798899355482296E-9</c:v>
                </c:pt>
                <c:pt idx="880">
                  <c:v>1.4058892291224601E-9</c:v>
                </c:pt>
                <c:pt idx="881">
                  <c:v>7.3765127975800598E-9</c:v>
                </c:pt>
                <c:pt idx="882">
                  <c:v>2.86918178480587E-9</c:v>
                </c:pt>
                <c:pt idx="883">
                  <c:v>6.2252913623973998E-9</c:v>
                </c:pt>
                <c:pt idx="884">
                  <c:v>6.5830717566055904E-10</c:v>
                </c:pt>
                <c:pt idx="885">
                  <c:v>5.8952121053836601E-9</c:v>
                </c:pt>
                <c:pt idx="886">
                  <c:v>6.8762363029039498E-11</c:v>
                </c:pt>
                <c:pt idx="887">
                  <c:v>1.64197065729539E-9</c:v>
                </c:pt>
                <c:pt idx="888">
                  <c:v>1.26315584737989E-8</c:v>
                </c:pt>
                <c:pt idx="889">
                  <c:v>2.00339254227236E-10</c:v>
                </c:pt>
                <c:pt idx="890">
                  <c:v>1.6070145345161401E-8</c:v>
                </c:pt>
                <c:pt idx="891">
                  <c:v>5.4313217911391498E-10</c:v>
                </c:pt>
                <c:pt idx="892">
                  <c:v>3.8415542073048602E-8</c:v>
                </c:pt>
                <c:pt idx="893">
                  <c:v>2.7628414503023098E-10</c:v>
                </c:pt>
                <c:pt idx="894">
                  <c:v>2.4468764978486102E-9</c:v>
                </c:pt>
                <c:pt idx="895">
                  <c:v>1.8197285023344499E-9</c:v>
                </c:pt>
                <c:pt idx="896">
                  <c:v>1.02277880260747E-7</c:v>
                </c:pt>
                <c:pt idx="897">
                  <c:v>4.69941863727053E-8</c:v>
                </c:pt>
                <c:pt idx="898">
                  <c:v>1.1363522827029799E-8</c:v>
                </c:pt>
                <c:pt idx="899">
                  <c:v>8.1734926710080895E-8</c:v>
                </c:pt>
                <c:pt idx="900">
                  <c:v>3.5110821816454602E-7</c:v>
                </c:pt>
                <c:pt idx="901">
                  <c:v>3.4830749896543E-7</c:v>
                </c:pt>
                <c:pt idx="902">
                  <c:v>7.5591248867534299E-8</c:v>
                </c:pt>
                <c:pt idx="903">
                  <c:v>1.83312750502655E-9</c:v>
                </c:pt>
                <c:pt idx="904">
                  <c:v>1.4137322964919499E-9</c:v>
                </c:pt>
                <c:pt idx="905">
                  <c:v>1.6734438957961199E-8</c:v>
                </c:pt>
                <c:pt idx="906">
                  <c:v>1.8279492313512099E-8</c:v>
                </c:pt>
                <c:pt idx="907">
                  <c:v>4.01235067917312E-10</c:v>
                </c:pt>
                <c:pt idx="908">
                  <c:v>1.1234617596128201E-9</c:v>
                </c:pt>
                <c:pt idx="909">
                  <c:v>4.5856222107597901E-9</c:v>
                </c:pt>
                <c:pt idx="910">
                  <c:v>5.0610931668363202E-8</c:v>
                </c:pt>
                <c:pt idx="911">
                  <c:v>1.10681635157744E-8</c:v>
                </c:pt>
                <c:pt idx="912">
                  <c:v>3.4024569015008399E-9</c:v>
                </c:pt>
                <c:pt idx="913">
                  <c:v>2.4232723858253698E-10</c:v>
                </c:pt>
                <c:pt idx="914">
                  <c:v>5.7337602530418797E-9</c:v>
                </c:pt>
                <c:pt idx="915">
                  <c:v>8.5490111084929001E-10</c:v>
                </c:pt>
                <c:pt idx="916">
                  <c:v>1.8451284727631E-8</c:v>
                </c:pt>
                <c:pt idx="917">
                  <c:v>1.4655154069415401E-10</c:v>
                </c:pt>
                <c:pt idx="918">
                  <c:v>2.9741237920056799E-7</c:v>
                </c:pt>
                <c:pt idx="919">
                  <c:v>1.7321133845025201E-8</c:v>
                </c:pt>
                <c:pt idx="920">
                  <c:v>2.60378446886853E-9</c:v>
                </c:pt>
                <c:pt idx="921">
                  <c:v>1.3195838184122799E-9</c:v>
                </c:pt>
                <c:pt idx="922">
                  <c:v>1.4615566565682901E-10</c:v>
                </c:pt>
                <c:pt idx="923">
                  <c:v>1.01253369834599E-8</c:v>
                </c:pt>
                <c:pt idx="924">
                  <c:v>2.6118518176662299E-8</c:v>
                </c:pt>
                <c:pt idx="925">
                  <c:v>0.49881002450468298</c:v>
                </c:pt>
                <c:pt idx="926">
                  <c:v>0.58104865553515705</c:v>
                </c:pt>
                <c:pt idx="927">
                  <c:v>0.39221118231635099</c:v>
                </c:pt>
                <c:pt idx="928">
                  <c:v>2.9857492776274699E-8</c:v>
                </c:pt>
                <c:pt idx="929">
                  <c:v>3.54970484005191E-2</c:v>
                </c:pt>
                <c:pt idx="930">
                  <c:v>1.02313091461393E-7</c:v>
                </c:pt>
                <c:pt idx="931">
                  <c:v>0.44005962500866103</c:v>
                </c:pt>
                <c:pt idx="932">
                  <c:v>8.46129740091697E-2</c:v>
                </c:pt>
                <c:pt idx="933">
                  <c:v>0.12102258702326001</c:v>
                </c:pt>
                <c:pt idx="934">
                  <c:v>4.7628191957405398E-9</c:v>
                </c:pt>
                <c:pt idx="935">
                  <c:v>1.88656722922961E-10</c:v>
                </c:pt>
                <c:pt idx="936">
                  <c:v>2.1096883692068301E-9</c:v>
                </c:pt>
                <c:pt idx="937">
                  <c:v>2.1729078972081E-11</c:v>
                </c:pt>
                <c:pt idx="938">
                  <c:v>6.5625238013569197E-9</c:v>
                </c:pt>
                <c:pt idx="939">
                  <c:v>1.6607563254964099E-9</c:v>
                </c:pt>
                <c:pt idx="940">
                  <c:v>0.40640460486409802</c:v>
                </c:pt>
                <c:pt idx="941">
                  <c:v>0.30884710450061098</c:v>
                </c:pt>
                <c:pt idx="942">
                  <c:v>8.85693860356751E-10</c:v>
                </c:pt>
                <c:pt idx="943">
                  <c:v>8.1582430234610095E-11</c:v>
                </c:pt>
                <c:pt idx="944">
                  <c:v>0.38732582056249898</c:v>
                </c:pt>
                <c:pt idx="945">
                  <c:v>0.43844063383592902</c:v>
                </c:pt>
                <c:pt idx="946">
                  <c:v>2.4564167594699701E-10</c:v>
                </c:pt>
                <c:pt idx="947">
                  <c:v>6.0155644224496901E-9</c:v>
                </c:pt>
                <c:pt idx="948">
                  <c:v>0.25345727416196601</c:v>
                </c:pt>
                <c:pt idx="949">
                  <c:v>5.7996409040199302E-9</c:v>
                </c:pt>
                <c:pt idx="950">
                  <c:v>0.231810846668183</c:v>
                </c:pt>
                <c:pt idx="951">
                  <c:v>5.5516820438229302E-3</c:v>
                </c:pt>
                <c:pt idx="952">
                  <c:v>1.4846671736219201E-2</c:v>
                </c:pt>
                <c:pt idx="953">
                  <c:v>4.22950764185761E-3</c:v>
                </c:pt>
                <c:pt idx="954">
                  <c:v>1.6928321042251702E-8</c:v>
                </c:pt>
                <c:pt idx="955">
                  <c:v>3.3592915965408998E-9</c:v>
                </c:pt>
                <c:pt idx="956">
                  <c:v>6.4355238367198404E-8</c:v>
                </c:pt>
                <c:pt idx="957">
                  <c:v>5.7346768431578196E-10</c:v>
                </c:pt>
                <c:pt idx="958">
                  <c:v>2.5615041799561702E-8</c:v>
                </c:pt>
                <c:pt idx="959">
                  <c:v>8.1972206041718304E-7</c:v>
                </c:pt>
                <c:pt idx="960">
                  <c:v>6.1892382771478897E-2</c:v>
                </c:pt>
                <c:pt idx="961">
                  <c:v>6.8685253579988004E-2</c:v>
                </c:pt>
                <c:pt idx="962">
                  <c:v>8.8211967385839807E-2</c:v>
                </c:pt>
                <c:pt idx="963">
                  <c:v>0.28965629628738099</c:v>
                </c:pt>
                <c:pt idx="964">
                  <c:v>0.12921617167420399</c:v>
                </c:pt>
                <c:pt idx="965">
                  <c:v>5.2203530993602298E-7</c:v>
                </c:pt>
                <c:pt idx="966">
                  <c:v>5.0125620785264899E-9</c:v>
                </c:pt>
                <c:pt idx="967">
                  <c:v>8.7507386406169999E-10</c:v>
                </c:pt>
                <c:pt idx="968">
                  <c:v>8.8162364250077604E-10</c:v>
                </c:pt>
                <c:pt idx="969">
                  <c:v>1.9044047509825399E-8</c:v>
                </c:pt>
                <c:pt idx="970">
                  <c:v>1.6046276976958301E-8</c:v>
                </c:pt>
                <c:pt idx="971">
                  <c:v>4.96347760241977E-11</c:v>
                </c:pt>
                <c:pt idx="972">
                  <c:v>1.43565323473931E-9</c:v>
                </c:pt>
                <c:pt idx="973">
                  <c:v>1.0545305968573599E-10</c:v>
                </c:pt>
                <c:pt idx="974">
                  <c:v>2.2817420792035799E-10</c:v>
                </c:pt>
                <c:pt idx="975">
                  <c:v>3.2623526773620399E-9</c:v>
                </c:pt>
                <c:pt idx="976">
                  <c:v>1.5504612847100301E-8</c:v>
                </c:pt>
                <c:pt idx="977">
                  <c:v>6.4542809453768606E-8</c:v>
                </c:pt>
                <c:pt idx="978">
                  <c:v>2.0691885781023702E-9</c:v>
                </c:pt>
                <c:pt idx="979">
                  <c:v>2.3555519605844799E-9</c:v>
                </c:pt>
                <c:pt idx="980">
                  <c:v>7.3391391012551199E-11</c:v>
                </c:pt>
                <c:pt idx="981">
                  <c:v>1.72890437098886E-9</c:v>
                </c:pt>
                <c:pt idx="982">
                  <c:v>1.7920659807114401E-8</c:v>
                </c:pt>
                <c:pt idx="983">
                  <c:v>1.62928179838952E-9</c:v>
                </c:pt>
                <c:pt idx="984">
                  <c:v>1.08294312603211E-10</c:v>
                </c:pt>
                <c:pt idx="985">
                  <c:v>1.9348312473770698E-9</c:v>
                </c:pt>
                <c:pt idx="986">
                  <c:v>3.6098439965744898E-10</c:v>
                </c:pt>
                <c:pt idx="987">
                  <c:v>8.6873854286764699E-9</c:v>
                </c:pt>
                <c:pt idx="988">
                  <c:v>2.5502552694646699E-2</c:v>
                </c:pt>
                <c:pt idx="989">
                  <c:v>7.7039720246083396E-3</c:v>
                </c:pt>
                <c:pt idx="990">
                  <c:v>5.9713982051902396E-9</c:v>
                </c:pt>
                <c:pt idx="991">
                  <c:v>5.94642991889602E-2</c:v>
                </c:pt>
                <c:pt idx="992">
                  <c:v>4.9692132760578203E-9</c:v>
                </c:pt>
                <c:pt idx="993">
                  <c:v>0.14285627175752999</c:v>
                </c:pt>
                <c:pt idx="994">
                  <c:v>2.4620636553548299E-8</c:v>
                </c:pt>
                <c:pt idx="995">
                  <c:v>3.5637081956308401E-7</c:v>
                </c:pt>
                <c:pt idx="996">
                  <c:v>3.7646810598518702E-9</c:v>
                </c:pt>
                <c:pt idx="997">
                  <c:v>1.50154374632837E-9</c:v>
                </c:pt>
                <c:pt idx="998">
                  <c:v>3.1189012443503399E-9</c:v>
                </c:pt>
                <c:pt idx="999">
                  <c:v>2.4145216937800301E-8</c:v>
                </c:pt>
                <c:pt idx="1000">
                  <c:v>2.5110693596223899E-7</c:v>
                </c:pt>
                <c:pt idx="1001">
                  <c:v>7.6901896406642005E-8</c:v>
                </c:pt>
                <c:pt idx="1002">
                  <c:v>0.37164267903250298</c:v>
                </c:pt>
                <c:pt idx="1003">
                  <c:v>0.247717791125704</c:v>
                </c:pt>
                <c:pt idx="1004">
                  <c:v>1.41796320060655E-7</c:v>
                </c:pt>
                <c:pt idx="1005">
                  <c:v>1.1452340077601899E-8</c:v>
                </c:pt>
                <c:pt idx="1006">
                  <c:v>8.1839180109520705E-6</c:v>
                </c:pt>
                <c:pt idx="1007">
                  <c:v>3.8920997319768502E-2</c:v>
                </c:pt>
                <c:pt idx="1008">
                  <c:v>1.06652381942507E-9</c:v>
                </c:pt>
                <c:pt idx="1009">
                  <c:v>1.55741564384734E-10</c:v>
                </c:pt>
                <c:pt idx="1010">
                  <c:v>3.9129295307512999E-8</c:v>
                </c:pt>
                <c:pt idx="1011">
                  <c:v>1.48308708806536E-8</c:v>
                </c:pt>
                <c:pt idx="1012">
                  <c:v>9.9375237202894806E-8</c:v>
                </c:pt>
                <c:pt idx="1013">
                  <c:v>2.4274805144472498E-8</c:v>
                </c:pt>
                <c:pt idx="1014">
                  <c:v>4.7161938781550599E-8</c:v>
                </c:pt>
                <c:pt idx="1015">
                  <c:v>1.7575167194183999E-7</c:v>
                </c:pt>
                <c:pt idx="1016">
                  <c:v>2.9935649457826599E-7</c:v>
                </c:pt>
                <c:pt idx="1017">
                  <c:v>8.6590201171655698E-8</c:v>
                </c:pt>
                <c:pt idx="1018">
                  <c:v>3.2563790446974098E-7</c:v>
                </c:pt>
                <c:pt idx="1019">
                  <c:v>2.1258001108524301E-8</c:v>
                </c:pt>
                <c:pt idx="1020">
                  <c:v>1.2441516561479899E-7</c:v>
                </c:pt>
                <c:pt idx="1021">
                  <c:v>4.8253758238383201E-8</c:v>
                </c:pt>
                <c:pt idx="1022">
                  <c:v>1.9264225172847901E-9</c:v>
                </c:pt>
                <c:pt idx="1023">
                  <c:v>1.2563620925783801E-9</c:v>
                </c:pt>
                <c:pt idx="1024">
                  <c:v>1.2779236236088801E-8</c:v>
                </c:pt>
                <c:pt idx="1025">
                  <c:v>6.50667515929654E-10</c:v>
                </c:pt>
                <c:pt idx="1026">
                  <c:v>1.85140659027135E-9</c:v>
                </c:pt>
                <c:pt idx="1027">
                  <c:v>2.4127196971648201E-9</c:v>
                </c:pt>
                <c:pt idx="1028">
                  <c:v>3.8813125504855497E-10</c:v>
                </c:pt>
                <c:pt idx="1029">
                  <c:v>2.7384191936296099E-9</c:v>
                </c:pt>
                <c:pt idx="1030">
                  <c:v>4.0165842030582202E-9</c:v>
                </c:pt>
                <c:pt idx="1031">
                  <c:v>2.6465307687886601E-10</c:v>
                </c:pt>
                <c:pt idx="1032">
                  <c:v>7.2310303339514803E-9</c:v>
                </c:pt>
                <c:pt idx="1033">
                  <c:v>1.06392819036197E-8</c:v>
                </c:pt>
                <c:pt idx="1034">
                  <c:v>4.6304658553490503E-8</c:v>
                </c:pt>
                <c:pt idx="1035">
                  <c:v>3.09654620946568E-7</c:v>
                </c:pt>
                <c:pt idx="1036">
                  <c:v>1.44189741670601E-8</c:v>
                </c:pt>
                <c:pt idx="1037">
                  <c:v>3.5279900990389002E-8</c:v>
                </c:pt>
                <c:pt idx="1038">
                  <c:v>2.74956135707378E-9</c:v>
                </c:pt>
                <c:pt idx="1039">
                  <c:v>1.3614589170880301E-8</c:v>
                </c:pt>
                <c:pt idx="1040">
                  <c:v>3.6211198088474601E-10</c:v>
                </c:pt>
                <c:pt idx="1041">
                  <c:v>1.7536377868839899E-10</c:v>
                </c:pt>
                <c:pt idx="1042">
                  <c:v>1.1992818451928099E-10</c:v>
                </c:pt>
                <c:pt idx="1043">
                  <c:v>1.33730520643069E-7</c:v>
                </c:pt>
                <c:pt idx="1044">
                  <c:v>4.0008318211203901E-9</c:v>
                </c:pt>
                <c:pt idx="1045">
                  <c:v>1.09246172214469E-5</c:v>
                </c:pt>
                <c:pt idx="1046">
                  <c:v>1.8378616991983901E-7</c:v>
                </c:pt>
                <c:pt idx="1047">
                  <c:v>1.01383677410352E-8</c:v>
                </c:pt>
                <c:pt idx="1048">
                  <c:v>4.6094442683524601E-10</c:v>
                </c:pt>
                <c:pt idx="1049">
                  <c:v>1.8012930220420302E-8</c:v>
                </c:pt>
                <c:pt idx="1050">
                  <c:v>8.4963511360730506E-11</c:v>
                </c:pt>
                <c:pt idx="1051">
                  <c:v>6.1265435327640997E-10</c:v>
                </c:pt>
                <c:pt idx="1052">
                  <c:v>4.0103817909581699E-10</c:v>
                </c:pt>
                <c:pt idx="1053">
                  <c:v>1.0212048704761801E-9</c:v>
                </c:pt>
                <c:pt idx="1054">
                  <c:v>2.9348936048191198E-9</c:v>
                </c:pt>
                <c:pt idx="1055">
                  <c:v>7.8908640048013192E-9</c:v>
                </c:pt>
                <c:pt idx="1056">
                  <c:v>2.9348152935720398E-8</c:v>
                </c:pt>
                <c:pt idx="1057">
                  <c:v>1.3834985335176901E-9</c:v>
                </c:pt>
                <c:pt idx="1058">
                  <c:v>1.1046578883195599E-9</c:v>
                </c:pt>
                <c:pt idx="1059">
                  <c:v>2.0268966552685299E-8</c:v>
                </c:pt>
                <c:pt idx="1060">
                  <c:v>9.57041003652141E-11</c:v>
                </c:pt>
                <c:pt idx="1061">
                  <c:v>7.7112593419936702E-10</c:v>
                </c:pt>
                <c:pt idx="1062">
                  <c:v>1.89803121448582E-9</c:v>
                </c:pt>
                <c:pt idx="1063">
                  <c:v>1.1708379152623099E-9</c:v>
                </c:pt>
                <c:pt idx="1064">
                  <c:v>1.0716299248195099E-9</c:v>
                </c:pt>
                <c:pt idx="1065">
                  <c:v>1.08398579578269E-11</c:v>
                </c:pt>
                <c:pt idx="1066">
                  <c:v>9.9461243748572101E-9</c:v>
                </c:pt>
                <c:pt idx="1067">
                  <c:v>7.7290157078572801E-7</c:v>
                </c:pt>
                <c:pt idx="1068">
                  <c:v>1.5045172407912001E-8</c:v>
                </c:pt>
                <c:pt idx="1069">
                  <c:v>7.3288806913533398E-8</c:v>
                </c:pt>
                <c:pt idx="1070">
                  <c:v>3.45764540060573E-9</c:v>
                </c:pt>
                <c:pt idx="1071">
                  <c:v>8.0521691725917495E-10</c:v>
                </c:pt>
                <c:pt idx="1072">
                  <c:v>8.0343704665395098E-10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1-4387-A70D-6CAB30AC1CD8}"/>
            </c:ext>
          </c:extLst>
        </c:ser>
        <c:ser>
          <c:idx val="3"/>
          <c:order val="3"/>
          <c:tx>
            <c:strRef>
              <c:f>'Results_train12_2.4saaWeights'!$D$1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'Results_train12_2.4saaWeights'!$D$2:$D$1075</c:f>
              <c:numCache>
                <c:formatCode>#,#00</c:formatCode>
                <c:ptCount val="1074"/>
                <c:pt idx="0">
                  <c:v>2.4171345504615801E-9</c:v>
                </c:pt>
                <c:pt idx="1">
                  <c:v>1.71523198534913E-7</c:v>
                </c:pt>
                <c:pt idx="2">
                  <c:v>1.01273252419383E-9</c:v>
                </c:pt>
                <c:pt idx="3">
                  <c:v>1.0009008345649599E-7</c:v>
                </c:pt>
                <c:pt idx="4">
                  <c:v>2.97003632223985E-9</c:v>
                </c:pt>
                <c:pt idx="5">
                  <c:v>1.4094512389405801E-7</c:v>
                </c:pt>
                <c:pt idx="6">
                  <c:v>1.29635011035684E-8</c:v>
                </c:pt>
                <c:pt idx="7">
                  <c:v>1.6613655160122699E-7</c:v>
                </c:pt>
                <c:pt idx="8">
                  <c:v>2.4844174436757802E-10</c:v>
                </c:pt>
                <c:pt idx="9">
                  <c:v>1.77938152896316E-9</c:v>
                </c:pt>
                <c:pt idx="10">
                  <c:v>1.58372234840712E-7</c:v>
                </c:pt>
                <c:pt idx="11">
                  <c:v>7.7409830142186598E-9</c:v>
                </c:pt>
                <c:pt idx="12">
                  <c:v>2.9289262471360002E-7</c:v>
                </c:pt>
                <c:pt idx="13">
                  <c:v>2.4882877644579899E-7</c:v>
                </c:pt>
                <c:pt idx="14">
                  <c:v>4.1479282905362899E-9</c:v>
                </c:pt>
                <c:pt idx="15">
                  <c:v>1.7976851718293699E-9</c:v>
                </c:pt>
                <c:pt idx="16">
                  <c:v>1.4510304513318299E-8</c:v>
                </c:pt>
                <c:pt idx="17">
                  <c:v>2.65143497029244E-9</c:v>
                </c:pt>
                <c:pt idx="18">
                  <c:v>3.26712178813133E-9</c:v>
                </c:pt>
                <c:pt idx="19">
                  <c:v>7.3599362448960596E-10</c:v>
                </c:pt>
                <c:pt idx="20">
                  <c:v>1.1415728432859899E-8</c:v>
                </c:pt>
                <c:pt idx="21">
                  <c:v>1.1745537628495101E-9</c:v>
                </c:pt>
                <c:pt idx="22">
                  <c:v>9.7698264820976907E-10</c:v>
                </c:pt>
                <c:pt idx="23">
                  <c:v>1.04768933591179E-9</c:v>
                </c:pt>
                <c:pt idx="24">
                  <c:v>1.57355057719739E-9</c:v>
                </c:pt>
                <c:pt idx="25">
                  <c:v>2.6864528762786299E-10</c:v>
                </c:pt>
                <c:pt idx="26">
                  <c:v>1.2640413062178801E-10</c:v>
                </c:pt>
                <c:pt idx="27">
                  <c:v>9.2468412306383998E-10</c:v>
                </c:pt>
                <c:pt idx="28">
                  <c:v>1.66412138511788E-9</c:v>
                </c:pt>
                <c:pt idx="29">
                  <c:v>1.8512928891139201E-10</c:v>
                </c:pt>
                <c:pt idx="30">
                  <c:v>5.9235563760003197E-9</c:v>
                </c:pt>
                <c:pt idx="31">
                  <c:v>4.4440650738990502E-10</c:v>
                </c:pt>
                <c:pt idx="32">
                  <c:v>1.0365769515107901E-8</c:v>
                </c:pt>
                <c:pt idx="33">
                  <c:v>1.2515116158125501E-9</c:v>
                </c:pt>
                <c:pt idx="34">
                  <c:v>3.69101389053163E-9</c:v>
                </c:pt>
                <c:pt idx="35">
                  <c:v>1.92933219794869E-9</c:v>
                </c:pt>
                <c:pt idx="36">
                  <c:v>4.6261133148157698E-7</c:v>
                </c:pt>
                <c:pt idx="37">
                  <c:v>9.5293750194252606E-9</c:v>
                </c:pt>
                <c:pt idx="38">
                  <c:v>2.1015892990472498E-9</c:v>
                </c:pt>
                <c:pt idx="39">
                  <c:v>5.1348313233889305E-10</c:v>
                </c:pt>
                <c:pt idx="40">
                  <c:v>1.1650807171804101E-8</c:v>
                </c:pt>
                <c:pt idx="41">
                  <c:v>3.4124457615762597E-8</c:v>
                </c:pt>
                <c:pt idx="42">
                  <c:v>2.0255856009701398E-9</c:v>
                </c:pt>
                <c:pt idx="43">
                  <c:v>1.7937074969609501E-10</c:v>
                </c:pt>
                <c:pt idx="44">
                  <c:v>1.1255561434302E-8</c:v>
                </c:pt>
                <c:pt idx="45">
                  <c:v>1.82353266438506E-8</c:v>
                </c:pt>
                <c:pt idx="46">
                  <c:v>3.78170733958025E-10</c:v>
                </c:pt>
                <c:pt idx="47">
                  <c:v>9.0449762250621103E-10</c:v>
                </c:pt>
                <c:pt idx="48">
                  <c:v>5.9929816269791798E-10</c:v>
                </c:pt>
                <c:pt idx="49">
                  <c:v>2.7866193272609599E-9</c:v>
                </c:pt>
                <c:pt idx="50">
                  <c:v>8.4412106907367702E-9</c:v>
                </c:pt>
                <c:pt idx="51">
                  <c:v>2.0904925754729601E-7</c:v>
                </c:pt>
                <c:pt idx="52">
                  <c:v>1.1614109944951201E-6</c:v>
                </c:pt>
                <c:pt idx="53">
                  <c:v>0.12826759948052399</c:v>
                </c:pt>
                <c:pt idx="54">
                  <c:v>2.8967306834520701E-2</c:v>
                </c:pt>
                <c:pt idx="55">
                  <c:v>1.7233677541037401E-7</c:v>
                </c:pt>
                <c:pt idx="56">
                  <c:v>1.6924421356813098E-2</c:v>
                </c:pt>
                <c:pt idx="57">
                  <c:v>0.28543402715671501</c:v>
                </c:pt>
                <c:pt idx="58">
                  <c:v>0.57301635874676904</c:v>
                </c:pt>
                <c:pt idx="59">
                  <c:v>0.288685195832315</c:v>
                </c:pt>
                <c:pt idx="60">
                  <c:v>0.373034908726601</c:v>
                </c:pt>
                <c:pt idx="61">
                  <c:v>0.31582059377006499</c:v>
                </c:pt>
                <c:pt idx="62">
                  <c:v>0.146501382482222</c:v>
                </c:pt>
                <c:pt idx="63">
                  <c:v>0.17106684531703101</c:v>
                </c:pt>
                <c:pt idx="64">
                  <c:v>0.68239885125577804</c:v>
                </c:pt>
                <c:pt idx="65">
                  <c:v>4.4151283544615803E-2</c:v>
                </c:pt>
                <c:pt idx="66">
                  <c:v>4.9039717898625199E-2</c:v>
                </c:pt>
                <c:pt idx="67">
                  <c:v>0.55843162335930696</c:v>
                </c:pt>
                <c:pt idx="68">
                  <c:v>0.69683594870264998</c:v>
                </c:pt>
                <c:pt idx="69">
                  <c:v>0.167849085474679</c:v>
                </c:pt>
                <c:pt idx="70">
                  <c:v>0.31213443430773302</c:v>
                </c:pt>
                <c:pt idx="71">
                  <c:v>4.7323846285651695E-10</c:v>
                </c:pt>
                <c:pt idx="72">
                  <c:v>5.0864427039134297E-8</c:v>
                </c:pt>
                <c:pt idx="73">
                  <c:v>2.2320645652276999E-9</c:v>
                </c:pt>
                <c:pt idx="74">
                  <c:v>1.9190670362254101E-7</c:v>
                </c:pt>
                <c:pt idx="75">
                  <c:v>0.16426439522872799</c:v>
                </c:pt>
                <c:pt idx="76">
                  <c:v>0.124129479095097</c:v>
                </c:pt>
                <c:pt idx="77">
                  <c:v>6.8577246495551594E-2</c:v>
                </c:pt>
                <c:pt idx="78">
                  <c:v>5.9156863850302902E-2</c:v>
                </c:pt>
                <c:pt idx="79">
                  <c:v>4.4505816116539097E-9</c:v>
                </c:pt>
                <c:pt idx="80">
                  <c:v>4.7693548129185198E-9</c:v>
                </c:pt>
                <c:pt idx="81">
                  <c:v>7.7488223110925396E-11</c:v>
                </c:pt>
                <c:pt idx="82">
                  <c:v>1.82221677986061E-9</c:v>
                </c:pt>
                <c:pt idx="83">
                  <c:v>2.3430727615307401E-11</c:v>
                </c:pt>
                <c:pt idx="84">
                  <c:v>4.1847536875805602E-6</c:v>
                </c:pt>
                <c:pt idx="85">
                  <c:v>2.6127055692209401E-10</c:v>
                </c:pt>
                <c:pt idx="86">
                  <c:v>1.5567263265494101E-11</c:v>
                </c:pt>
                <c:pt idx="87">
                  <c:v>5.6824996133616797E-9</c:v>
                </c:pt>
                <c:pt idx="88">
                  <c:v>5.0023751902867896E-10</c:v>
                </c:pt>
                <c:pt idx="89">
                  <c:v>3.2050564619275E-9</c:v>
                </c:pt>
                <c:pt idx="90">
                  <c:v>5.4911283858502102E-11</c:v>
                </c:pt>
                <c:pt idx="91">
                  <c:v>2.1721006106673499E-10</c:v>
                </c:pt>
                <c:pt idx="92">
                  <c:v>2.29074000813527E-8</c:v>
                </c:pt>
                <c:pt idx="93">
                  <c:v>2.8182720441141999E-9</c:v>
                </c:pt>
                <c:pt idx="94">
                  <c:v>8.0050010586458303E-2</c:v>
                </c:pt>
                <c:pt idx="95">
                  <c:v>9.4883903214474605E-9</c:v>
                </c:pt>
                <c:pt idx="96">
                  <c:v>2.6381108322825901E-11</c:v>
                </c:pt>
                <c:pt idx="97">
                  <c:v>2.2929063488529099E-10</c:v>
                </c:pt>
                <c:pt idx="98">
                  <c:v>1.48127461183116E-8</c:v>
                </c:pt>
                <c:pt idx="99">
                  <c:v>9.2127123295573795E-11</c:v>
                </c:pt>
                <c:pt idx="100">
                  <c:v>6.1668675788577599E-10</c:v>
                </c:pt>
                <c:pt idx="101">
                  <c:v>3.9700440135985901E-10</c:v>
                </c:pt>
                <c:pt idx="102">
                  <c:v>5.1912564312538E-9</c:v>
                </c:pt>
                <c:pt idx="103">
                  <c:v>3.1395441620912998E-8</c:v>
                </c:pt>
                <c:pt idx="104">
                  <c:v>4.9739645866228197E-10</c:v>
                </c:pt>
                <c:pt idx="105">
                  <c:v>2.3264584235118201E-8</c:v>
                </c:pt>
                <c:pt idx="106">
                  <c:v>7.2707621846023097E-9</c:v>
                </c:pt>
                <c:pt idx="107">
                  <c:v>9.8219053363800401E-9</c:v>
                </c:pt>
                <c:pt idx="108">
                  <c:v>1.76299173549439E-9</c:v>
                </c:pt>
                <c:pt idx="109">
                  <c:v>6.0079280959824399E-8</c:v>
                </c:pt>
                <c:pt idx="110">
                  <c:v>5.5125340060593503E-8</c:v>
                </c:pt>
                <c:pt idx="111">
                  <c:v>1.36085498380109E-8</c:v>
                </c:pt>
                <c:pt idx="112">
                  <c:v>1.6399431763093199E-7</c:v>
                </c:pt>
                <c:pt idx="113">
                  <c:v>0.21676272868970201</c:v>
                </c:pt>
                <c:pt idx="114">
                  <c:v>8.7684094321611994E-8</c:v>
                </c:pt>
                <c:pt idx="115">
                  <c:v>8.1178907526390695E-9</c:v>
                </c:pt>
                <c:pt idx="116">
                  <c:v>1.01496033603659E-9</c:v>
                </c:pt>
                <c:pt idx="117">
                  <c:v>0.113418434911224</c:v>
                </c:pt>
                <c:pt idx="118">
                  <c:v>0.220588159479849</c:v>
                </c:pt>
                <c:pt idx="119">
                  <c:v>0.79907523727832197</c:v>
                </c:pt>
                <c:pt idx="120">
                  <c:v>0.84814755540778297</c:v>
                </c:pt>
                <c:pt idx="121">
                  <c:v>0.78979489199444697</c:v>
                </c:pt>
                <c:pt idx="122">
                  <c:v>0.83245859582242399</c:v>
                </c:pt>
                <c:pt idx="123">
                  <c:v>0.66686606358353295</c:v>
                </c:pt>
                <c:pt idx="124">
                  <c:v>0.385593699971649</c:v>
                </c:pt>
                <c:pt idx="125">
                  <c:v>0.47044930083201802</c:v>
                </c:pt>
                <c:pt idx="126">
                  <c:v>0.28126352711100699</c:v>
                </c:pt>
                <c:pt idx="127">
                  <c:v>1.10801675882992E-8</c:v>
                </c:pt>
                <c:pt idx="128">
                  <c:v>0.11152018747036301</c:v>
                </c:pt>
                <c:pt idx="129">
                  <c:v>4.3971066728518101E-7</c:v>
                </c:pt>
                <c:pt idx="130">
                  <c:v>4.8527091969431002E-8</c:v>
                </c:pt>
                <c:pt idx="131">
                  <c:v>2.2425924055265899E-9</c:v>
                </c:pt>
                <c:pt idx="132">
                  <c:v>4.9764936486167401E-2</c:v>
                </c:pt>
                <c:pt idx="133">
                  <c:v>2.3034611330790899E-8</c:v>
                </c:pt>
                <c:pt idx="134">
                  <c:v>1.2295807790910099E-10</c:v>
                </c:pt>
                <c:pt idx="135">
                  <c:v>1.40132586620011E-10</c:v>
                </c:pt>
                <c:pt idx="136">
                  <c:v>2.10420503616051E-10</c:v>
                </c:pt>
                <c:pt idx="137">
                  <c:v>7.4291928899654895E-10</c:v>
                </c:pt>
                <c:pt idx="138">
                  <c:v>1.34979433557322E-10</c:v>
                </c:pt>
                <c:pt idx="139">
                  <c:v>2.6253478841306098E-10</c:v>
                </c:pt>
                <c:pt idx="140">
                  <c:v>4.58385703515509E-10</c:v>
                </c:pt>
                <c:pt idx="141">
                  <c:v>2.1236968801019899E-9</c:v>
                </c:pt>
                <c:pt idx="142">
                  <c:v>1.2956523377387901E-10</c:v>
                </c:pt>
                <c:pt idx="143">
                  <c:v>1.9586281245616202E-2</c:v>
                </c:pt>
                <c:pt idx="144">
                  <c:v>4.4390995299612801E-10</c:v>
                </c:pt>
                <c:pt idx="145">
                  <c:v>5.54216170998367E-9</c:v>
                </c:pt>
                <c:pt idx="146">
                  <c:v>3.4933010274825401E-9</c:v>
                </c:pt>
                <c:pt idx="147">
                  <c:v>7.27669480201346E-2</c:v>
                </c:pt>
                <c:pt idx="148">
                  <c:v>5.9130351277094699E-2</c:v>
                </c:pt>
                <c:pt idx="149">
                  <c:v>2.4323401305805199E-8</c:v>
                </c:pt>
                <c:pt idx="150">
                  <c:v>1.10907224607933E-7</c:v>
                </c:pt>
                <c:pt idx="151">
                  <c:v>4.9240518381792997E-4</c:v>
                </c:pt>
                <c:pt idx="152">
                  <c:v>0.15854239481252499</c:v>
                </c:pt>
                <c:pt idx="153">
                  <c:v>1.3491073596069101E-9</c:v>
                </c:pt>
                <c:pt idx="154">
                  <c:v>7.4339074953192405E-2</c:v>
                </c:pt>
                <c:pt idx="155">
                  <c:v>0.20880162640073899</c:v>
                </c:pt>
                <c:pt idx="156">
                  <c:v>4.0596899066726998E-2</c:v>
                </c:pt>
                <c:pt idx="157">
                  <c:v>0.116174259587788</c:v>
                </c:pt>
                <c:pt idx="158">
                  <c:v>2.96201198205014E-2</c:v>
                </c:pt>
                <c:pt idx="159">
                  <c:v>1.1389863014080201E-9</c:v>
                </c:pt>
                <c:pt idx="160">
                  <c:v>3.7010924963277302E-8</c:v>
                </c:pt>
                <c:pt idx="161">
                  <c:v>8.3597525104043799E-8</c:v>
                </c:pt>
                <c:pt idx="162">
                  <c:v>7.4806664404127596E-5</c:v>
                </c:pt>
                <c:pt idx="163">
                  <c:v>1.2330987419692101E-8</c:v>
                </c:pt>
                <c:pt idx="164">
                  <c:v>9.3978815152526806E-9</c:v>
                </c:pt>
                <c:pt idx="165">
                  <c:v>2.7614855407240001E-8</c:v>
                </c:pt>
                <c:pt idx="166">
                  <c:v>3.5149430420470699E-8</c:v>
                </c:pt>
                <c:pt idx="167">
                  <c:v>0.71751352020463299</c:v>
                </c:pt>
                <c:pt idx="168">
                  <c:v>3.9952410235164097E-2</c:v>
                </c:pt>
                <c:pt idx="169">
                  <c:v>8.4168257310195796E-2</c:v>
                </c:pt>
                <c:pt idx="170">
                  <c:v>0.15189196977637701</c:v>
                </c:pt>
                <c:pt idx="171">
                  <c:v>0.22497181012134301</c:v>
                </c:pt>
                <c:pt idx="172">
                  <c:v>0.70752565248062904</c:v>
                </c:pt>
                <c:pt idx="173">
                  <c:v>0.107529481868458</c:v>
                </c:pt>
                <c:pt idx="174">
                  <c:v>1.60036420739493E-3</c:v>
                </c:pt>
                <c:pt idx="175">
                  <c:v>1.6495907215970599E-6</c:v>
                </c:pt>
                <c:pt idx="176">
                  <c:v>1.9865922312183601E-6</c:v>
                </c:pt>
                <c:pt idx="177">
                  <c:v>0.10703156820052299</c:v>
                </c:pt>
                <c:pt idx="178">
                  <c:v>1.0098364644374201E-8</c:v>
                </c:pt>
                <c:pt idx="179">
                  <c:v>2.14518382375343E-8</c:v>
                </c:pt>
                <c:pt idx="180">
                  <c:v>2.2790791773505799E-7</c:v>
                </c:pt>
                <c:pt idx="181">
                  <c:v>2.2663371041034E-7</c:v>
                </c:pt>
                <c:pt idx="182">
                  <c:v>2.1322934389285299E-8</c:v>
                </c:pt>
                <c:pt idx="183">
                  <c:v>1.5916114008884199E-7</c:v>
                </c:pt>
                <c:pt idx="184">
                  <c:v>3.6859991261102199E-9</c:v>
                </c:pt>
                <c:pt idx="185">
                  <c:v>5.3145057337455101E-9</c:v>
                </c:pt>
                <c:pt idx="186">
                  <c:v>1.95175801251332E-9</c:v>
                </c:pt>
                <c:pt idx="187">
                  <c:v>1.18102382957649E-9</c:v>
                </c:pt>
                <c:pt idx="188">
                  <c:v>1.1998932094011999E-10</c:v>
                </c:pt>
                <c:pt idx="189">
                  <c:v>3.7361773776922696E-9</c:v>
                </c:pt>
                <c:pt idx="190">
                  <c:v>1.77070649822585E-8</c:v>
                </c:pt>
                <c:pt idx="191">
                  <c:v>2.21407827952618E-8</c:v>
                </c:pt>
                <c:pt idx="192">
                  <c:v>3.39384834545646E-9</c:v>
                </c:pt>
                <c:pt idx="193">
                  <c:v>5.0012060070606299E-11</c:v>
                </c:pt>
                <c:pt idx="194">
                  <c:v>7.38249972463879E-11</c:v>
                </c:pt>
                <c:pt idx="195">
                  <c:v>1.5497899726518201E-10</c:v>
                </c:pt>
                <c:pt idx="196">
                  <c:v>2.9525896680159903E-10</c:v>
                </c:pt>
                <c:pt idx="197">
                  <c:v>7.68161367777883E-9</c:v>
                </c:pt>
                <c:pt idx="198">
                  <c:v>7.5304431004821303E-10</c:v>
                </c:pt>
                <c:pt idx="199">
                  <c:v>2.0113610077863301E-8</c:v>
                </c:pt>
                <c:pt idx="200">
                  <c:v>3.7092792662365798E-10</c:v>
                </c:pt>
                <c:pt idx="201">
                  <c:v>8.9390087651035699E-10</c:v>
                </c:pt>
                <c:pt idx="202">
                  <c:v>2.79145323547367E-9</c:v>
                </c:pt>
                <c:pt idx="203">
                  <c:v>7.4110553630714405E-8</c:v>
                </c:pt>
                <c:pt idx="204">
                  <c:v>7.4339854454890602E-10</c:v>
                </c:pt>
                <c:pt idx="205">
                  <c:v>1.15577142330582E-8</c:v>
                </c:pt>
                <c:pt idx="206">
                  <c:v>5.2886381629806404E-10</c:v>
                </c:pt>
                <c:pt idx="207">
                  <c:v>1.17614438423666E-10</c:v>
                </c:pt>
                <c:pt idx="208">
                  <c:v>1.7474938014433099E-10</c:v>
                </c:pt>
                <c:pt idx="209">
                  <c:v>4.2646532282405098E-10</c:v>
                </c:pt>
                <c:pt idx="210">
                  <c:v>3.3261498639949799E-8</c:v>
                </c:pt>
                <c:pt idx="211">
                  <c:v>2.8324837719940899E-8</c:v>
                </c:pt>
                <c:pt idx="212">
                  <c:v>7.2162829823370601E-9</c:v>
                </c:pt>
                <c:pt idx="213">
                  <c:v>1.1117175438683401E-10</c:v>
                </c:pt>
                <c:pt idx="214">
                  <c:v>3.6814845633020203E-8</c:v>
                </c:pt>
                <c:pt idx="215">
                  <c:v>1.7520757034863099E-8</c:v>
                </c:pt>
                <c:pt idx="216">
                  <c:v>6.8235763828854195E-10</c:v>
                </c:pt>
                <c:pt idx="217">
                  <c:v>3.6963707991546101E-8</c:v>
                </c:pt>
                <c:pt idx="218">
                  <c:v>2.2592506241265901E-9</c:v>
                </c:pt>
                <c:pt idx="219">
                  <c:v>1.1772929828299799E-9</c:v>
                </c:pt>
                <c:pt idx="220">
                  <c:v>1.38959398655152E-10</c:v>
                </c:pt>
                <c:pt idx="221">
                  <c:v>8.3303245417158598E-9</c:v>
                </c:pt>
                <c:pt idx="222">
                  <c:v>4.3114283481760797E-9</c:v>
                </c:pt>
                <c:pt idx="223">
                  <c:v>2.0927711734653901E-8</c:v>
                </c:pt>
                <c:pt idx="224">
                  <c:v>3.7671042861317999E-10</c:v>
                </c:pt>
                <c:pt idx="225">
                  <c:v>2.9965809962226201E-9</c:v>
                </c:pt>
                <c:pt idx="226">
                  <c:v>7.2731561271508E-9</c:v>
                </c:pt>
                <c:pt idx="227">
                  <c:v>2.4659410067982101E-10</c:v>
                </c:pt>
                <c:pt idx="228">
                  <c:v>1.1972359757961899E-9</c:v>
                </c:pt>
                <c:pt idx="229">
                  <c:v>3.0778835240033599E-10</c:v>
                </c:pt>
                <c:pt idx="230">
                  <c:v>1.6889312949367101E-9</c:v>
                </c:pt>
                <c:pt idx="231">
                  <c:v>4.5487300917728102E-9</c:v>
                </c:pt>
                <c:pt idx="232">
                  <c:v>1.2382309845507199E-7</c:v>
                </c:pt>
                <c:pt idx="233">
                  <c:v>2.1594549648404499E-7</c:v>
                </c:pt>
                <c:pt idx="234">
                  <c:v>3.4867640538094799E-7</c:v>
                </c:pt>
                <c:pt idx="235">
                  <c:v>1.8203380918690801E-7</c:v>
                </c:pt>
                <c:pt idx="236">
                  <c:v>0.24049449170574799</c:v>
                </c:pt>
                <c:pt idx="237">
                  <c:v>0.99999997076505098</c:v>
                </c:pt>
                <c:pt idx="238">
                  <c:v>0.99999972046166696</c:v>
                </c:pt>
                <c:pt idx="239">
                  <c:v>0.99999782664851899</c:v>
                </c:pt>
                <c:pt idx="240">
                  <c:v>0.99999881288821302</c:v>
                </c:pt>
                <c:pt idx="241">
                  <c:v>0.99999955586498501</c:v>
                </c:pt>
                <c:pt idx="242">
                  <c:v>0.99999979514229498</c:v>
                </c:pt>
                <c:pt idx="243">
                  <c:v>0.99999999433672804</c:v>
                </c:pt>
                <c:pt idx="244">
                  <c:v>0.99999990564268204</c:v>
                </c:pt>
                <c:pt idx="245">
                  <c:v>0.99999764589635598</c:v>
                </c:pt>
                <c:pt idx="246">
                  <c:v>0.99999985763038202</c:v>
                </c:pt>
                <c:pt idx="247">
                  <c:v>0.96531728197519795</c:v>
                </c:pt>
                <c:pt idx="248">
                  <c:v>0.99999995936697295</c:v>
                </c:pt>
                <c:pt idx="249">
                  <c:v>0.99999883084699903</c:v>
                </c:pt>
                <c:pt idx="250">
                  <c:v>0.92360139795375795</c:v>
                </c:pt>
                <c:pt idx="251">
                  <c:v>0.56879735297561096</c:v>
                </c:pt>
                <c:pt idx="252">
                  <c:v>0.92784615207599497</c:v>
                </c:pt>
                <c:pt idx="253">
                  <c:v>0.412341984436848</c:v>
                </c:pt>
                <c:pt idx="254">
                  <c:v>0.40420379800962197</c:v>
                </c:pt>
                <c:pt idx="255">
                  <c:v>0.39057753727896599</c:v>
                </c:pt>
                <c:pt idx="256">
                  <c:v>0.244070799253325</c:v>
                </c:pt>
                <c:pt idx="257">
                  <c:v>0.31661983387286102</c:v>
                </c:pt>
                <c:pt idx="258">
                  <c:v>5.7342454743080501E-2</c:v>
                </c:pt>
                <c:pt idx="259">
                  <c:v>2.35427802906338E-6</c:v>
                </c:pt>
                <c:pt idx="260">
                  <c:v>1.47860844073255E-7</c:v>
                </c:pt>
                <c:pt idx="261">
                  <c:v>3.7861406118083097E-8</c:v>
                </c:pt>
                <c:pt idx="262">
                  <c:v>3.3866390549230197E-8</c:v>
                </c:pt>
                <c:pt idx="263">
                  <c:v>4.5932671777461002E-10</c:v>
                </c:pt>
                <c:pt idx="264">
                  <c:v>1.4357280234548799E-9</c:v>
                </c:pt>
                <c:pt idx="265">
                  <c:v>1.0273264906332099E-8</c:v>
                </c:pt>
                <c:pt idx="266">
                  <c:v>6.0766158879112299E-10</c:v>
                </c:pt>
                <c:pt idx="267">
                  <c:v>3.2246275434332102E-10</c:v>
                </c:pt>
                <c:pt idx="268">
                  <c:v>5.1926390842622797E-9</c:v>
                </c:pt>
                <c:pt idx="269">
                  <c:v>1.21294230924061E-8</c:v>
                </c:pt>
                <c:pt idx="270">
                  <c:v>3.7671660561813097E-9</c:v>
                </c:pt>
                <c:pt idx="271">
                  <c:v>4.27246984407774E-10</c:v>
                </c:pt>
                <c:pt idx="272">
                  <c:v>7.6054008635933705E-9</c:v>
                </c:pt>
                <c:pt idx="273">
                  <c:v>8.4689112752335706E-11</c:v>
                </c:pt>
                <c:pt idx="274">
                  <c:v>2.54038887745199E-8</c:v>
                </c:pt>
                <c:pt idx="275">
                  <c:v>3.0187187489180401E-8</c:v>
                </c:pt>
                <c:pt idx="276">
                  <c:v>7.3087906834435497E-9</c:v>
                </c:pt>
                <c:pt idx="277">
                  <c:v>8.94751240961005E-4</c:v>
                </c:pt>
                <c:pt idx="278">
                  <c:v>4.3779399809096499E-7</c:v>
                </c:pt>
                <c:pt idx="279">
                  <c:v>5.0381451781686401E-8</c:v>
                </c:pt>
                <c:pt idx="280">
                  <c:v>1.18482998166193E-7</c:v>
                </c:pt>
                <c:pt idx="281">
                  <c:v>7.8509591227986903E-8</c:v>
                </c:pt>
                <c:pt idx="282">
                  <c:v>0.260804536883052</c:v>
                </c:pt>
                <c:pt idx="283">
                  <c:v>1.8866611969780801E-6</c:v>
                </c:pt>
                <c:pt idx="284">
                  <c:v>0.74006330576957402</c:v>
                </c:pt>
                <c:pt idx="285">
                  <c:v>0.79701760911888397</c:v>
                </c:pt>
                <c:pt idx="286">
                  <c:v>0.92467940347449795</c:v>
                </c:pt>
                <c:pt idx="287">
                  <c:v>0.79705987861105998</c:v>
                </c:pt>
                <c:pt idx="288">
                  <c:v>0.71311365958791795</c:v>
                </c:pt>
                <c:pt idx="289">
                  <c:v>2.7228721647588299E-8</c:v>
                </c:pt>
                <c:pt idx="290">
                  <c:v>1.3280040396958001E-5</c:v>
                </c:pt>
                <c:pt idx="291">
                  <c:v>0.88618784054545796</c:v>
                </c:pt>
                <c:pt idx="292">
                  <c:v>0.54245924244071797</c:v>
                </c:pt>
                <c:pt idx="293">
                  <c:v>0.18283657227901001</c:v>
                </c:pt>
                <c:pt idx="294">
                  <c:v>4.3396104007452798E-8</c:v>
                </c:pt>
                <c:pt idx="295">
                  <c:v>1.22001065653467E-7</c:v>
                </c:pt>
                <c:pt idx="296">
                  <c:v>0.67146103839068905</c:v>
                </c:pt>
                <c:pt idx="297">
                  <c:v>0.99999997455297795</c:v>
                </c:pt>
                <c:pt idx="298">
                  <c:v>1.0974518333080099E-6</c:v>
                </c:pt>
                <c:pt idx="299">
                  <c:v>3.1704095856933198E-8</c:v>
                </c:pt>
                <c:pt idx="300">
                  <c:v>0.145741400361586</c:v>
                </c:pt>
                <c:pt idx="301">
                  <c:v>4.6689332620588598E-7</c:v>
                </c:pt>
                <c:pt idx="302">
                  <c:v>4.0922320126931103E-9</c:v>
                </c:pt>
                <c:pt idx="303">
                  <c:v>6.1832411634181798E-10</c:v>
                </c:pt>
                <c:pt idx="304">
                  <c:v>4.8867819464589897E-9</c:v>
                </c:pt>
                <c:pt idx="305">
                  <c:v>4.3690084673488003E-8</c:v>
                </c:pt>
                <c:pt idx="306">
                  <c:v>3.76907095994698E-8</c:v>
                </c:pt>
                <c:pt idx="307">
                  <c:v>1.38703406905443E-10</c:v>
                </c:pt>
                <c:pt idx="308">
                  <c:v>1.49626435815612E-8</c:v>
                </c:pt>
                <c:pt idx="309">
                  <c:v>3.6357263332745998E-9</c:v>
                </c:pt>
                <c:pt idx="310">
                  <c:v>2.27347562247425E-10</c:v>
                </c:pt>
                <c:pt idx="311">
                  <c:v>4.66425371114462E-8</c:v>
                </c:pt>
                <c:pt idx="312">
                  <c:v>1.9215413137100299E-8</c:v>
                </c:pt>
                <c:pt idx="313">
                  <c:v>2.6623556488948702E-7</c:v>
                </c:pt>
                <c:pt idx="314">
                  <c:v>3.2806314010184001E-9</c:v>
                </c:pt>
                <c:pt idx="315">
                  <c:v>4.3081764593525197E-9</c:v>
                </c:pt>
                <c:pt idx="316">
                  <c:v>4.4676643121250297E-8</c:v>
                </c:pt>
                <c:pt idx="317">
                  <c:v>4.5157046577944602E-11</c:v>
                </c:pt>
                <c:pt idx="318">
                  <c:v>1.48352374338525E-8</c:v>
                </c:pt>
                <c:pt idx="319">
                  <c:v>1.49809184753561E-7</c:v>
                </c:pt>
                <c:pt idx="320">
                  <c:v>7.0547127109832698E-9</c:v>
                </c:pt>
                <c:pt idx="321">
                  <c:v>1.5255073412887901E-8</c:v>
                </c:pt>
                <c:pt idx="322">
                  <c:v>1.2221630708241399E-7</c:v>
                </c:pt>
                <c:pt idx="323">
                  <c:v>1.15048091798533E-9</c:v>
                </c:pt>
                <c:pt idx="324">
                  <c:v>1.1467964698613501E-9</c:v>
                </c:pt>
                <c:pt idx="325">
                  <c:v>1.2089421640942901E-10</c:v>
                </c:pt>
                <c:pt idx="326">
                  <c:v>1.5534010676948799E-9</c:v>
                </c:pt>
                <c:pt idx="327">
                  <c:v>1.1853030027793001E-8</c:v>
                </c:pt>
                <c:pt idx="328">
                  <c:v>6.4447496213747999E-9</c:v>
                </c:pt>
                <c:pt idx="329">
                  <c:v>2.4708691012504902E-9</c:v>
                </c:pt>
                <c:pt idx="330">
                  <c:v>8.3490640411304092E-9</c:v>
                </c:pt>
                <c:pt idx="331">
                  <c:v>3.8378942913053802E-10</c:v>
                </c:pt>
                <c:pt idx="332">
                  <c:v>3.4995447248525803E-8</c:v>
                </c:pt>
                <c:pt idx="333">
                  <c:v>3.4688487497769902E-8</c:v>
                </c:pt>
                <c:pt idx="334">
                  <c:v>9.2021607744425196E-10</c:v>
                </c:pt>
                <c:pt idx="335">
                  <c:v>1.5430136338584599E-10</c:v>
                </c:pt>
                <c:pt idx="336">
                  <c:v>3.7556903254770903E-8</c:v>
                </c:pt>
                <c:pt idx="337">
                  <c:v>8.4116479305931996E-8</c:v>
                </c:pt>
                <c:pt idx="338">
                  <c:v>4.1927998063905502E-10</c:v>
                </c:pt>
                <c:pt idx="339">
                  <c:v>1.3348278650642599E-7</c:v>
                </c:pt>
                <c:pt idx="340">
                  <c:v>7.1289799709140697E-9</c:v>
                </c:pt>
                <c:pt idx="341">
                  <c:v>2.9244054087748101E-8</c:v>
                </c:pt>
                <c:pt idx="342">
                  <c:v>4.4845536076087697E-7</c:v>
                </c:pt>
                <c:pt idx="343">
                  <c:v>1.0101099921518599E-7</c:v>
                </c:pt>
                <c:pt idx="344">
                  <c:v>0.164198856699517</c:v>
                </c:pt>
                <c:pt idx="345">
                  <c:v>0.99999988624524805</c:v>
                </c:pt>
                <c:pt idx="346">
                  <c:v>0.99999684372255204</c:v>
                </c:pt>
                <c:pt idx="347">
                  <c:v>0.99999997905674098</c:v>
                </c:pt>
                <c:pt idx="348">
                  <c:v>0.99999991585047898</c:v>
                </c:pt>
                <c:pt idx="349">
                  <c:v>0.99999997442621302</c:v>
                </c:pt>
                <c:pt idx="350">
                  <c:v>0.99999928023338303</c:v>
                </c:pt>
                <c:pt idx="351">
                  <c:v>0.99999994146709503</c:v>
                </c:pt>
                <c:pt idx="352">
                  <c:v>0.99999969068364303</c:v>
                </c:pt>
                <c:pt idx="353">
                  <c:v>0.99999996751578901</c:v>
                </c:pt>
                <c:pt idx="354">
                  <c:v>0.99999383026341804</c:v>
                </c:pt>
                <c:pt idx="355">
                  <c:v>0.751225740166511</c:v>
                </c:pt>
                <c:pt idx="356">
                  <c:v>9.4534012937360995E-2</c:v>
                </c:pt>
                <c:pt idx="357">
                  <c:v>2.9501637659178899E-8</c:v>
                </c:pt>
                <c:pt idx="358">
                  <c:v>7.7423545065571604E-7</c:v>
                </c:pt>
                <c:pt idx="359">
                  <c:v>1.1379466987749499E-6</c:v>
                </c:pt>
                <c:pt idx="360">
                  <c:v>3.6496265355444803E-8</c:v>
                </c:pt>
                <c:pt idx="361">
                  <c:v>3.1184262254774201E-9</c:v>
                </c:pt>
                <c:pt idx="362">
                  <c:v>7.3406677123720699E-8</c:v>
                </c:pt>
                <c:pt idx="363">
                  <c:v>3.5992753001280298E-8</c:v>
                </c:pt>
                <c:pt idx="364">
                  <c:v>4.1807229774082402E-8</c:v>
                </c:pt>
                <c:pt idx="365">
                  <c:v>8.6333562023173203E-10</c:v>
                </c:pt>
                <c:pt idx="366">
                  <c:v>4.3169645846281E-9</c:v>
                </c:pt>
                <c:pt idx="367">
                  <c:v>5.5796120734626902E-11</c:v>
                </c:pt>
                <c:pt idx="368">
                  <c:v>1.9059714681085901E-11</c:v>
                </c:pt>
                <c:pt idx="369">
                  <c:v>8.3216306135540094E-11</c:v>
                </c:pt>
                <c:pt idx="370">
                  <c:v>1.21942672309812E-8</c:v>
                </c:pt>
                <c:pt idx="371">
                  <c:v>7.1787457814586202E-9</c:v>
                </c:pt>
                <c:pt idx="372">
                  <c:v>1.7916008028353999E-9</c:v>
                </c:pt>
                <c:pt idx="373">
                  <c:v>4.03252544555139E-10</c:v>
                </c:pt>
                <c:pt idx="374">
                  <c:v>4.0968929971112502E-8</c:v>
                </c:pt>
                <c:pt idx="375">
                  <c:v>7.8971254032641904E-11</c:v>
                </c:pt>
                <c:pt idx="376">
                  <c:v>8.9080775772779495E-11</c:v>
                </c:pt>
                <c:pt idx="377">
                  <c:v>3.6993212721517898E-11</c:v>
                </c:pt>
                <c:pt idx="378">
                  <c:v>1.4332249933156201E-8</c:v>
                </c:pt>
                <c:pt idx="379">
                  <c:v>2.8289421854614002E-9</c:v>
                </c:pt>
                <c:pt idx="380">
                  <c:v>3.2110783765774001E-10</c:v>
                </c:pt>
                <c:pt idx="381">
                  <c:v>9.7779335636170301E-9</c:v>
                </c:pt>
                <c:pt idx="382">
                  <c:v>2.4893700024878501E-8</c:v>
                </c:pt>
                <c:pt idx="383">
                  <c:v>2.8759501068160698E-9</c:v>
                </c:pt>
                <c:pt idx="384">
                  <c:v>8.7278901111137203E-10</c:v>
                </c:pt>
                <c:pt idx="385">
                  <c:v>8.6287951469904006E-11</c:v>
                </c:pt>
                <c:pt idx="386">
                  <c:v>1.39714838114378E-10</c:v>
                </c:pt>
                <c:pt idx="387">
                  <c:v>5.0340404831777301E-10</c:v>
                </c:pt>
                <c:pt idx="388">
                  <c:v>8.1971987759894592E-9</c:v>
                </c:pt>
                <c:pt idx="389">
                  <c:v>6.5165990619768996E-9</c:v>
                </c:pt>
                <c:pt idx="390">
                  <c:v>4.9015183855949898E-9</c:v>
                </c:pt>
                <c:pt idx="391">
                  <c:v>2.62562826331589E-11</c:v>
                </c:pt>
                <c:pt idx="392">
                  <c:v>1.58185404516478E-9</c:v>
                </c:pt>
                <c:pt idx="393">
                  <c:v>5.0248620060416002E-10</c:v>
                </c:pt>
                <c:pt idx="394">
                  <c:v>2.8839686472563299E-8</c:v>
                </c:pt>
                <c:pt idx="395">
                  <c:v>7.0872671253264001E-9</c:v>
                </c:pt>
                <c:pt idx="396">
                  <c:v>1.1348423128093601E-8</c:v>
                </c:pt>
                <c:pt idx="397">
                  <c:v>2.2046384498810401E-9</c:v>
                </c:pt>
                <c:pt idx="398">
                  <c:v>5.4166680358593298E-11</c:v>
                </c:pt>
                <c:pt idx="399">
                  <c:v>4.4602040105433799E-11</c:v>
                </c:pt>
                <c:pt idx="400">
                  <c:v>1.2380435615945599E-8</c:v>
                </c:pt>
                <c:pt idx="401">
                  <c:v>4.7972779065739798E-9</c:v>
                </c:pt>
                <c:pt idx="402">
                  <c:v>3.0286581945859299E-8</c:v>
                </c:pt>
                <c:pt idx="403">
                  <c:v>4.2863569297938298E-8</c:v>
                </c:pt>
                <c:pt idx="404">
                  <c:v>1.5395338244185899E-8</c:v>
                </c:pt>
                <c:pt idx="405">
                  <c:v>3.8876020943546101E-9</c:v>
                </c:pt>
                <c:pt idx="406">
                  <c:v>1.114659370993E-7</c:v>
                </c:pt>
                <c:pt idx="407">
                  <c:v>0.974387793949959</c:v>
                </c:pt>
                <c:pt idx="408">
                  <c:v>0.87361144501870003</c:v>
                </c:pt>
                <c:pt idx="409">
                  <c:v>0.89144873082127596</c:v>
                </c:pt>
                <c:pt idx="410">
                  <c:v>4.0653824315166503E-7</c:v>
                </c:pt>
                <c:pt idx="411">
                  <c:v>7.4121383633045797E-10</c:v>
                </c:pt>
                <c:pt idx="412">
                  <c:v>2.4792283785722799E-8</c:v>
                </c:pt>
                <c:pt idx="413">
                  <c:v>3.8137328317237302E-8</c:v>
                </c:pt>
                <c:pt idx="414">
                  <c:v>3.6609782348825702E-8</c:v>
                </c:pt>
                <c:pt idx="415">
                  <c:v>4.12581704470957E-8</c:v>
                </c:pt>
                <c:pt idx="416">
                  <c:v>2.16847246242853E-5</c:v>
                </c:pt>
                <c:pt idx="417">
                  <c:v>1.9994306782321601E-7</c:v>
                </c:pt>
                <c:pt idx="418">
                  <c:v>2.6751626871501499E-8</c:v>
                </c:pt>
                <c:pt idx="419">
                  <c:v>0.28023326034512203</c:v>
                </c:pt>
                <c:pt idx="420">
                  <c:v>0.32665361640485102</c:v>
                </c:pt>
                <c:pt idx="421">
                  <c:v>0.50741687268598401</c:v>
                </c:pt>
                <c:pt idx="422">
                  <c:v>0.66714806794592196</c:v>
                </c:pt>
                <c:pt idx="423">
                  <c:v>0.99999926840822595</c:v>
                </c:pt>
                <c:pt idx="424">
                  <c:v>0.99999937450595999</c:v>
                </c:pt>
                <c:pt idx="425">
                  <c:v>0.99999790210801598</c:v>
                </c:pt>
                <c:pt idx="426">
                  <c:v>0.99999913638954396</c:v>
                </c:pt>
                <c:pt idx="427">
                  <c:v>1.38796985549925E-6</c:v>
                </c:pt>
                <c:pt idx="428">
                  <c:v>1.3864993056396099E-6</c:v>
                </c:pt>
                <c:pt idx="429">
                  <c:v>0.999975770996818</c:v>
                </c:pt>
                <c:pt idx="430">
                  <c:v>4.9746587350378998E-7</c:v>
                </c:pt>
                <c:pt idx="431">
                  <c:v>3.4227920665956798E-7</c:v>
                </c:pt>
                <c:pt idx="432">
                  <c:v>1.85636110474093E-9</c:v>
                </c:pt>
                <c:pt idx="433">
                  <c:v>7.0282034361608395E-8</c:v>
                </c:pt>
                <c:pt idx="434">
                  <c:v>6.8089571498074306E-2</c:v>
                </c:pt>
                <c:pt idx="435">
                  <c:v>0.42476450111632802</c:v>
                </c:pt>
                <c:pt idx="436">
                  <c:v>4.7466780324745297E-10</c:v>
                </c:pt>
                <c:pt idx="437">
                  <c:v>0.78144090082894402</c:v>
                </c:pt>
                <c:pt idx="438">
                  <c:v>0.83350099115046805</c:v>
                </c:pt>
                <c:pt idx="439">
                  <c:v>0.99999954650808398</c:v>
                </c:pt>
                <c:pt idx="440">
                  <c:v>0.99999515289470597</c:v>
                </c:pt>
                <c:pt idx="441">
                  <c:v>0.99997361006486996</c:v>
                </c:pt>
                <c:pt idx="442">
                  <c:v>0.99999863105130005</c:v>
                </c:pt>
                <c:pt idx="443">
                  <c:v>0.99999995124323304</c:v>
                </c:pt>
                <c:pt idx="444">
                  <c:v>0.99996302522118696</c:v>
                </c:pt>
                <c:pt idx="445">
                  <c:v>0.78828560847066198</c:v>
                </c:pt>
                <c:pt idx="446">
                  <c:v>0.99999990072141198</c:v>
                </c:pt>
                <c:pt idx="447">
                  <c:v>3.8170850950671402E-2</c:v>
                </c:pt>
                <c:pt idx="448">
                  <c:v>0.99999651509483101</c:v>
                </c:pt>
                <c:pt idx="449">
                  <c:v>0.79388469448441101</c:v>
                </c:pt>
                <c:pt idx="450">
                  <c:v>1.7573955926621499E-7</c:v>
                </c:pt>
                <c:pt idx="451">
                  <c:v>2.5896392312230401E-9</c:v>
                </c:pt>
                <c:pt idx="452">
                  <c:v>2.4737585865962399E-9</c:v>
                </c:pt>
                <c:pt idx="453">
                  <c:v>1.5478738699474E-9</c:v>
                </c:pt>
                <c:pt idx="454">
                  <c:v>4.5823145670822701E-9</c:v>
                </c:pt>
                <c:pt idx="455">
                  <c:v>1.24209709633742E-9</c:v>
                </c:pt>
                <c:pt idx="456">
                  <c:v>7.8968925034152303E-11</c:v>
                </c:pt>
                <c:pt idx="457">
                  <c:v>3.1532277174844699E-8</c:v>
                </c:pt>
                <c:pt idx="458">
                  <c:v>2.9747790775479599E-8</c:v>
                </c:pt>
                <c:pt idx="459">
                  <c:v>7.5242442319466303E-9</c:v>
                </c:pt>
                <c:pt idx="460">
                  <c:v>1.25763584576808E-9</c:v>
                </c:pt>
                <c:pt idx="461">
                  <c:v>1.8153806826075899E-8</c:v>
                </c:pt>
                <c:pt idx="462">
                  <c:v>4.1312658295202598E-9</c:v>
                </c:pt>
                <c:pt idx="463">
                  <c:v>1.8007935070422101E-8</c:v>
                </c:pt>
                <c:pt idx="464">
                  <c:v>1.9543540655791101E-8</c:v>
                </c:pt>
                <c:pt idx="465">
                  <c:v>8.3202388357273694E-9</c:v>
                </c:pt>
                <c:pt idx="466">
                  <c:v>3.0830482319541802E-10</c:v>
                </c:pt>
                <c:pt idx="467">
                  <c:v>1.5733252200618499E-7</c:v>
                </c:pt>
                <c:pt idx="468">
                  <c:v>7.1191010387752301E-9</c:v>
                </c:pt>
                <c:pt idx="469">
                  <c:v>7.4050560789088999E-9</c:v>
                </c:pt>
                <c:pt idx="470">
                  <c:v>4.1383824847105197E-11</c:v>
                </c:pt>
                <c:pt idx="471">
                  <c:v>3.6984758352767601E-9</c:v>
                </c:pt>
                <c:pt idx="472">
                  <c:v>0.649710104772107</c:v>
                </c:pt>
                <c:pt idx="473">
                  <c:v>0.50931160726410796</c:v>
                </c:pt>
                <c:pt idx="474">
                  <c:v>0.57385928917728402</c:v>
                </c:pt>
                <c:pt idx="475">
                  <c:v>8.1377661868436292E-9</c:v>
                </c:pt>
                <c:pt idx="476">
                  <c:v>2.1552867781671199E-7</c:v>
                </c:pt>
                <c:pt idx="477">
                  <c:v>8.1455501410390799E-8</c:v>
                </c:pt>
                <c:pt idx="478">
                  <c:v>2.59107327395671E-10</c:v>
                </c:pt>
                <c:pt idx="479">
                  <c:v>1.56003712634512E-9</c:v>
                </c:pt>
                <c:pt idx="480">
                  <c:v>1.08087843897746E-8</c:v>
                </c:pt>
                <c:pt idx="481">
                  <c:v>3.0574691665845001E-9</c:v>
                </c:pt>
                <c:pt idx="482">
                  <c:v>1.17915781742011E-6</c:v>
                </c:pt>
                <c:pt idx="483">
                  <c:v>9.2213658622397602E-10</c:v>
                </c:pt>
                <c:pt idx="484">
                  <c:v>3.9549100760288301E-8</c:v>
                </c:pt>
                <c:pt idx="485">
                  <c:v>8.0051326683200997E-8</c:v>
                </c:pt>
                <c:pt idx="486">
                  <c:v>2.22991116873539E-7</c:v>
                </c:pt>
                <c:pt idx="487">
                  <c:v>5.5039967280316502E-10</c:v>
                </c:pt>
                <c:pt idx="488">
                  <c:v>3.6387455947650898E-9</c:v>
                </c:pt>
                <c:pt idx="489">
                  <c:v>2.82481362712684E-9</c:v>
                </c:pt>
                <c:pt idx="490">
                  <c:v>5.3227034627880697E-9</c:v>
                </c:pt>
                <c:pt idx="491">
                  <c:v>8.4984168753749092E-9</c:v>
                </c:pt>
                <c:pt idx="492">
                  <c:v>2.6308071196434801E-9</c:v>
                </c:pt>
                <c:pt idx="493">
                  <c:v>1.14711985976163E-8</c:v>
                </c:pt>
                <c:pt idx="494">
                  <c:v>9.2650175339624105E-10</c:v>
                </c:pt>
                <c:pt idx="495">
                  <c:v>2.1819177825014999E-7</c:v>
                </c:pt>
                <c:pt idx="496">
                  <c:v>1.2211183054990399E-9</c:v>
                </c:pt>
                <c:pt idx="497">
                  <c:v>5.6309908553250404E-10</c:v>
                </c:pt>
                <c:pt idx="498">
                  <c:v>4.72651442450361E-9</c:v>
                </c:pt>
                <c:pt idx="499">
                  <c:v>1.2771925376184101E-9</c:v>
                </c:pt>
                <c:pt idx="500">
                  <c:v>3.3549386974230201E-9</c:v>
                </c:pt>
                <c:pt idx="501">
                  <c:v>1.40619206977219E-7</c:v>
                </c:pt>
                <c:pt idx="502">
                  <c:v>1.55113722086567E-6</c:v>
                </c:pt>
                <c:pt idx="503">
                  <c:v>0.54271974643197995</c:v>
                </c:pt>
                <c:pt idx="504">
                  <c:v>0.581932366070261</c:v>
                </c:pt>
                <c:pt idx="505">
                  <c:v>0.690484071896725</c:v>
                </c:pt>
                <c:pt idx="506">
                  <c:v>2.13428906909797E-2</c:v>
                </c:pt>
                <c:pt idx="507">
                  <c:v>4.5476963510657498E-8</c:v>
                </c:pt>
                <c:pt idx="508">
                  <c:v>1.3264277313021401E-7</c:v>
                </c:pt>
                <c:pt idx="509">
                  <c:v>1.7324948752642101E-7</c:v>
                </c:pt>
                <c:pt idx="510">
                  <c:v>2.8751383732752998E-9</c:v>
                </c:pt>
                <c:pt idx="511">
                  <c:v>1.9287284781537499E-9</c:v>
                </c:pt>
                <c:pt idx="512">
                  <c:v>3.5786635704178797E-8</c:v>
                </c:pt>
                <c:pt idx="513">
                  <c:v>1.5547336414110601E-8</c:v>
                </c:pt>
                <c:pt idx="514">
                  <c:v>1.6108963407001101E-9</c:v>
                </c:pt>
                <c:pt idx="515">
                  <c:v>8.2400538494234198E-9</c:v>
                </c:pt>
                <c:pt idx="516">
                  <c:v>1.3746046844252301E-7</c:v>
                </c:pt>
                <c:pt idx="517">
                  <c:v>1.3479328483151899E-7</c:v>
                </c:pt>
                <c:pt idx="518">
                  <c:v>2.69828591142871E-8</c:v>
                </c:pt>
                <c:pt idx="519">
                  <c:v>7.3920570489482995E-8</c:v>
                </c:pt>
                <c:pt idx="520">
                  <c:v>3.8208714370751901E-7</c:v>
                </c:pt>
                <c:pt idx="521">
                  <c:v>1.84553720672543E-6</c:v>
                </c:pt>
                <c:pt idx="522">
                  <c:v>5.1755094159461902E-10</c:v>
                </c:pt>
                <c:pt idx="523">
                  <c:v>7.7078880000298003E-10</c:v>
                </c:pt>
                <c:pt idx="524">
                  <c:v>4.0868076331922702E-9</c:v>
                </c:pt>
                <c:pt idx="525">
                  <c:v>0.134789420463334</c:v>
                </c:pt>
                <c:pt idx="526">
                  <c:v>0.16806710561771601</c:v>
                </c:pt>
                <c:pt idx="527">
                  <c:v>6.8020119997943496E-9</c:v>
                </c:pt>
                <c:pt idx="528">
                  <c:v>4.816990797054E-8</c:v>
                </c:pt>
                <c:pt idx="529">
                  <c:v>2.94245485479566E-9</c:v>
                </c:pt>
                <c:pt idx="530">
                  <c:v>4.0598443305430598E-9</c:v>
                </c:pt>
                <c:pt idx="531">
                  <c:v>3.26841464355417E-9</c:v>
                </c:pt>
                <c:pt idx="532">
                  <c:v>2.0949845639766999E-9</c:v>
                </c:pt>
                <c:pt idx="533">
                  <c:v>1.8919178852420101E-9</c:v>
                </c:pt>
                <c:pt idx="534">
                  <c:v>9.1388426255384498E-10</c:v>
                </c:pt>
                <c:pt idx="535">
                  <c:v>2.7563603087772601E-9</c:v>
                </c:pt>
                <c:pt idx="536">
                  <c:v>3.49512459473571E-10</c:v>
                </c:pt>
                <c:pt idx="537">
                  <c:v>1.9217469787140399E-9</c:v>
                </c:pt>
                <c:pt idx="538">
                  <c:v>6.6624926105518195E-10</c:v>
                </c:pt>
                <c:pt idx="539">
                  <c:v>1.27576068972827E-8</c:v>
                </c:pt>
                <c:pt idx="540">
                  <c:v>1.6828829842728599E-9</c:v>
                </c:pt>
                <c:pt idx="541">
                  <c:v>1.4918411157138701E-9</c:v>
                </c:pt>
                <c:pt idx="542">
                  <c:v>9.4196350506469599E-10</c:v>
                </c:pt>
                <c:pt idx="543">
                  <c:v>1.1143432725565799E-7</c:v>
                </c:pt>
                <c:pt idx="544">
                  <c:v>1.2177490273560899E-9</c:v>
                </c:pt>
                <c:pt idx="545">
                  <c:v>8.8164475582503401E-7</c:v>
                </c:pt>
                <c:pt idx="546">
                  <c:v>0.81576126158745299</c:v>
                </c:pt>
                <c:pt idx="547">
                  <c:v>0.263927470934742</c:v>
                </c:pt>
                <c:pt idx="548">
                  <c:v>6.7481160877075398E-7</c:v>
                </c:pt>
                <c:pt idx="549">
                  <c:v>5.5619093063410296E-6</c:v>
                </c:pt>
                <c:pt idx="550">
                  <c:v>4.6133793700299898E-7</c:v>
                </c:pt>
                <c:pt idx="551">
                  <c:v>7.5788040438320194E-9</c:v>
                </c:pt>
                <c:pt idx="552">
                  <c:v>3.9165501923407998E-7</c:v>
                </c:pt>
                <c:pt idx="553">
                  <c:v>3.9403248050910901E-8</c:v>
                </c:pt>
                <c:pt idx="554">
                  <c:v>5.1721219584172601E-8</c:v>
                </c:pt>
                <c:pt idx="555">
                  <c:v>0.16631385333068499</c:v>
                </c:pt>
                <c:pt idx="556">
                  <c:v>0.99999998595228801</c:v>
                </c:pt>
                <c:pt idx="557">
                  <c:v>0.99999938641959496</c:v>
                </c:pt>
                <c:pt idx="558">
                  <c:v>0.99999824604425203</c:v>
                </c:pt>
                <c:pt idx="559">
                  <c:v>0.82696179445475404</c:v>
                </c:pt>
                <c:pt idx="560">
                  <c:v>0.99999996352590703</c:v>
                </c:pt>
                <c:pt idx="561">
                  <c:v>0.84064864189917299</c:v>
                </c:pt>
                <c:pt idx="562">
                  <c:v>0.92116716209066296</c:v>
                </c:pt>
                <c:pt idx="563">
                  <c:v>0.91718270097705101</c:v>
                </c:pt>
                <c:pt idx="564">
                  <c:v>0.90874903381891603</c:v>
                </c:pt>
                <c:pt idx="565">
                  <c:v>0.81639693114769996</c:v>
                </c:pt>
                <c:pt idx="566">
                  <c:v>0.74678699491065903</c:v>
                </c:pt>
                <c:pt idx="567">
                  <c:v>0.48288259781617998</c:v>
                </c:pt>
                <c:pt idx="568">
                  <c:v>0.488508956936271</c:v>
                </c:pt>
                <c:pt idx="569">
                  <c:v>0.61035685432634801</c:v>
                </c:pt>
                <c:pt idx="570">
                  <c:v>0.86006335801975597</c:v>
                </c:pt>
                <c:pt idx="571">
                  <c:v>2.2271229345853101E-7</c:v>
                </c:pt>
                <c:pt idx="572">
                  <c:v>4.2595236310933898E-2</c:v>
                </c:pt>
                <c:pt idx="573">
                  <c:v>0.17229892534969199</c:v>
                </c:pt>
                <c:pt idx="574">
                  <c:v>0.23825513716840699</c:v>
                </c:pt>
                <c:pt idx="575">
                  <c:v>0.12825702639448699</c:v>
                </c:pt>
                <c:pt idx="576">
                  <c:v>2.5917778638480798E-2</c:v>
                </c:pt>
                <c:pt idx="577">
                  <c:v>2.4832487391476899E-7</c:v>
                </c:pt>
                <c:pt idx="578">
                  <c:v>9.1044507333323793E-5</c:v>
                </c:pt>
                <c:pt idx="579">
                  <c:v>1.00310186580153E-8</c:v>
                </c:pt>
                <c:pt idx="580">
                  <c:v>8.4753750739862898E-10</c:v>
                </c:pt>
                <c:pt idx="581">
                  <c:v>6.8021042941997405E-10</c:v>
                </c:pt>
                <c:pt idx="582">
                  <c:v>1.57049573578845E-8</c:v>
                </c:pt>
                <c:pt idx="583">
                  <c:v>1.38475175432921E-8</c:v>
                </c:pt>
                <c:pt idx="584">
                  <c:v>7.83482768035052E-10</c:v>
                </c:pt>
                <c:pt idx="585">
                  <c:v>5.4543905308821198E-9</c:v>
                </c:pt>
                <c:pt idx="586">
                  <c:v>3.2683935751932802E-10</c:v>
                </c:pt>
                <c:pt idx="587">
                  <c:v>1.3221278399442199E-10</c:v>
                </c:pt>
                <c:pt idx="588">
                  <c:v>7.13289474785283E-10</c:v>
                </c:pt>
                <c:pt idx="589">
                  <c:v>6.8891452552095297E-8</c:v>
                </c:pt>
                <c:pt idx="590">
                  <c:v>1.1721979179715399E-9</c:v>
                </c:pt>
                <c:pt idx="591">
                  <c:v>8.3616101675055603E-10</c:v>
                </c:pt>
                <c:pt idx="592">
                  <c:v>3.6265326884863001E-9</c:v>
                </c:pt>
                <c:pt idx="593">
                  <c:v>1.7337470321431E-6</c:v>
                </c:pt>
                <c:pt idx="594">
                  <c:v>0.77978807513784998</c:v>
                </c:pt>
                <c:pt idx="595">
                  <c:v>0.99999947123953203</c:v>
                </c:pt>
                <c:pt idx="596">
                  <c:v>0.99999999123596195</c:v>
                </c:pt>
                <c:pt idx="597">
                  <c:v>0.99998240333419897</c:v>
                </c:pt>
                <c:pt idx="598">
                  <c:v>0.99998740939556796</c:v>
                </c:pt>
                <c:pt idx="599">
                  <c:v>0.32394951005213302</c:v>
                </c:pt>
                <c:pt idx="600">
                  <c:v>0.89326675037484504</c:v>
                </c:pt>
                <c:pt idx="601">
                  <c:v>0.39279561601122498</c:v>
                </c:pt>
                <c:pt idx="602">
                  <c:v>0.99998225348758296</c:v>
                </c:pt>
                <c:pt idx="603">
                  <c:v>0.53593191118452299</c:v>
                </c:pt>
                <c:pt idx="604">
                  <c:v>1.2993386105161901E-7</c:v>
                </c:pt>
                <c:pt idx="605">
                  <c:v>2.64192738168153E-7</c:v>
                </c:pt>
                <c:pt idx="606">
                  <c:v>2.34663491284094E-7</c:v>
                </c:pt>
                <c:pt idx="607">
                  <c:v>6.8767971698651004E-10</c:v>
                </c:pt>
                <c:pt idx="608">
                  <c:v>2.3677087603658301E-10</c:v>
                </c:pt>
                <c:pt idx="609">
                  <c:v>1.20924283294871E-8</c:v>
                </c:pt>
                <c:pt idx="610">
                  <c:v>1.78436010089836E-9</c:v>
                </c:pt>
                <c:pt idx="611">
                  <c:v>5.37010761927465E-10</c:v>
                </c:pt>
                <c:pt idx="612">
                  <c:v>6.3086536842758106E-11</c:v>
                </c:pt>
                <c:pt idx="613">
                  <c:v>8.7156411793406099E-9</c:v>
                </c:pt>
                <c:pt idx="614">
                  <c:v>4.6072964961686999E-11</c:v>
                </c:pt>
                <c:pt idx="615">
                  <c:v>3.7468246299360699E-11</c:v>
                </c:pt>
                <c:pt idx="616">
                  <c:v>2.48889239644935E-9</c:v>
                </c:pt>
                <c:pt idx="617">
                  <c:v>1.0675138762220199E-9</c:v>
                </c:pt>
                <c:pt idx="618">
                  <c:v>1.03018343045314E-7</c:v>
                </c:pt>
                <c:pt idx="619">
                  <c:v>3.8808977019897701E-10</c:v>
                </c:pt>
                <c:pt idx="620">
                  <c:v>1.28826391653519E-8</c:v>
                </c:pt>
                <c:pt idx="621">
                  <c:v>5.3432629313167698E-9</c:v>
                </c:pt>
                <c:pt idx="622">
                  <c:v>5.9657270760563102E-7</c:v>
                </c:pt>
                <c:pt idx="623">
                  <c:v>2.6091759475116499E-6</c:v>
                </c:pt>
                <c:pt idx="624">
                  <c:v>0.120768126784304</c:v>
                </c:pt>
                <c:pt idx="625">
                  <c:v>0.56110639228065295</c:v>
                </c:pt>
                <c:pt idx="626">
                  <c:v>0.52932724592276303</c:v>
                </c:pt>
                <c:pt idx="627">
                  <c:v>0.98728195427346299</c:v>
                </c:pt>
                <c:pt idx="628">
                  <c:v>0.99999914909808796</c:v>
                </c:pt>
                <c:pt idx="629">
                  <c:v>0.99999999560865804</c:v>
                </c:pt>
                <c:pt idx="630">
                  <c:v>0.99999993664641795</c:v>
                </c:pt>
                <c:pt idx="631">
                  <c:v>0.99765123821428503</c:v>
                </c:pt>
                <c:pt idx="632">
                  <c:v>0.94384208889370602</c:v>
                </c:pt>
                <c:pt idx="633">
                  <c:v>0.96172428212920702</c:v>
                </c:pt>
                <c:pt idx="634">
                  <c:v>0.97150176398544597</c:v>
                </c:pt>
                <c:pt idx="635">
                  <c:v>0.97471178332984298</c:v>
                </c:pt>
                <c:pt idx="636">
                  <c:v>0.85633357365483598</c:v>
                </c:pt>
                <c:pt idx="637">
                  <c:v>0.51909763361168004</c:v>
                </c:pt>
                <c:pt idx="638">
                  <c:v>0.52194856666648304</c:v>
                </c:pt>
                <c:pt idx="639">
                  <c:v>0.43685598356476202</c:v>
                </c:pt>
                <c:pt idx="640">
                  <c:v>0.516962898688475</c:v>
                </c:pt>
                <c:pt idx="641">
                  <c:v>0.56215811662667003</c:v>
                </c:pt>
                <c:pt idx="642">
                  <c:v>0.51083671286837395</c:v>
                </c:pt>
                <c:pt idx="643">
                  <c:v>1.8847440954755499E-5</c:v>
                </c:pt>
                <c:pt idx="644">
                  <c:v>7.0768450164516203E-9</c:v>
                </c:pt>
                <c:pt idx="645">
                  <c:v>3.6084032219688097E-8</c:v>
                </c:pt>
                <c:pt idx="646">
                  <c:v>3.5952279900777799E-9</c:v>
                </c:pt>
                <c:pt idx="647">
                  <c:v>1.7722041380245201E-8</c:v>
                </c:pt>
                <c:pt idx="648">
                  <c:v>3.9881968080906103E-9</c:v>
                </c:pt>
                <c:pt idx="649">
                  <c:v>1.04813193751669E-9</c:v>
                </c:pt>
                <c:pt idx="650">
                  <c:v>2.0507507158241801E-10</c:v>
                </c:pt>
                <c:pt idx="651">
                  <c:v>9.5744356378516203E-10</c:v>
                </c:pt>
                <c:pt idx="652">
                  <c:v>5.0932220765535502E-11</c:v>
                </c:pt>
                <c:pt idx="653">
                  <c:v>5.7974648008838697E-12</c:v>
                </c:pt>
                <c:pt idx="654">
                  <c:v>7.9440964111430503E-10</c:v>
                </c:pt>
                <c:pt idx="655">
                  <c:v>2.95352084430859E-10</c:v>
                </c:pt>
                <c:pt idx="656">
                  <c:v>1.5688087888607501E-9</c:v>
                </c:pt>
                <c:pt idx="657">
                  <c:v>1.2237102876174001E-9</c:v>
                </c:pt>
                <c:pt idx="658">
                  <c:v>1.09488466657975E-9</c:v>
                </c:pt>
                <c:pt idx="659">
                  <c:v>4.23287167582339E-10</c:v>
                </c:pt>
                <c:pt idx="660">
                  <c:v>2.9077970243298002E-9</c:v>
                </c:pt>
                <c:pt idx="661">
                  <c:v>7.7802895264359495E-11</c:v>
                </c:pt>
                <c:pt idx="662">
                  <c:v>9.36705510296329E-10</c:v>
                </c:pt>
                <c:pt idx="663">
                  <c:v>2.6209003202288601E-10</c:v>
                </c:pt>
                <c:pt idx="664">
                  <c:v>1.3986205865572801E-9</c:v>
                </c:pt>
                <c:pt idx="665">
                  <c:v>3.4295021416592502E-11</c:v>
                </c:pt>
                <c:pt idx="666">
                  <c:v>1.7067674750694899E-9</c:v>
                </c:pt>
                <c:pt idx="667">
                  <c:v>4.2248861229563798E-10</c:v>
                </c:pt>
                <c:pt idx="668">
                  <c:v>1.20533046831164E-9</c:v>
                </c:pt>
                <c:pt idx="669">
                  <c:v>1.6761354239070401E-11</c:v>
                </c:pt>
                <c:pt idx="670">
                  <c:v>1.01576605575797E-10</c:v>
                </c:pt>
                <c:pt idx="671">
                  <c:v>3.3969795922613101E-10</c:v>
                </c:pt>
                <c:pt idx="672">
                  <c:v>8.3025171215551603E-9</c:v>
                </c:pt>
                <c:pt idx="673">
                  <c:v>3.4644250178162499E-10</c:v>
                </c:pt>
                <c:pt idx="674">
                  <c:v>2.1672429092415899E-10</c:v>
                </c:pt>
                <c:pt idx="675">
                  <c:v>1.31850266663071E-9</c:v>
                </c:pt>
                <c:pt idx="676">
                  <c:v>2.72164114754041E-9</c:v>
                </c:pt>
                <c:pt idx="677">
                  <c:v>1.5708329585926E-9</c:v>
                </c:pt>
                <c:pt idx="678">
                  <c:v>9.5734572906031696E-9</c:v>
                </c:pt>
                <c:pt idx="679">
                  <c:v>7.6760977222303908E-12</c:v>
                </c:pt>
                <c:pt idx="680">
                  <c:v>2.3571637552959401E-8</c:v>
                </c:pt>
                <c:pt idx="681">
                  <c:v>1.13451760125809E-7</c:v>
                </c:pt>
                <c:pt idx="682">
                  <c:v>5.1354171354818901E-8</c:v>
                </c:pt>
                <c:pt idx="683">
                  <c:v>1.8950775156443801E-9</c:v>
                </c:pt>
                <c:pt idx="684">
                  <c:v>4.4805466531752498E-10</c:v>
                </c:pt>
                <c:pt idx="685">
                  <c:v>3.9154689363791498E-9</c:v>
                </c:pt>
                <c:pt idx="686">
                  <c:v>1.2397672367289499E-9</c:v>
                </c:pt>
                <c:pt idx="687">
                  <c:v>1.56156846111869E-9</c:v>
                </c:pt>
                <c:pt idx="688">
                  <c:v>2.5882031655237601E-10</c:v>
                </c:pt>
                <c:pt idx="689">
                  <c:v>8.9983484450494797E-10</c:v>
                </c:pt>
                <c:pt idx="690">
                  <c:v>1.39649022811264E-10</c:v>
                </c:pt>
                <c:pt idx="691">
                  <c:v>1.4241482744607901E-9</c:v>
                </c:pt>
                <c:pt idx="692">
                  <c:v>2.4831705368910302E-10</c:v>
                </c:pt>
                <c:pt idx="693">
                  <c:v>4.6760610588700602E-11</c:v>
                </c:pt>
                <c:pt idx="694">
                  <c:v>4.2283273092234501E-9</c:v>
                </c:pt>
                <c:pt idx="695">
                  <c:v>1.65749047348151E-11</c:v>
                </c:pt>
                <c:pt idx="696">
                  <c:v>8.5337120916809405E-10</c:v>
                </c:pt>
                <c:pt idx="697">
                  <c:v>1.1497676719582001E-10</c:v>
                </c:pt>
                <c:pt idx="698">
                  <c:v>5.1118004136076097E-9</c:v>
                </c:pt>
                <c:pt idx="699">
                  <c:v>5.2804892072637703E-9</c:v>
                </c:pt>
                <c:pt idx="700">
                  <c:v>1.43395318177355E-9</c:v>
                </c:pt>
                <c:pt idx="701">
                  <c:v>2.8673137951295499E-8</c:v>
                </c:pt>
                <c:pt idx="702">
                  <c:v>8.5338398496988605E-10</c:v>
                </c:pt>
                <c:pt idx="703">
                  <c:v>6.1711529184019505E-10</c:v>
                </c:pt>
                <c:pt idx="704">
                  <c:v>4.13835135396057E-10</c:v>
                </c:pt>
                <c:pt idx="705">
                  <c:v>1.99952058354539E-10</c:v>
                </c:pt>
                <c:pt idx="706">
                  <c:v>2.03382290188629E-11</c:v>
                </c:pt>
                <c:pt idx="707">
                  <c:v>5.9470206918058596E-11</c:v>
                </c:pt>
                <c:pt idx="708">
                  <c:v>1.44554835525468E-10</c:v>
                </c:pt>
                <c:pt idx="709">
                  <c:v>7.4312246975160394E-12</c:v>
                </c:pt>
                <c:pt idx="710">
                  <c:v>2.06519793730898E-12</c:v>
                </c:pt>
                <c:pt idx="711">
                  <c:v>1.0225223711327301E-9</c:v>
                </c:pt>
                <c:pt idx="712">
                  <c:v>6.1567313575573202E-11</c:v>
                </c:pt>
                <c:pt idx="713">
                  <c:v>3.30300889219952E-9</c:v>
                </c:pt>
                <c:pt idx="714">
                  <c:v>2.1441796144268501E-11</c:v>
                </c:pt>
                <c:pt idx="715">
                  <c:v>8.1754557606200107E-9</c:v>
                </c:pt>
                <c:pt idx="716">
                  <c:v>7.2071240301228799E-9</c:v>
                </c:pt>
                <c:pt idx="717">
                  <c:v>0.105494291750847</c:v>
                </c:pt>
                <c:pt idx="718">
                  <c:v>0.45397373735727198</c:v>
                </c:pt>
                <c:pt idx="719">
                  <c:v>0.39751559185945101</c:v>
                </c:pt>
                <c:pt idx="720">
                  <c:v>0.41680758698022402</c:v>
                </c:pt>
                <c:pt idx="721">
                  <c:v>0.68533359584141096</c:v>
                </c:pt>
                <c:pt idx="722">
                  <c:v>0.74745436668357002</c:v>
                </c:pt>
                <c:pt idx="723">
                  <c:v>0.56490776757608496</c:v>
                </c:pt>
                <c:pt idx="724">
                  <c:v>0.99789634754790402</c:v>
                </c:pt>
                <c:pt idx="725">
                  <c:v>0.40742432644209098</c:v>
                </c:pt>
                <c:pt idx="726">
                  <c:v>0.17187505688673399</c:v>
                </c:pt>
                <c:pt idx="727">
                  <c:v>5.62980509686355E-2</c:v>
                </c:pt>
                <c:pt idx="728">
                  <c:v>5.1022294592514797E-2</c:v>
                </c:pt>
                <c:pt idx="729">
                  <c:v>0.127633922821803</c:v>
                </c:pt>
                <c:pt idx="730">
                  <c:v>5.9089090725107699E-8</c:v>
                </c:pt>
                <c:pt idx="731">
                  <c:v>1.02948497859283E-7</c:v>
                </c:pt>
                <c:pt idx="732">
                  <c:v>8.4982027524968897E-9</c:v>
                </c:pt>
                <c:pt idx="733">
                  <c:v>1.27420412021593E-10</c:v>
                </c:pt>
                <c:pt idx="734">
                  <c:v>8.1991800017522299E-10</c:v>
                </c:pt>
                <c:pt idx="735">
                  <c:v>1.8705131745953E-9</c:v>
                </c:pt>
                <c:pt idx="736">
                  <c:v>1.8751234264834601E-8</c:v>
                </c:pt>
                <c:pt idx="737">
                  <c:v>1.6638156002446099E-8</c:v>
                </c:pt>
                <c:pt idx="738">
                  <c:v>9.7871254451350105E-10</c:v>
                </c:pt>
                <c:pt idx="739">
                  <c:v>9.4640735209917593E-9</c:v>
                </c:pt>
                <c:pt idx="740">
                  <c:v>2.6013022331405098E-9</c:v>
                </c:pt>
                <c:pt idx="741">
                  <c:v>1.0735500893479499E-9</c:v>
                </c:pt>
                <c:pt idx="742">
                  <c:v>3.3496252518793298E-9</c:v>
                </c:pt>
                <c:pt idx="743">
                  <c:v>2.9788122010057101E-8</c:v>
                </c:pt>
                <c:pt idx="744">
                  <c:v>3.4808750817382499E-10</c:v>
                </c:pt>
                <c:pt idx="745">
                  <c:v>4.6696873497719598E-9</c:v>
                </c:pt>
                <c:pt idx="746">
                  <c:v>6.99340735982892E-9</c:v>
                </c:pt>
                <c:pt idx="747">
                  <c:v>3.05682509255401E-10</c:v>
                </c:pt>
                <c:pt idx="748">
                  <c:v>2.0125004073181098E-9</c:v>
                </c:pt>
                <c:pt idx="749">
                  <c:v>2.1025224861343402E-9</c:v>
                </c:pt>
                <c:pt idx="750">
                  <c:v>4.1303475816637797E-8</c:v>
                </c:pt>
                <c:pt idx="751">
                  <c:v>0.99991998078181199</c:v>
                </c:pt>
                <c:pt idx="752">
                  <c:v>0.97826713016751998</c:v>
                </c:pt>
                <c:pt idx="753">
                  <c:v>0.99999980197882798</c:v>
                </c:pt>
                <c:pt idx="754">
                  <c:v>0.19940792745117</c:v>
                </c:pt>
                <c:pt idx="755">
                  <c:v>0.56270174499773695</c:v>
                </c:pt>
                <c:pt idx="756">
                  <c:v>0.64421525130263702</c:v>
                </c:pt>
                <c:pt idx="757">
                  <c:v>0.99999821718025605</c:v>
                </c:pt>
                <c:pt idx="758">
                  <c:v>0.99999913319765499</c:v>
                </c:pt>
                <c:pt idx="759">
                  <c:v>0.99999844515867797</c:v>
                </c:pt>
                <c:pt idx="760">
                  <c:v>0.99999803397486198</c:v>
                </c:pt>
                <c:pt idx="761">
                  <c:v>0.99992660093991903</c:v>
                </c:pt>
                <c:pt idx="762">
                  <c:v>0.99955938189931604</c:v>
                </c:pt>
                <c:pt idx="763">
                  <c:v>2.7039265154254699E-8</c:v>
                </c:pt>
                <c:pt idx="764">
                  <c:v>1.19028356194026E-8</c:v>
                </c:pt>
                <c:pt idx="765">
                  <c:v>4.1195547333349199E-10</c:v>
                </c:pt>
                <c:pt idx="766">
                  <c:v>2.1649333556468801E-8</c:v>
                </c:pt>
                <c:pt idx="767">
                  <c:v>1.1777072722079E-9</c:v>
                </c:pt>
                <c:pt idx="768">
                  <c:v>1.3366617992143401E-9</c:v>
                </c:pt>
                <c:pt idx="769">
                  <c:v>6.9498216528567903E-8</c:v>
                </c:pt>
                <c:pt idx="770">
                  <c:v>1.17669273719679E-8</c:v>
                </c:pt>
                <c:pt idx="771">
                  <c:v>2.6935310172260501E-9</c:v>
                </c:pt>
                <c:pt idx="772">
                  <c:v>3.4609831809909701E-10</c:v>
                </c:pt>
                <c:pt idx="773">
                  <c:v>5.9104037865932303E-10</c:v>
                </c:pt>
                <c:pt idx="774">
                  <c:v>7.4173192612579804E-11</c:v>
                </c:pt>
                <c:pt idx="775">
                  <c:v>1.3075805151971999E-8</c:v>
                </c:pt>
                <c:pt idx="776">
                  <c:v>3.4741955796692399E-10</c:v>
                </c:pt>
                <c:pt idx="777">
                  <c:v>1.20813875044468E-10</c:v>
                </c:pt>
                <c:pt idx="778">
                  <c:v>3.6634073394417298E-10</c:v>
                </c:pt>
                <c:pt idx="779">
                  <c:v>3.5643779218664099E-11</c:v>
                </c:pt>
                <c:pt idx="780">
                  <c:v>4.2451183386741701E-11</c:v>
                </c:pt>
                <c:pt idx="781">
                  <c:v>3.4111928724144398E-11</c:v>
                </c:pt>
                <c:pt idx="782">
                  <c:v>4.13500715461502E-10</c:v>
                </c:pt>
                <c:pt idx="783">
                  <c:v>1.08606805898681E-9</c:v>
                </c:pt>
                <c:pt idx="784">
                  <c:v>7.1343293157658095E-11</c:v>
                </c:pt>
                <c:pt idx="785">
                  <c:v>2.4069857858448301E-9</c:v>
                </c:pt>
                <c:pt idx="786">
                  <c:v>2.9160584378857802E-9</c:v>
                </c:pt>
                <c:pt idx="787">
                  <c:v>5.3597332523431899E-9</c:v>
                </c:pt>
                <c:pt idx="788">
                  <c:v>1.19595472344265E-7</c:v>
                </c:pt>
                <c:pt idx="789">
                  <c:v>6.5477691894489806E-2</c:v>
                </c:pt>
                <c:pt idx="790">
                  <c:v>0.233133734975526</c:v>
                </c:pt>
                <c:pt idx="791">
                  <c:v>1.0464489050022001E-6</c:v>
                </c:pt>
                <c:pt idx="792">
                  <c:v>6.2565602189561098E-10</c:v>
                </c:pt>
                <c:pt idx="793">
                  <c:v>8.4371075990837698E-11</c:v>
                </c:pt>
                <c:pt idx="794">
                  <c:v>2.6491627295443198E-10</c:v>
                </c:pt>
                <c:pt idx="795">
                  <c:v>9.449876273276659E-10</c:v>
                </c:pt>
                <c:pt idx="796">
                  <c:v>1.6354927488540499E-8</c:v>
                </c:pt>
                <c:pt idx="797">
                  <c:v>1.2514125860246201E-7</c:v>
                </c:pt>
                <c:pt idx="798">
                  <c:v>4.4885500444063198E-8</c:v>
                </c:pt>
                <c:pt idx="799">
                  <c:v>1.41504914551902E-7</c:v>
                </c:pt>
                <c:pt idx="800">
                  <c:v>2.07842115426974E-9</c:v>
                </c:pt>
                <c:pt idx="801">
                  <c:v>6.0179581930914798E-9</c:v>
                </c:pt>
                <c:pt idx="802">
                  <c:v>3.2860779249955098E-2</c:v>
                </c:pt>
                <c:pt idx="803">
                  <c:v>2.9685617379097898E-10</c:v>
                </c:pt>
                <c:pt idx="804">
                  <c:v>2.913150154137E-8</c:v>
                </c:pt>
                <c:pt idx="805">
                  <c:v>1.94688831807145E-9</c:v>
                </c:pt>
                <c:pt idx="806">
                  <c:v>6.4285543909922398E-8</c:v>
                </c:pt>
                <c:pt idx="807">
                  <c:v>1.9465010703906199E-8</c:v>
                </c:pt>
                <c:pt idx="808">
                  <c:v>2.82689174060459E-8</c:v>
                </c:pt>
                <c:pt idx="809">
                  <c:v>0.38433487352942802</c:v>
                </c:pt>
                <c:pt idx="810">
                  <c:v>1.11547677612419E-7</c:v>
                </c:pt>
                <c:pt idx="811">
                  <c:v>1.5730382304147299E-8</c:v>
                </c:pt>
                <c:pt idx="812">
                  <c:v>8.9716804721916999E-11</c:v>
                </c:pt>
                <c:pt idx="813">
                  <c:v>1.12448030050703E-7</c:v>
                </c:pt>
                <c:pt idx="814">
                  <c:v>4.82010045679008E-8</c:v>
                </c:pt>
                <c:pt idx="815">
                  <c:v>1.28977968780787E-7</c:v>
                </c:pt>
                <c:pt idx="816">
                  <c:v>1.60788117666889E-7</c:v>
                </c:pt>
                <c:pt idx="817">
                  <c:v>4.2760407707696202E-10</c:v>
                </c:pt>
                <c:pt idx="818">
                  <c:v>2.2528951183501801E-10</c:v>
                </c:pt>
                <c:pt idx="819">
                  <c:v>1.8022986537140301E-10</c:v>
                </c:pt>
                <c:pt idx="820">
                  <c:v>4.6273654633037998E-10</c:v>
                </c:pt>
                <c:pt idx="821">
                  <c:v>2.12115514953229E-10</c:v>
                </c:pt>
                <c:pt idx="822">
                  <c:v>8.9207739367181497E-8</c:v>
                </c:pt>
                <c:pt idx="823">
                  <c:v>3.18916878967458E-9</c:v>
                </c:pt>
                <c:pt idx="824">
                  <c:v>9.2281974834154604E-10</c:v>
                </c:pt>
                <c:pt idx="825">
                  <c:v>2.6996534935662399E-8</c:v>
                </c:pt>
                <c:pt idx="826">
                  <c:v>1.32540088572177E-8</c:v>
                </c:pt>
                <c:pt idx="827">
                  <c:v>5.2500311066026202E-8</c:v>
                </c:pt>
                <c:pt idx="828">
                  <c:v>4.5004022866521201E-8</c:v>
                </c:pt>
                <c:pt idx="829">
                  <c:v>0.359912925000335</c:v>
                </c:pt>
                <c:pt idx="830">
                  <c:v>0.99998149969366201</c:v>
                </c:pt>
                <c:pt idx="831">
                  <c:v>0.99999994754059995</c:v>
                </c:pt>
                <c:pt idx="832">
                  <c:v>0.99611089265249697</c:v>
                </c:pt>
                <c:pt idx="833">
                  <c:v>0.99732325869343197</c:v>
                </c:pt>
                <c:pt idx="834">
                  <c:v>0.97005521590961197</c:v>
                </c:pt>
                <c:pt idx="835">
                  <c:v>0.98971912793623196</c:v>
                </c:pt>
                <c:pt idx="836">
                  <c:v>0.94464422800546899</c:v>
                </c:pt>
                <c:pt idx="837">
                  <c:v>0.84591491667783203</c:v>
                </c:pt>
                <c:pt idx="838">
                  <c:v>0.45304387160168103</c:v>
                </c:pt>
                <c:pt idx="839">
                  <c:v>0.36045045288941502</c:v>
                </c:pt>
                <c:pt idx="840">
                  <c:v>0.49362065064775101</c:v>
                </c:pt>
                <c:pt idx="841">
                  <c:v>4.1549925048296701E-2</c:v>
                </c:pt>
                <c:pt idx="842">
                  <c:v>0.114124845156444</c:v>
                </c:pt>
                <c:pt idx="843">
                  <c:v>0.106312442145477</c:v>
                </c:pt>
                <c:pt idx="844">
                  <c:v>0.15590509995723001</c:v>
                </c:pt>
                <c:pt idx="845">
                  <c:v>6.1651003977799599E-8</c:v>
                </c:pt>
                <c:pt idx="846">
                  <c:v>6.3688474622986198E-9</c:v>
                </c:pt>
                <c:pt idx="847">
                  <c:v>1.9585715457853302E-9</c:v>
                </c:pt>
                <c:pt idx="848">
                  <c:v>4.7382904241304001E-8</c:v>
                </c:pt>
                <c:pt idx="849">
                  <c:v>4.3800646063397202E-10</c:v>
                </c:pt>
                <c:pt idx="850">
                  <c:v>2.2960266123768001E-9</c:v>
                </c:pt>
                <c:pt idx="851">
                  <c:v>9.9327974067898296E-9</c:v>
                </c:pt>
                <c:pt idx="852">
                  <c:v>1.4693079772964601E-10</c:v>
                </c:pt>
                <c:pt idx="853">
                  <c:v>1.67455592148492E-10</c:v>
                </c:pt>
                <c:pt idx="854">
                  <c:v>8.4930422415620395E-9</c:v>
                </c:pt>
                <c:pt idx="855">
                  <c:v>3.5878652277708301E-9</c:v>
                </c:pt>
                <c:pt idx="856">
                  <c:v>9.7236466904698998E-11</c:v>
                </c:pt>
                <c:pt idx="857">
                  <c:v>3.1380974902804898E-9</c:v>
                </c:pt>
                <c:pt idx="858">
                  <c:v>7.3984339241636094E-11</c:v>
                </c:pt>
                <c:pt idx="859">
                  <c:v>2.03105103954878E-9</c:v>
                </c:pt>
                <c:pt idx="860">
                  <c:v>7.4391715190821E-10</c:v>
                </c:pt>
                <c:pt idx="861">
                  <c:v>2.8490092798602299E-11</c:v>
                </c:pt>
                <c:pt idx="862">
                  <c:v>1.3394300223879799E-10</c:v>
                </c:pt>
                <c:pt idx="863">
                  <c:v>2.3046858096585601E-9</c:v>
                </c:pt>
                <c:pt idx="864">
                  <c:v>1.5692610844765099E-10</c:v>
                </c:pt>
                <c:pt idx="865">
                  <c:v>3.3298832967669599E-9</c:v>
                </c:pt>
                <c:pt idx="866">
                  <c:v>1.62764509355033E-9</c:v>
                </c:pt>
                <c:pt idx="867">
                  <c:v>1.9471893346291201E-9</c:v>
                </c:pt>
                <c:pt idx="868">
                  <c:v>2.9948602407042398E-10</c:v>
                </c:pt>
                <c:pt idx="869">
                  <c:v>8.8391198871741606E-11</c:v>
                </c:pt>
                <c:pt idx="870">
                  <c:v>1.05389819873487E-10</c:v>
                </c:pt>
                <c:pt idx="871">
                  <c:v>1.9102431796594901E-10</c:v>
                </c:pt>
                <c:pt idx="872">
                  <c:v>7.6005230620533606E-11</c:v>
                </c:pt>
                <c:pt idx="873">
                  <c:v>5.8792076795278505E-10</c:v>
                </c:pt>
                <c:pt idx="874">
                  <c:v>6.4545915458151198E-9</c:v>
                </c:pt>
                <c:pt idx="875">
                  <c:v>7.6242244289145794E-9</c:v>
                </c:pt>
                <c:pt idx="876">
                  <c:v>1.8895870379345799E-11</c:v>
                </c:pt>
                <c:pt idx="877">
                  <c:v>8.7125792540566003E-9</c:v>
                </c:pt>
                <c:pt idx="878">
                  <c:v>1.6864977951427101E-9</c:v>
                </c:pt>
                <c:pt idx="879">
                  <c:v>5.58153469038501E-10</c:v>
                </c:pt>
                <c:pt idx="880">
                  <c:v>6.4251558015067899E-3</c:v>
                </c:pt>
                <c:pt idx="881">
                  <c:v>8.9263612029297698E-8</c:v>
                </c:pt>
                <c:pt idx="882">
                  <c:v>7.6638381464477295E-2</c:v>
                </c:pt>
                <c:pt idx="883">
                  <c:v>2.2767496327397999E-2</c:v>
                </c:pt>
                <c:pt idx="884">
                  <c:v>1.17200769774988E-2</c:v>
                </c:pt>
                <c:pt idx="885">
                  <c:v>4.65799243960163E-3</c:v>
                </c:pt>
                <c:pt idx="886">
                  <c:v>4.3396071778688899E-2</c:v>
                </c:pt>
                <c:pt idx="887">
                  <c:v>2.1266489429076201E-2</c:v>
                </c:pt>
                <c:pt idx="888">
                  <c:v>2.59161776451036E-8</c:v>
                </c:pt>
                <c:pt idx="889">
                  <c:v>1.46298910601047E-9</c:v>
                </c:pt>
                <c:pt idx="890">
                  <c:v>2.0307352343947599E-8</c:v>
                </c:pt>
                <c:pt idx="891">
                  <c:v>3.7248470504345E-10</c:v>
                </c:pt>
                <c:pt idx="892">
                  <c:v>4.3257908761150998E-7</c:v>
                </c:pt>
                <c:pt idx="893">
                  <c:v>3.8623111666160001E-10</c:v>
                </c:pt>
                <c:pt idx="894">
                  <c:v>1.50646840074194E-9</c:v>
                </c:pt>
                <c:pt idx="895">
                  <c:v>1.45729751761241E-9</c:v>
                </c:pt>
                <c:pt idx="896">
                  <c:v>2.00978222246403E-9</c:v>
                </c:pt>
                <c:pt idx="897">
                  <c:v>1.6616074152602401E-9</c:v>
                </c:pt>
                <c:pt idx="898">
                  <c:v>5.4874447371229701E-9</c:v>
                </c:pt>
                <c:pt idx="899">
                  <c:v>3.4519415578404001E-8</c:v>
                </c:pt>
                <c:pt idx="900">
                  <c:v>2.5747361316393901E-7</c:v>
                </c:pt>
                <c:pt idx="901">
                  <c:v>6.7262038707968298E-8</c:v>
                </c:pt>
                <c:pt idx="902">
                  <c:v>1.36928911174403E-8</c:v>
                </c:pt>
                <c:pt idx="903">
                  <c:v>2.6866989833894799E-9</c:v>
                </c:pt>
                <c:pt idx="904">
                  <c:v>1.48689843110029E-10</c:v>
                </c:pt>
                <c:pt idx="905">
                  <c:v>1.2571145521574899E-8</c:v>
                </c:pt>
                <c:pt idx="906">
                  <c:v>2.3972810380266701E-8</c:v>
                </c:pt>
                <c:pt idx="907">
                  <c:v>2.3170400545790701E-6</c:v>
                </c:pt>
                <c:pt idx="908">
                  <c:v>2.17160309850386E-2</c:v>
                </c:pt>
                <c:pt idx="909">
                  <c:v>3.63445689791894E-6</c:v>
                </c:pt>
                <c:pt idx="910">
                  <c:v>5.7623078076606299E-7</c:v>
                </c:pt>
                <c:pt idx="911">
                  <c:v>8.91591556738952E-7</c:v>
                </c:pt>
                <c:pt idx="912">
                  <c:v>3.4586485899655202E-9</c:v>
                </c:pt>
                <c:pt idx="913">
                  <c:v>3.6306153975704601E-10</c:v>
                </c:pt>
                <c:pt idx="914">
                  <c:v>4.3814631315398699E-9</c:v>
                </c:pt>
                <c:pt idx="915">
                  <c:v>9.0943916438550202E-10</c:v>
                </c:pt>
                <c:pt idx="916">
                  <c:v>7.6463804886164496E-9</c:v>
                </c:pt>
                <c:pt idx="917">
                  <c:v>7.2275433069637597E-11</c:v>
                </c:pt>
                <c:pt idx="918">
                  <c:v>4.4632078871166098E-7</c:v>
                </c:pt>
                <c:pt idx="919">
                  <c:v>4.7603436397911499E-9</c:v>
                </c:pt>
                <c:pt idx="920">
                  <c:v>2.4385658683499602E-9</c:v>
                </c:pt>
                <c:pt idx="921">
                  <c:v>2.7812436814028301E-10</c:v>
                </c:pt>
                <c:pt idx="922">
                  <c:v>5.8711240202576697E-9</c:v>
                </c:pt>
                <c:pt idx="923">
                  <c:v>2.8794560781550098E-9</c:v>
                </c:pt>
                <c:pt idx="924">
                  <c:v>4.8523772713417603E-2</c:v>
                </c:pt>
                <c:pt idx="925">
                  <c:v>0.50036161414942104</c:v>
                </c:pt>
                <c:pt idx="926">
                  <c:v>0.41895124838674902</c:v>
                </c:pt>
                <c:pt idx="927">
                  <c:v>0.55266968551320605</c:v>
                </c:pt>
                <c:pt idx="928">
                  <c:v>0.99999994808469195</c:v>
                </c:pt>
                <c:pt idx="929">
                  <c:v>0.92478205967945704</c:v>
                </c:pt>
                <c:pt idx="930">
                  <c:v>0.52818982930370195</c:v>
                </c:pt>
                <c:pt idx="931">
                  <c:v>0.55994031658835697</c:v>
                </c:pt>
                <c:pt idx="932">
                  <c:v>0.91538702385112902</c:v>
                </c:pt>
                <c:pt idx="933">
                  <c:v>0.87897740363649701</c:v>
                </c:pt>
                <c:pt idx="934">
                  <c:v>0.98939373808382203</c:v>
                </c:pt>
                <c:pt idx="935">
                  <c:v>0.99817954515483198</c:v>
                </c:pt>
                <c:pt idx="936">
                  <c:v>0.91046337991576198</c:v>
                </c:pt>
                <c:pt idx="937">
                  <c:v>0.918958234561711</c:v>
                </c:pt>
                <c:pt idx="938">
                  <c:v>0.99999916330088401</c:v>
                </c:pt>
                <c:pt idx="939">
                  <c:v>0.99999440951502006</c:v>
                </c:pt>
                <c:pt idx="940">
                  <c:v>0.58343613410044104</c:v>
                </c:pt>
                <c:pt idx="941">
                  <c:v>0.69115272438199105</c:v>
                </c:pt>
                <c:pt idx="942">
                  <c:v>0.88058406483988605</c:v>
                </c:pt>
                <c:pt idx="943">
                  <c:v>0.80029563678221405</c:v>
                </c:pt>
                <c:pt idx="944">
                  <c:v>0.60088147196597497</c:v>
                </c:pt>
                <c:pt idx="945">
                  <c:v>0.56155935898617204</c:v>
                </c:pt>
                <c:pt idx="946">
                  <c:v>0.84843599741486297</c:v>
                </c:pt>
                <c:pt idx="947">
                  <c:v>0.85651507884385902</c:v>
                </c:pt>
                <c:pt idx="948">
                  <c:v>0.74654247278463004</c:v>
                </c:pt>
                <c:pt idx="949">
                  <c:v>0.21065766862190499</c:v>
                </c:pt>
                <c:pt idx="950">
                  <c:v>0.27158408967611902</c:v>
                </c:pt>
                <c:pt idx="951">
                  <c:v>1.7670347464208999E-8</c:v>
                </c:pt>
                <c:pt idx="952">
                  <c:v>1.09838273624303E-11</c:v>
                </c:pt>
                <c:pt idx="953">
                  <c:v>9.0106910136542796E-10</c:v>
                </c:pt>
                <c:pt idx="954">
                  <c:v>3.6418042925982498E-9</c:v>
                </c:pt>
                <c:pt idx="955">
                  <c:v>8.7505573231454698E-10</c:v>
                </c:pt>
                <c:pt idx="956">
                  <c:v>1.9708056865451502E-8</c:v>
                </c:pt>
                <c:pt idx="957">
                  <c:v>8.2262237999191995E-12</c:v>
                </c:pt>
                <c:pt idx="958">
                  <c:v>7.5406693270169198E-8</c:v>
                </c:pt>
                <c:pt idx="959">
                  <c:v>9.1256092992651804E-10</c:v>
                </c:pt>
                <c:pt idx="960">
                  <c:v>2.0824111813653302E-9</c:v>
                </c:pt>
                <c:pt idx="961">
                  <c:v>1.34947909423854E-7</c:v>
                </c:pt>
                <c:pt idx="962">
                  <c:v>1.2526911995263601E-10</c:v>
                </c:pt>
                <c:pt idx="963">
                  <c:v>1.8308490826537299E-8</c:v>
                </c:pt>
                <c:pt idx="964">
                  <c:v>6.4765435025814098E-9</c:v>
                </c:pt>
                <c:pt idx="965">
                  <c:v>8.3905196373829196E-8</c:v>
                </c:pt>
                <c:pt idx="966">
                  <c:v>4.67260667767048E-8</c:v>
                </c:pt>
                <c:pt idx="967">
                  <c:v>0.14006008935299999</c:v>
                </c:pt>
                <c:pt idx="968">
                  <c:v>0.99999990728804</c:v>
                </c:pt>
                <c:pt idx="969">
                  <c:v>0.528071787693419</c:v>
                </c:pt>
                <c:pt idx="970">
                  <c:v>0.307129879743895</c:v>
                </c:pt>
                <c:pt idx="971">
                  <c:v>0.96271405419220502</c:v>
                </c:pt>
                <c:pt idx="972">
                  <c:v>0.99999823488097095</c:v>
                </c:pt>
                <c:pt idx="973">
                  <c:v>0.44425985351002101</c:v>
                </c:pt>
                <c:pt idx="974">
                  <c:v>0.46220401406003497</c:v>
                </c:pt>
                <c:pt idx="975">
                  <c:v>6.6504373631483593E-2</c:v>
                </c:pt>
                <c:pt idx="976">
                  <c:v>4.5064339264892998E-7</c:v>
                </c:pt>
                <c:pt idx="977">
                  <c:v>2.9930223759494101E-7</c:v>
                </c:pt>
                <c:pt idx="978">
                  <c:v>1.5748557575103799E-9</c:v>
                </c:pt>
                <c:pt idx="979">
                  <c:v>2.0704091388596302E-9</c:v>
                </c:pt>
                <c:pt idx="980">
                  <c:v>1.42968944856563E-9</c:v>
                </c:pt>
                <c:pt idx="981">
                  <c:v>8.8322574718060301E-10</c:v>
                </c:pt>
                <c:pt idx="982">
                  <c:v>1.0555941430186701E-8</c:v>
                </c:pt>
                <c:pt idx="983">
                  <c:v>1.6927067947040001E-8</c:v>
                </c:pt>
                <c:pt idx="984">
                  <c:v>7.6744100060798705E-11</c:v>
                </c:pt>
                <c:pt idx="985">
                  <c:v>1.2752654441957E-9</c:v>
                </c:pt>
                <c:pt idx="986">
                  <c:v>2.2474527834444501E-9</c:v>
                </c:pt>
                <c:pt idx="987">
                  <c:v>3.2187863324649099E-9</c:v>
                </c:pt>
                <c:pt idx="988">
                  <c:v>1.8761622191815301E-10</c:v>
                </c:pt>
                <c:pt idx="989">
                  <c:v>2.63369748698866E-10</c:v>
                </c:pt>
                <c:pt idx="990">
                  <c:v>9.8957339796301308E-9</c:v>
                </c:pt>
                <c:pt idx="991">
                  <c:v>1.86074940422953E-10</c:v>
                </c:pt>
                <c:pt idx="992">
                  <c:v>3.1781705907777698E-10</c:v>
                </c:pt>
                <c:pt idx="993">
                  <c:v>2.4799634687797801E-9</c:v>
                </c:pt>
                <c:pt idx="994">
                  <c:v>4.4224907317586097E-2</c:v>
                </c:pt>
                <c:pt idx="995">
                  <c:v>1.1940919127256501E-9</c:v>
                </c:pt>
                <c:pt idx="996">
                  <c:v>1.43083156400918E-7</c:v>
                </c:pt>
                <c:pt idx="997">
                  <c:v>3.40280756944894E-8</c:v>
                </c:pt>
                <c:pt idx="998">
                  <c:v>6.96565885572904E-11</c:v>
                </c:pt>
                <c:pt idx="999">
                  <c:v>5.1580168399383803E-9</c:v>
                </c:pt>
                <c:pt idx="1000">
                  <c:v>1.08413657379356E-8</c:v>
                </c:pt>
                <c:pt idx="1001">
                  <c:v>2.1097641210178599E-8</c:v>
                </c:pt>
                <c:pt idx="1002">
                  <c:v>0.48529968161574</c:v>
                </c:pt>
                <c:pt idx="1003">
                  <c:v>0.752282118310868</c:v>
                </c:pt>
                <c:pt idx="1004">
                  <c:v>0.49005973107818301</c:v>
                </c:pt>
                <c:pt idx="1005">
                  <c:v>0.99999998305131998</c:v>
                </c:pt>
                <c:pt idx="1006">
                  <c:v>0.99999044376948598</c:v>
                </c:pt>
                <c:pt idx="1007">
                  <c:v>0.96107896416000604</c:v>
                </c:pt>
                <c:pt idx="1008">
                  <c:v>0.80360619494704</c:v>
                </c:pt>
                <c:pt idx="1009">
                  <c:v>0.16606709325448199</c:v>
                </c:pt>
                <c:pt idx="1010">
                  <c:v>0.20091072809084301</c:v>
                </c:pt>
                <c:pt idx="1011">
                  <c:v>3.9437352969388799E-8</c:v>
                </c:pt>
                <c:pt idx="1012">
                  <c:v>5.6225943551090302E-6</c:v>
                </c:pt>
                <c:pt idx="1013">
                  <c:v>4.0808613665222299E-8</c:v>
                </c:pt>
                <c:pt idx="1014">
                  <c:v>8.0545898749174595E-8</c:v>
                </c:pt>
                <c:pt idx="1015">
                  <c:v>2.9602155361882501E-8</c:v>
                </c:pt>
                <c:pt idx="1016">
                  <c:v>2.56323235278092E-8</c:v>
                </c:pt>
                <c:pt idx="1017">
                  <c:v>1.4647317202234401E-9</c:v>
                </c:pt>
                <c:pt idx="1018">
                  <c:v>1.72796216087394E-8</c:v>
                </c:pt>
                <c:pt idx="1019">
                  <c:v>7.4014192239097297E-10</c:v>
                </c:pt>
                <c:pt idx="1020">
                  <c:v>1.01856783938932E-8</c:v>
                </c:pt>
                <c:pt idx="1021">
                  <c:v>4.0270244023644103E-9</c:v>
                </c:pt>
                <c:pt idx="1022">
                  <c:v>8.2070537821691101E-10</c:v>
                </c:pt>
                <c:pt idx="1023">
                  <c:v>1.21442087529867E-9</c:v>
                </c:pt>
                <c:pt idx="1024">
                  <c:v>5.7693440415348899E-9</c:v>
                </c:pt>
                <c:pt idx="1025">
                  <c:v>2.2934798958595299E-10</c:v>
                </c:pt>
                <c:pt idx="1026">
                  <c:v>3.8083924161632501E-10</c:v>
                </c:pt>
                <c:pt idx="1027">
                  <c:v>1.4416440851750001E-9</c:v>
                </c:pt>
                <c:pt idx="1028">
                  <c:v>1.4346910033854899E-10</c:v>
                </c:pt>
                <c:pt idx="1029">
                  <c:v>1.71174589702901E-9</c:v>
                </c:pt>
                <c:pt idx="1030">
                  <c:v>6.9410394170016696E-10</c:v>
                </c:pt>
                <c:pt idx="1031">
                  <c:v>2.5402058027839298E-10</c:v>
                </c:pt>
                <c:pt idx="1032">
                  <c:v>3.2669331245735799E-9</c:v>
                </c:pt>
                <c:pt idx="1033">
                  <c:v>4.0887779116847299E-9</c:v>
                </c:pt>
                <c:pt idx="1034">
                  <c:v>9.1989756886023204E-9</c:v>
                </c:pt>
                <c:pt idx="1035">
                  <c:v>2.4851393706727599E-8</c:v>
                </c:pt>
                <c:pt idx="1036">
                  <c:v>3.59776412748401E-9</c:v>
                </c:pt>
                <c:pt idx="1037">
                  <c:v>7.3532859266361296E-9</c:v>
                </c:pt>
                <c:pt idx="1038">
                  <c:v>1.2750389436472399E-9</c:v>
                </c:pt>
                <c:pt idx="1039">
                  <c:v>8.2518443415301197E-9</c:v>
                </c:pt>
                <c:pt idx="1040">
                  <c:v>2.0085119463091701E-10</c:v>
                </c:pt>
                <c:pt idx="1041">
                  <c:v>1.1300920553573E-10</c:v>
                </c:pt>
                <c:pt idx="1042">
                  <c:v>4.5631374363633599E-11</c:v>
                </c:pt>
                <c:pt idx="1043">
                  <c:v>7.7036309122309094E-8</c:v>
                </c:pt>
                <c:pt idx="1044">
                  <c:v>9.8743778813228004E-9</c:v>
                </c:pt>
                <c:pt idx="1045">
                  <c:v>8.5528639961254101E-9</c:v>
                </c:pt>
                <c:pt idx="1046">
                  <c:v>4.3954233705142702E-9</c:v>
                </c:pt>
                <c:pt idx="1047">
                  <c:v>5.1016574208940197E-9</c:v>
                </c:pt>
                <c:pt idx="1048">
                  <c:v>1.2944248817787101E-10</c:v>
                </c:pt>
                <c:pt idx="1049">
                  <c:v>3.0199016019444601E-9</c:v>
                </c:pt>
                <c:pt idx="1050">
                  <c:v>2.7965426783601301E-11</c:v>
                </c:pt>
                <c:pt idx="1051">
                  <c:v>2.3958711445110002E-10</c:v>
                </c:pt>
                <c:pt idx="1052">
                  <c:v>4.79522481453004E-11</c:v>
                </c:pt>
                <c:pt idx="1053">
                  <c:v>8.2158389825075699E-10</c:v>
                </c:pt>
                <c:pt idx="1054">
                  <c:v>3.83973142847003E-10</c:v>
                </c:pt>
                <c:pt idx="1055">
                  <c:v>2.3374683155029699E-9</c:v>
                </c:pt>
                <c:pt idx="1056">
                  <c:v>1.4940059692394799E-9</c:v>
                </c:pt>
                <c:pt idx="1057">
                  <c:v>3.6989666877695198E-10</c:v>
                </c:pt>
                <c:pt idx="1058">
                  <c:v>1.0392432813168299E-9</c:v>
                </c:pt>
                <c:pt idx="1059">
                  <c:v>9.5341121888541298E-10</c:v>
                </c:pt>
                <c:pt idx="1060">
                  <c:v>2.3778527639870701E-11</c:v>
                </c:pt>
                <c:pt idx="1061">
                  <c:v>2.8960366206937798E-10</c:v>
                </c:pt>
                <c:pt idx="1062">
                  <c:v>5.7568348920637E-10</c:v>
                </c:pt>
                <c:pt idx="1063">
                  <c:v>6.8854069314663998E-10</c:v>
                </c:pt>
                <c:pt idx="1064">
                  <c:v>1.55965759829444E-10</c:v>
                </c:pt>
                <c:pt idx="1065">
                  <c:v>8.1765977186789095E-12</c:v>
                </c:pt>
                <c:pt idx="1066">
                  <c:v>3.01141446467392E-9</c:v>
                </c:pt>
                <c:pt idx="1067">
                  <c:v>1.00859318234018E-9</c:v>
                </c:pt>
                <c:pt idx="1068">
                  <c:v>9.1898811583703898E-10</c:v>
                </c:pt>
                <c:pt idx="1069">
                  <c:v>7.5682557066395397E-9</c:v>
                </c:pt>
                <c:pt idx="1070">
                  <c:v>4.8836847152732805E-10</c:v>
                </c:pt>
                <c:pt idx="1071">
                  <c:v>3.7911704125927498E-10</c:v>
                </c:pt>
                <c:pt idx="1072">
                  <c:v>2.3151850289203201E-10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1-4387-A70D-6CAB30AC1CD8}"/>
            </c:ext>
          </c:extLst>
        </c:ser>
        <c:ser>
          <c:idx val="4"/>
          <c:order val="4"/>
          <c:tx>
            <c:strRef>
              <c:f>'Results_train12_2.4saaWeights'!$E$1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'Results_train12_2.4saaWeights'!$E$2:$E$1075</c:f>
              <c:numCache>
                <c:formatCode>#,#00</c:formatCode>
                <c:ptCount val="1074"/>
                <c:pt idx="0">
                  <c:v>3.4614470766539201E-9</c:v>
                </c:pt>
                <c:pt idx="1">
                  <c:v>3.54080916419727E-7</c:v>
                </c:pt>
                <c:pt idx="2">
                  <c:v>1.31654472365695E-9</c:v>
                </c:pt>
                <c:pt idx="3">
                  <c:v>4.6154773764257198E-8</c:v>
                </c:pt>
                <c:pt idx="4">
                  <c:v>3.5759058833750699E-9</c:v>
                </c:pt>
                <c:pt idx="5">
                  <c:v>7.0589175635696705E-7</c:v>
                </c:pt>
                <c:pt idx="6">
                  <c:v>4.4856197142310503E-8</c:v>
                </c:pt>
                <c:pt idx="7">
                  <c:v>4.5514864834349898E-7</c:v>
                </c:pt>
                <c:pt idx="8">
                  <c:v>4.9175830205780796E-10</c:v>
                </c:pt>
                <c:pt idx="9">
                  <c:v>4.5753476636822601E-9</c:v>
                </c:pt>
                <c:pt idx="10">
                  <c:v>1.72011971624505E-7</c:v>
                </c:pt>
                <c:pt idx="11">
                  <c:v>2.6761362302739601E-6</c:v>
                </c:pt>
                <c:pt idx="12">
                  <c:v>1.20816843640394E-6</c:v>
                </c:pt>
                <c:pt idx="13">
                  <c:v>2.5173580526047901E-2</c:v>
                </c:pt>
                <c:pt idx="14">
                  <c:v>0.31435022164193899</c:v>
                </c:pt>
                <c:pt idx="15">
                  <c:v>0.398355720368884</c:v>
                </c:pt>
                <c:pt idx="16">
                  <c:v>0.31487197237530301</c:v>
                </c:pt>
                <c:pt idx="17">
                  <c:v>7.8817272442342308E-9</c:v>
                </c:pt>
                <c:pt idx="18">
                  <c:v>2.4593197264217899E-8</c:v>
                </c:pt>
                <c:pt idx="19">
                  <c:v>1.2904740750776899E-8</c:v>
                </c:pt>
                <c:pt idx="20">
                  <c:v>3.7655937248855099E-6</c:v>
                </c:pt>
                <c:pt idx="21">
                  <c:v>1.49554607849589E-5</c:v>
                </c:pt>
                <c:pt idx="22">
                  <c:v>8.69298017213289E-2</c:v>
                </c:pt>
                <c:pt idx="23">
                  <c:v>0.16868019071698501</c:v>
                </c:pt>
                <c:pt idx="24">
                  <c:v>7.3673479432708503E-7</c:v>
                </c:pt>
                <c:pt idx="25">
                  <c:v>2.8727799114573599E-2</c:v>
                </c:pt>
                <c:pt idx="26">
                  <c:v>2.6329748967820101E-8</c:v>
                </c:pt>
                <c:pt idx="27">
                  <c:v>5.3854600910402003E-8</c:v>
                </c:pt>
                <c:pt idx="28">
                  <c:v>3.7601361833894496E-9</c:v>
                </c:pt>
                <c:pt idx="29">
                  <c:v>8.7283441894114294E-11</c:v>
                </c:pt>
                <c:pt idx="30">
                  <c:v>1.1271685034080001E-8</c:v>
                </c:pt>
                <c:pt idx="31">
                  <c:v>4.2780826452103199E-10</c:v>
                </c:pt>
                <c:pt idx="32">
                  <c:v>1.24859303705212E-8</c:v>
                </c:pt>
                <c:pt idx="33">
                  <c:v>1.48733431140668E-9</c:v>
                </c:pt>
                <c:pt idx="34">
                  <c:v>3.1695820419439201E-9</c:v>
                </c:pt>
                <c:pt idx="35">
                  <c:v>1.84560556561341E-9</c:v>
                </c:pt>
                <c:pt idx="36">
                  <c:v>4.2762291944937601E-8</c:v>
                </c:pt>
                <c:pt idx="37">
                  <c:v>2.8486553743949299E-9</c:v>
                </c:pt>
                <c:pt idx="38">
                  <c:v>5.2430374205047996E-9</c:v>
                </c:pt>
                <c:pt idx="39">
                  <c:v>2.11851317078969E-10</c:v>
                </c:pt>
                <c:pt idx="40">
                  <c:v>9.8554678208096108E-9</c:v>
                </c:pt>
                <c:pt idx="41">
                  <c:v>1.7587085010107899E-7</c:v>
                </c:pt>
                <c:pt idx="42">
                  <c:v>6.1906467978474098E-3</c:v>
                </c:pt>
                <c:pt idx="43">
                  <c:v>1.51561624721068E-10</c:v>
                </c:pt>
                <c:pt idx="44">
                  <c:v>2.7576702363181301E-9</c:v>
                </c:pt>
                <c:pt idx="45">
                  <c:v>2.6411533587272301E-7</c:v>
                </c:pt>
                <c:pt idx="46">
                  <c:v>3.74056112948877E-10</c:v>
                </c:pt>
                <c:pt idx="47">
                  <c:v>1.7805251442184E-9</c:v>
                </c:pt>
                <c:pt idx="48">
                  <c:v>1.2415490125628899E-9</c:v>
                </c:pt>
                <c:pt idx="49">
                  <c:v>2.7687930334468999E-8</c:v>
                </c:pt>
                <c:pt idx="50">
                  <c:v>2.3699765388421399E-8</c:v>
                </c:pt>
                <c:pt idx="51">
                  <c:v>7.9065602550685398E-9</c:v>
                </c:pt>
                <c:pt idx="52">
                  <c:v>7.9731439606765103E-7</c:v>
                </c:pt>
                <c:pt idx="53">
                  <c:v>3.11469742011103E-7</c:v>
                </c:pt>
                <c:pt idx="54">
                  <c:v>1.9113773332330001E-8</c:v>
                </c:pt>
                <c:pt idx="55">
                  <c:v>4.9086988911111704E-9</c:v>
                </c:pt>
                <c:pt idx="56">
                  <c:v>5.7030042866090495E-10</c:v>
                </c:pt>
                <c:pt idx="57">
                  <c:v>2.8996634239951E-2</c:v>
                </c:pt>
                <c:pt idx="58">
                  <c:v>1.2057322770869401E-8</c:v>
                </c:pt>
                <c:pt idx="59">
                  <c:v>1.46438543287636E-8</c:v>
                </c:pt>
                <c:pt idx="60">
                  <c:v>0.24372544049290101</c:v>
                </c:pt>
                <c:pt idx="61">
                  <c:v>0.40294685905008998</c:v>
                </c:pt>
                <c:pt idx="62">
                  <c:v>3.9716655549888901E-9</c:v>
                </c:pt>
                <c:pt idx="63">
                  <c:v>7.5223510523287497E-9</c:v>
                </c:pt>
                <c:pt idx="64">
                  <c:v>0.206380125306242</c:v>
                </c:pt>
                <c:pt idx="65">
                  <c:v>6.5483807448445706E-8</c:v>
                </c:pt>
                <c:pt idx="66">
                  <c:v>1.8176776295608E-7</c:v>
                </c:pt>
                <c:pt idx="67">
                  <c:v>0.14245461911007801</c:v>
                </c:pt>
                <c:pt idx="68">
                  <c:v>0.16503503798924901</c:v>
                </c:pt>
                <c:pt idx="69">
                  <c:v>0.106154992222064</c:v>
                </c:pt>
                <c:pt idx="70">
                  <c:v>0.18193644994415401</c:v>
                </c:pt>
                <c:pt idx="71">
                  <c:v>7.1709892969939804E-10</c:v>
                </c:pt>
                <c:pt idx="72">
                  <c:v>3.3144372323009101E-8</c:v>
                </c:pt>
                <c:pt idx="73">
                  <c:v>1.41166980271822E-9</c:v>
                </c:pt>
                <c:pt idx="74">
                  <c:v>3.7549453491666299E-9</c:v>
                </c:pt>
                <c:pt idx="75">
                  <c:v>1.6223252022150001E-8</c:v>
                </c:pt>
                <c:pt idx="76">
                  <c:v>5.9082223097778801E-10</c:v>
                </c:pt>
                <c:pt idx="77">
                  <c:v>2.5523437843696798E-9</c:v>
                </c:pt>
                <c:pt idx="78">
                  <c:v>7.1386638442327601E-9</c:v>
                </c:pt>
                <c:pt idx="79">
                  <c:v>1.4832642970993899E-8</c:v>
                </c:pt>
                <c:pt idx="80">
                  <c:v>1.7942842263142701E-9</c:v>
                </c:pt>
                <c:pt idx="81">
                  <c:v>4.7924421664718102E-2</c:v>
                </c:pt>
                <c:pt idx="82">
                  <c:v>2.5130632100268598E-9</c:v>
                </c:pt>
                <c:pt idx="83">
                  <c:v>4.6337437488165198E-2</c:v>
                </c:pt>
                <c:pt idx="84">
                  <c:v>0.44602002886931202</c:v>
                </c:pt>
                <c:pt idx="85">
                  <c:v>0.25665760498155599</c:v>
                </c:pt>
                <c:pt idx="86">
                  <c:v>0.20142921723828999</c:v>
                </c:pt>
                <c:pt idx="87">
                  <c:v>6.9287316903689595E-7</c:v>
                </c:pt>
                <c:pt idx="88">
                  <c:v>3.50299944493707E-8</c:v>
                </c:pt>
                <c:pt idx="89">
                  <c:v>0.344587114344729</c:v>
                </c:pt>
                <c:pt idx="90">
                  <c:v>3.7034040106123298E-10</c:v>
                </c:pt>
                <c:pt idx="91">
                  <c:v>2.1731853976279299E-9</c:v>
                </c:pt>
                <c:pt idx="92">
                  <c:v>0.70661690110090103</c:v>
                </c:pt>
                <c:pt idx="93">
                  <c:v>0.32383692178722001</c:v>
                </c:pt>
                <c:pt idx="94">
                  <c:v>0.72165461735551495</c:v>
                </c:pt>
                <c:pt idx="95">
                  <c:v>0.85761193043610495</c:v>
                </c:pt>
                <c:pt idx="96">
                  <c:v>0.69132355264291401</c:v>
                </c:pt>
                <c:pt idx="97">
                  <c:v>2.79348475659656E-2</c:v>
                </c:pt>
                <c:pt idx="98">
                  <c:v>1.76433007687914E-7</c:v>
                </c:pt>
                <c:pt idx="99">
                  <c:v>7.3832441188932294E-8</c:v>
                </c:pt>
                <c:pt idx="100">
                  <c:v>8.1532826737749197E-9</c:v>
                </c:pt>
                <c:pt idx="101">
                  <c:v>2.0179888715646598E-9</c:v>
                </c:pt>
                <c:pt idx="102">
                  <c:v>6.6454405767181397E-9</c:v>
                </c:pt>
                <c:pt idx="103">
                  <c:v>4.87530012529111E-7</c:v>
                </c:pt>
                <c:pt idx="104">
                  <c:v>2.5388758340902101E-7</c:v>
                </c:pt>
                <c:pt idx="105">
                  <c:v>1.3374038436896E-6</c:v>
                </c:pt>
                <c:pt idx="106">
                  <c:v>1.27779774843364E-5</c:v>
                </c:pt>
                <c:pt idx="107">
                  <c:v>5.1639112648923402E-2</c:v>
                </c:pt>
                <c:pt idx="108">
                  <c:v>4.6721328702680101E-2</c:v>
                </c:pt>
                <c:pt idx="109">
                  <c:v>2.7894859427374501E-2</c:v>
                </c:pt>
                <c:pt idx="110">
                  <c:v>1.5703143072498799E-7</c:v>
                </c:pt>
                <c:pt idx="111">
                  <c:v>1.3122423289011901E-9</c:v>
                </c:pt>
                <c:pt idx="112">
                  <c:v>4.4550641548287498E-8</c:v>
                </c:pt>
                <c:pt idx="113">
                  <c:v>5.5144163933065302E-2</c:v>
                </c:pt>
                <c:pt idx="114">
                  <c:v>1.3273743185077699E-8</c:v>
                </c:pt>
                <c:pt idx="115">
                  <c:v>9.3145488401553396E-10</c:v>
                </c:pt>
                <c:pt idx="116">
                  <c:v>5.0597604168271603E-10</c:v>
                </c:pt>
                <c:pt idx="117">
                  <c:v>3.7351376267849197E-8</c:v>
                </c:pt>
                <c:pt idx="118">
                  <c:v>3.93264851472615E-9</c:v>
                </c:pt>
                <c:pt idx="119">
                  <c:v>2.22162695140213E-9</c:v>
                </c:pt>
                <c:pt idx="120">
                  <c:v>3.8069027970805597E-9</c:v>
                </c:pt>
                <c:pt idx="121">
                  <c:v>1.8247397649228301E-10</c:v>
                </c:pt>
                <c:pt idx="122">
                  <c:v>2.9211738684880799E-9</c:v>
                </c:pt>
                <c:pt idx="123">
                  <c:v>4.3594601959322903E-9</c:v>
                </c:pt>
                <c:pt idx="124">
                  <c:v>7.8717804246299004E-7</c:v>
                </c:pt>
                <c:pt idx="125">
                  <c:v>4.13757330923555E-8</c:v>
                </c:pt>
                <c:pt idx="126">
                  <c:v>3.6307813470261499E-7</c:v>
                </c:pt>
                <c:pt idx="127">
                  <c:v>5.6209310879380199E-9</c:v>
                </c:pt>
                <c:pt idx="128">
                  <c:v>2.6925099132271599E-8</c:v>
                </c:pt>
                <c:pt idx="129">
                  <c:v>4.2228777599532198E-7</c:v>
                </c:pt>
                <c:pt idx="130">
                  <c:v>1.82748710537187E-7</c:v>
                </c:pt>
                <c:pt idx="131">
                  <c:v>4.64228073925607E-9</c:v>
                </c:pt>
                <c:pt idx="132">
                  <c:v>2.88851999901944E-8</c:v>
                </c:pt>
                <c:pt idx="133">
                  <c:v>0.220615198556424</c:v>
                </c:pt>
                <c:pt idx="134">
                  <c:v>4.7736707763055395E-10</c:v>
                </c:pt>
                <c:pt idx="135">
                  <c:v>7.5447690991815794E-2</c:v>
                </c:pt>
                <c:pt idx="136">
                  <c:v>0.91953145338378095</c:v>
                </c:pt>
                <c:pt idx="137">
                  <c:v>0.96063797484159597</c:v>
                </c:pt>
                <c:pt idx="138">
                  <c:v>1.99039935263914E-8</c:v>
                </c:pt>
                <c:pt idx="139">
                  <c:v>2.5410193875288901E-9</c:v>
                </c:pt>
                <c:pt idx="140">
                  <c:v>1.68117370236183E-9</c:v>
                </c:pt>
                <c:pt idx="141">
                  <c:v>7.6192734682191102E-9</c:v>
                </c:pt>
                <c:pt idx="142">
                  <c:v>4.3992951423394398E-9</c:v>
                </c:pt>
                <c:pt idx="143">
                  <c:v>7.4292829490571398E-9</c:v>
                </c:pt>
                <c:pt idx="144">
                  <c:v>1.9148702388404701E-9</c:v>
                </c:pt>
                <c:pt idx="145">
                  <c:v>8.56492393716654E-9</c:v>
                </c:pt>
                <c:pt idx="146">
                  <c:v>3.41965670793141E-10</c:v>
                </c:pt>
                <c:pt idx="147">
                  <c:v>7.8406520792062503E-10</c:v>
                </c:pt>
                <c:pt idx="148">
                  <c:v>2.7103353385295198E-10</c:v>
                </c:pt>
                <c:pt idx="149">
                  <c:v>9.3714570057372405E-9</c:v>
                </c:pt>
                <c:pt idx="150">
                  <c:v>8.1297222437813792E-9</c:v>
                </c:pt>
                <c:pt idx="151">
                  <c:v>6.6658310692559001E-9</c:v>
                </c:pt>
                <c:pt idx="152">
                  <c:v>6.0489299913561397E-9</c:v>
                </c:pt>
                <c:pt idx="153">
                  <c:v>4.37269730968033E-10</c:v>
                </c:pt>
                <c:pt idx="154">
                  <c:v>2.8911774045958001E-9</c:v>
                </c:pt>
                <c:pt idx="155">
                  <c:v>2.85353607109692E-8</c:v>
                </c:pt>
                <c:pt idx="156">
                  <c:v>1.41104736076295E-7</c:v>
                </c:pt>
                <c:pt idx="157">
                  <c:v>1.8675891310645999E-9</c:v>
                </c:pt>
                <c:pt idx="158">
                  <c:v>1.3598677099428999E-7</c:v>
                </c:pt>
                <c:pt idx="159">
                  <c:v>4.2733834349033999E-9</c:v>
                </c:pt>
                <c:pt idx="160">
                  <c:v>9.0115238644831402E-7</c:v>
                </c:pt>
                <c:pt idx="161">
                  <c:v>0.73666709051182799</c:v>
                </c:pt>
                <c:pt idx="162">
                  <c:v>0.67946651672738301</c:v>
                </c:pt>
                <c:pt idx="163">
                  <c:v>0.65481102190472196</c:v>
                </c:pt>
                <c:pt idx="164">
                  <c:v>0.65558684592630001</c:v>
                </c:pt>
                <c:pt idx="165">
                  <c:v>0.61066874361586398</c:v>
                </c:pt>
                <c:pt idx="166">
                  <c:v>0.536324061129833</c:v>
                </c:pt>
                <c:pt idx="167">
                  <c:v>3.0036510738210603E-8</c:v>
                </c:pt>
                <c:pt idx="168">
                  <c:v>0.93024756455135904</c:v>
                </c:pt>
                <c:pt idx="169">
                  <c:v>1.4476440847078701E-9</c:v>
                </c:pt>
                <c:pt idx="170">
                  <c:v>7.4296281813335304E-10</c:v>
                </c:pt>
                <c:pt idx="171">
                  <c:v>4.5783167257509799E-8</c:v>
                </c:pt>
                <c:pt idx="172">
                  <c:v>3.4855635450773099E-10</c:v>
                </c:pt>
                <c:pt idx="173">
                  <c:v>3.7654700101247397E-9</c:v>
                </c:pt>
                <c:pt idx="174">
                  <c:v>2.6383041747511102E-10</c:v>
                </c:pt>
                <c:pt idx="175">
                  <c:v>9.5811066895659293E-10</c:v>
                </c:pt>
                <c:pt idx="176">
                  <c:v>5.2845375404426099E-10</c:v>
                </c:pt>
                <c:pt idx="177">
                  <c:v>8.9571918114589499E-8</c:v>
                </c:pt>
                <c:pt idx="178">
                  <c:v>1.2449065590941901E-9</c:v>
                </c:pt>
                <c:pt idx="179">
                  <c:v>3.9247858924318797E-8</c:v>
                </c:pt>
                <c:pt idx="180">
                  <c:v>2.4563531980915801E-7</c:v>
                </c:pt>
                <c:pt idx="181">
                  <c:v>0.14753266239264901</c:v>
                </c:pt>
                <c:pt idx="182">
                  <c:v>6.0403887687012505E-8</c:v>
                </c:pt>
                <c:pt idx="183">
                  <c:v>2.2899539889208399E-7</c:v>
                </c:pt>
                <c:pt idx="184">
                  <c:v>6.4365239928667497E-9</c:v>
                </c:pt>
                <c:pt idx="185">
                  <c:v>2.4211118267693099E-8</c:v>
                </c:pt>
                <c:pt idx="186">
                  <c:v>1.68893473537092E-9</c:v>
                </c:pt>
                <c:pt idx="187">
                  <c:v>1.9442744943362399E-9</c:v>
                </c:pt>
                <c:pt idx="188">
                  <c:v>1.3838263773627001E-10</c:v>
                </c:pt>
                <c:pt idx="189">
                  <c:v>3.4073726592096102E-9</c:v>
                </c:pt>
                <c:pt idx="190">
                  <c:v>1.7457844005170299E-8</c:v>
                </c:pt>
                <c:pt idx="191">
                  <c:v>6.0750391572980796E-9</c:v>
                </c:pt>
                <c:pt idx="192">
                  <c:v>3.1373905458624701E-9</c:v>
                </c:pt>
                <c:pt idx="193">
                  <c:v>2.2237190232345701E-11</c:v>
                </c:pt>
                <c:pt idx="194">
                  <c:v>6.05956743778366E-11</c:v>
                </c:pt>
                <c:pt idx="195">
                  <c:v>1.15189662020687E-10</c:v>
                </c:pt>
                <c:pt idx="196">
                  <c:v>3.2055947907660302E-10</c:v>
                </c:pt>
                <c:pt idx="197">
                  <c:v>8.8932543650374303E-9</c:v>
                </c:pt>
                <c:pt idx="198">
                  <c:v>1.34563648469077E-9</c:v>
                </c:pt>
                <c:pt idx="199">
                  <c:v>9.5076586342405891E-10</c:v>
                </c:pt>
                <c:pt idx="200">
                  <c:v>4.51290878174407E-10</c:v>
                </c:pt>
                <c:pt idx="201">
                  <c:v>3.5341154481977402E-10</c:v>
                </c:pt>
                <c:pt idx="202">
                  <c:v>3.2648759563369099E-9</c:v>
                </c:pt>
                <c:pt idx="203">
                  <c:v>1.0022074698364599E-7</c:v>
                </c:pt>
                <c:pt idx="204">
                  <c:v>9.6443143733672095E-10</c:v>
                </c:pt>
                <c:pt idx="205">
                  <c:v>7.7557417972760203E-9</c:v>
                </c:pt>
                <c:pt idx="206">
                  <c:v>6.7198938922339501E-10</c:v>
                </c:pt>
                <c:pt idx="207">
                  <c:v>1.680909855107E-10</c:v>
                </c:pt>
                <c:pt idx="208">
                  <c:v>1.0823854929565999E-9</c:v>
                </c:pt>
                <c:pt idx="209">
                  <c:v>5.7677127011827497E-10</c:v>
                </c:pt>
                <c:pt idx="210">
                  <c:v>2.02421926362825E-8</c:v>
                </c:pt>
                <c:pt idx="211">
                  <c:v>8.2726193396506705E-8</c:v>
                </c:pt>
                <c:pt idx="212">
                  <c:v>3.7778363340459201E-9</c:v>
                </c:pt>
                <c:pt idx="213">
                  <c:v>1.52633744406909E-10</c:v>
                </c:pt>
                <c:pt idx="214">
                  <c:v>5.2437474874813101E-8</c:v>
                </c:pt>
                <c:pt idx="215">
                  <c:v>1.4969574577920499E-8</c:v>
                </c:pt>
                <c:pt idx="216">
                  <c:v>5.2390022028543301E-10</c:v>
                </c:pt>
                <c:pt idx="217">
                  <c:v>1.5446456021115801E-8</c:v>
                </c:pt>
                <c:pt idx="218">
                  <c:v>1.5504846704570599E-10</c:v>
                </c:pt>
                <c:pt idx="219">
                  <c:v>8.2114879874038501E-10</c:v>
                </c:pt>
                <c:pt idx="220">
                  <c:v>4.6672821036421496E-12</c:v>
                </c:pt>
                <c:pt idx="221">
                  <c:v>1.2504577110092801E-9</c:v>
                </c:pt>
                <c:pt idx="222">
                  <c:v>2.8256284483621901E-9</c:v>
                </c:pt>
                <c:pt idx="223">
                  <c:v>2.01414924598317E-8</c:v>
                </c:pt>
                <c:pt idx="224">
                  <c:v>4.6958193854622002E-11</c:v>
                </c:pt>
                <c:pt idx="225">
                  <c:v>2.12278350755413E-9</c:v>
                </c:pt>
                <c:pt idx="226">
                  <c:v>4.1142832288040996E-9</c:v>
                </c:pt>
                <c:pt idx="227">
                  <c:v>3.0349875623772799E-11</c:v>
                </c:pt>
                <c:pt idx="228">
                  <c:v>7.6531928453451499E-10</c:v>
                </c:pt>
                <c:pt idx="229">
                  <c:v>2.1607813685376801E-10</c:v>
                </c:pt>
                <c:pt idx="230">
                  <c:v>2.3132507671606701E-10</c:v>
                </c:pt>
                <c:pt idx="231">
                  <c:v>6.6822731133600804E-10</c:v>
                </c:pt>
                <c:pt idx="232">
                  <c:v>5.7664658303672803E-10</c:v>
                </c:pt>
                <c:pt idx="233">
                  <c:v>7.7420227423172595E-8</c:v>
                </c:pt>
                <c:pt idx="234">
                  <c:v>1.37604374436178E-7</c:v>
                </c:pt>
                <c:pt idx="235">
                  <c:v>2.7622918374537399E-9</c:v>
                </c:pt>
                <c:pt idx="236">
                  <c:v>7.0498729070995203E-9</c:v>
                </c:pt>
                <c:pt idx="237">
                  <c:v>4.8875504561383701E-10</c:v>
                </c:pt>
                <c:pt idx="238">
                  <c:v>5.7572001941566696E-9</c:v>
                </c:pt>
                <c:pt idx="239">
                  <c:v>3.12392170470209E-7</c:v>
                </c:pt>
                <c:pt idx="240">
                  <c:v>2.6758672215111502E-7</c:v>
                </c:pt>
                <c:pt idx="241">
                  <c:v>1.16892491376268E-7</c:v>
                </c:pt>
                <c:pt idx="242">
                  <c:v>3.9407666848394398E-8</c:v>
                </c:pt>
                <c:pt idx="243">
                  <c:v>7.69674441642415E-10</c:v>
                </c:pt>
                <c:pt idx="244">
                  <c:v>1.01117113246542E-8</c:v>
                </c:pt>
                <c:pt idx="245">
                  <c:v>4.6059321345590401E-9</c:v>
                </c:pt>
                <c:pt idx="246">
                  <c:v>3.0937809853388597E-8</c:v>
                </c:pt>
                <c:pt idx="247">
                  <c:v>1.9499622806517199E-8</c:v>
                </c:pt>
                <c:pt idx="248">
                  <c:v>9.1138343823961506E-9</c:v>
                </c:pt>
                <c:pt idx="249">
                  <c:v>1.84814160873852E-7</c:v>
                </c:pt>
                <c:pt idx="250">
                  <c:v>1.5325651833793199E-8</c:v>
                </c:pt>
                <c:pt idx="251">
                  <c:v>1.6405245652915798E-8</c:v>
                </c:pt>
                <c:pt idx="252">
                  <c:v>7.2153813988062102E-2</c:v>
                </c:pt>
                <c:pt idx="253">
                  <c:v>5.0902321150318404E-9</c:v>
                </c:pt>
                <c:pt idx="254">
                  <c:v>0.53776067476449796</c:v>
                </c:pt>
                <c:pt idx="255">
                  <c:v>0.52825702422223297</c:v>
                </c:pt>
                <c:pt idx="256">
                  <c:v>1.74598230430727E-7</c:v>
                </c:pt>
                <c:pt idx="257">
                  <c:v>1.5748663590415701E-9</c:v>
                </c:pt>
                <c:pt idx="258">
                  <c:v>1.6633396187050201E-8</c:v>
                </c:pt>
                <c:pt idx="259">
                  <c:v>6.1038556203862602E-7</c:v>
                </c:pt>
                <c:pt idx="260">
                  <c:v>1.03899290650468E-7</c:v>
                </c:pt>
                <c:pt idx="261">
                  <c:v>6.7660649096986103E-8</c:v>
                </c:pt>
                <c:pt idx="262">
                  <c:v>7.3439021928806802E-8</c:v>
                </c:pt>
                <c:pt idx="263">
                  <c:v>1.5099571282985799E-9</c:v>
                </c:pt>
                <c:pt idx="264">
                  <c:v>1.1109549191588499E-9</c:v>
                </c:pt>
                <c:pt idx="265">
                  <c:v>1.0643668071773099E-8</c:v>
                </c:pt>
                <c:pt idx="266">
                  <c:v>6.1262056786629201E-10</c:v>
                </c:pt>
                <c:pt idx="267">
                  <c:v>2.8298642592881802E-10</c:v>
                </c:pt>
                <c:pt idx="268">
                  <c:v>8.5299318257466001E-10</c:v>
                </c:pt>
                <c:pt idx="269">
                  <c:v>6.4078694744467803E-9</c:v>
                </c:pt>
                <c:pt idx="270">
                  <c:v>3.3853241624977401E-9</c:v>
                </c:pt>
                <c:pt idx="271">
                  <c:v>2.93049383488511E-10</c:v>
                </c:pt>
                <c:pt idx="272">
                  <c:v>1.39839513599188E-8</c:v>
                </c:pt>
                <c:pt idx="273">
                  <c:v>1.2764315679579301E-10</c:v>
                </c:pt>
                <c:pt idx="274">
                  <c:v>3.8493451928510503E-8</c:v>
                </c:pt>
                <c:pt idx="275">
                  <c:v>1.05542460666703E-7</c:v>
                </c:pt>
                <c:pt idx="276">
                  <c:v>1.05011612012367E-8</c:v>
                </c:pt>
                <c:pt idx="277">
                  <c:v>0.18181329038142999</c:v>
                </c:pt>
                <c:pt idx="278">
                  <c:v>0.27171885474475399</c:v>
                </c:pt>
                <c:pt idx="279">
                  <c:v>0.65656112389639398</c:v>
                </c:pt>
                <c:pt idx="280">
                  <c:v>0.60675776162866102</c:v>
                </c:pt>
                <c:pt idx="281">
                  <c:v>2.9251157862508099E-8</c:v>
                </c:pt>
                <c:pt idx="282">
                  <c:v>7.9569382032463E-9</c:v>
                </c:pt>
                <c:pt idx="283">
                  <c:v>3.3367985891536101E-8</c:v>
                </c:pt>
                <c:pt idx="284">
                  <c:v>1.69771723216031E-10</c:v>
                </c:pt>
                <c:pt idx="285">
                  <c:v>1.23882131600364E-9</c:v>
                </c:pt>
                <c:pt idx="286">
                  <c:v>2.3802907811677801E-9</c:v>
                </c:pt>
                <c:pt idx="287">
                  <c:v>1.6030796285819599E-10</c:v>
                </c:pt>
                <c:pt idx="288">
                  <c:v>9.1693543820062307E-9</c:v>
                </c:pt>
                <c:pt idx="289">
                  <c:v>1.00872416936495E-8</c:v>
                </c:pt>
                <c:pt idx="290">
                  <c:v>3.5468182525865199E-7</c:v>
                </c:pt>
                <c:pt idx="291">
                  <c:v>1.9778462836553601E-9</c:v>
                </c:pt>
                <c:pt idx="292">
                  <c:v>1.03278170880686E-10</c:v>
                </c:pt>
                <c:pt idx="293">
                  <c:v>2.3757688741744201E-10</c:v>
                </c:pt>
                <c:pt idx="294">
                  <c:v>2.95164547583842E-8</c:v>
                </c:pt>
                <c:pt idx="295">
                  <c:v>9.9570051294812806E-9</c:v>
                </c:pt>
                <c:pt idx="296">
                  <c:v>7.3036185650221999E-8</c:v>
                </c:pt>
                <c:pt idx="297">
                  <c:v>2.34891122020373E-9</c:v>
                </c:pt>
                <c:pt idx="298">
                  <c:v>9.7160281136110298E-8</c:v>
                </c:pt>
                <c:pt idx="299">
                  <c:v>2.12760112697707E-10</c:v>
                </c:pt>
                <c:pt idx="300">
                  <c:v>7.0407972797724494E-8</c:v>
                </c:pt>
                <c:pt idx="301">
                  <c:v>1.23266490971614E-6</c:v>
                </c:pt>
                <c:pt idx="302">
                  <c:v>3.8034245310515202E-10</c:v>
                </c:pt>
                <c:pt idx="303">
                  <c:v>1.4615682463008101E-9</c:v>
                </c:pt>
                <c:pt idx="304">
                  <c:v>7.3150807188739303E-9</c:v>
                </c:pt>
                <c:pt idx="305">
                  <c:v>3.3855032377072002E-7</c:v>
                </c:pt>
                <c:pt idx="306">
                  <c:v>2.6607479634907798E-7</c:v>
                </c:pt>
                <c:pt idx="307">
                  <c:v>1.00256472626907E-8</c:v>
                </c:pt>
                <c:pt idx="308">
                  <c:v>1.5700418587620999E-6</c:v>
                </c:pt>
                <c:pt idx="309">
                  <c:v>1.8601271200552702E-8</c:v>
                </c:pt>
                <c:pt idx="310">
                  <c:v>5.6082073011822704E-10</c:v>
                </c:pt>
                <c:pt idx="311">
                  <c:v>8.7693000178523195E-8</c:v>
                </c:pt>
                <c:pt idx="312">
                  <c:v>2.0934740454726202E-8</c:v>
                </c:pt>
                <c:pt idx="313">
                  <c:v>1.2934782884265099E-7</c:v>
                </c:pt>
                <c:pt idx="314">
                  <c:v>1.90538935214825E-8</c:v>
                </c:pt>
                <c:pt idx="315">
                  <c:v>2.6959165554861899E-9</c:v>
                </c:pt>
                <c:pt idx="316">
                  <c:v>3.0874713392452602E-7</c:v>
                </c:pt>
                <c:pt idx="317">
                  <c:v>1.8034166532912699E-10</c:v>
                </c:pt>
                <c:pt idx="318">
                  <c:v>2.1309329140173699E-9</c:v>
                </c:pt>
                <c:pt idx="319">
                  <c:v>4.3167804633542803E-8</c:v>
                </c:pt>
                <c:pt idx="320">
                  <c:v>8.7845617011192496E-9</c:v>
                </c:pt>
                <c:pt idx="321">
                  <c:v>3.2544436389901699E-9</c:v>
                </c:pt>
                <c:pt idx="322">
                  <c:v>6.3401894746203998E-8</c:v>
                </c:pt>
                <c:pt idx="323">
                  <c:v>2.7579191035058698E-9</c:v>
                </c:pt>
                <c:pt idx="324">
                  <c:v>5.6481914406421299E-9</c:v>
                </c:pt>
                <c:pt idx="325">
                  <c:v>3.6802412909890701E-10</c:v>
                </c:pt>
                <c:pt idx="326">
                  <c:v>6.9859677940217897E-9</c:v>
                </c:pt>
                <c:pt idx="327">
                  <c:v>1.2870017617182299E-8</c:v>
                </c:pt>
                <c:pt idx="328">
                  <c:v>1.06050614965975E-8</c:v>
                </c:pt>
                <c:pt idx="329">
                  <c:v>5.7756212930440102E-8</c:v>
                </c:pt>
                <c:pt idx="330">
                  <c:v>6.2187205686526196E-9</c:v>
                </c:pt>
                <c:pt idx="331">
                  <c:v>9.0666530483668602E-10</c:v>
                </c:pt>
                <c:pt idx="332">
                  <c:v>8.2881678161103202E-8</c:v>
                </c:pt>
                <c:pt idx="333">
                  <c:v>3.1887295366714303E-8</c:v>
                </c:pt>
                <c:pt idx="334">
                  <c:v>1.60647504899394E-9</c:v>
                </c:pt>
                <c:pt idx="335">
                  <c:v>2.31746591499026E-10</c:v>
                </c:pt>
                <c:pt idx="336">
                  <c:v>7.2583841418586506E-8</c:v>
                </c:pt>
                <c:pt idx="337">
                  <c:v>5.0573879060090997E-8</c:v>
                </c:pt>
                <c:pt idx="338">
                  <c:v>3.4779526125477902E-10</c:v>
                </c:pt>
                <c:pt idx="339">
                  <c:v>1.1334872798732901E-7</c:v>
                </c:pt>
                <c:pt idx="340">
                  <c:v>4.1252083480680204E-9</c:v>
                </c:pt>
                <c:pt idx="341">
                  <c:v>4.9488001616333103E-9</c:v>
                </c:pt>
                <c:pt idx="342">
                  <c:v>9.81566266558462E-10</c:v>
                </c:pt>
                <c:pt idx="343">
                  <c:v>1.2998303905985501E-9</c:v>
                </c:pt>
                <c:pt idx="344">
                  <c:v>8.7274662902072901E-11</c:v>
                </c:pt>
                <c:pt idx="345">
                  <c:v>1.15963840546988E-11</c:v>
                </c:pt>
                <c:pt idx="346">
                  <c:v>4.0543630025914301E-8</c:v>
                </c:pt>
                <c:pt idx="347">
                  <c:v>1.2784893262945201E-9</c:v>
                </c:pt>
                <c:pt idx="348">
                  <c:v>5.3917603369225799E-9</c:v>
                </c:pt>
                <c:pt idx="349">
                  <c:v>1.10300176891996E-9</c:v>
                </c:pt>
                <c:pt idx="350">
                  <c:v>3.1235197228939997E-8</c:v>
                </c:pt>
                <c:pt idx="351">
                  <c:v>2.1316570227499698E-9</c:v>
                </c:pt>
                <c:pt idx="352">
                  <c:v>1.2321008428061101E-8</c:v>
                </c:pt>
                <c:pt idx="353">
                  <c:v>9.612454445554281E-10</c:v>
                </c:pt>
                <c:pt idx="354">
                  <c:v>3.6456597180839801E-7</c:v>
                </c:pt>
                <c:pt idx="355">
                  <c:v>6.6933280200234498E-7</c:v>
                </c:pt>
                <c:pt idx="356">
                  <c:v>1.7646576813508201E-9</c:v>
                </c:pt>
                <c:pt idx="357">
                  <c:v>1.43437448871743E-9</c:v>
                </c:pt>
                <c:pt idx="358">
                  <c:v>4.7846554644231503E-8</c:v>
                </c:pt>
                <c:pt idx="359">
                  <c:v>1.24849921341205E-6</c:v>
                </c:pt>
                <c:pt idx="360">
                  <c:v>4.1699861001410498E-7</c:v>
                </c:pt>
                <c:pt idx="361">
                  <c:v>6.3050312385254995E-10</c:v>
                </c:pt>
                <c:pt idx="362">
                  <c:v>1.2453200637991899E-7</c:v>
                </c:pt>
                <c:pt idx="363">
                  <c:v>2.3215078356468901E-8</c:v>
                </c:pt>
                <c:pt idx="364">
                  <c:v>2.01025328926935E-8</c:v>
                </c:pt>
                <c:pt idx="365">
                  <c:v>1.7325498003199399E-9</c:v>
                </c:pt>
                <c:pt idx="366">
                  <c:v>5.3813845471887503E-9</c:v>
                </c:pt>
                <c:pt idx="367">
                  <c:v>3.5496801190606299E-9</c:v>
                </c:pt>
                <c:pt idx="368">
                  <c:v>5.33473156084376E-10</c:v>
                </c:pt>
                <c:pt idx="369">
                  <c:v>1.1519523899709999E-9</c:v>
                </c:pt>
                <c:pt idx="370">
                  <c:v>2.63582690583722E-8</c:v>
                </c:pt>
                <c:pt idx="371">
                  <c:v>9.4448662619956598E-9</c:v>
                </c:pt>
                <c:pt idx="372">
                  <c:v>4.0010172205897301E-9</c:v>
                </c:pt>
                <c:pt idx="373">
                  <c:v>4.5246910854319598E-10</c:v>
                </c:pt>
                <c:pt idx="374">
                  <c:v>5.0328557463191703E-8</c:v>
                </c:pt>
                <c:pt idx="375">
                  <c:v>4.6329176059751598E-11</c:v>
                </c:pt>
                <c:pt idx="376">
                  <c:v>1.41504048046278E-10</c:v>
                </c:pt>
                <c:pt idx="377">
                  <c:v>1.8250756150352899E-10</c:v>
                </c:pt>
                <c:pt idx="378">
                  <c:v>4.8134057261377302E-8</c:v>
                </c:pt>
                <c:pt idx="379">
                  <c:v>3.8713919640910404E-9</c:v>
                </c:pt>
                <c:pt idx="380">
                  <c:v>3.3536219672365301E-8</c:v>
                </c:pt>
                <c:pt idx="381">
                  <c:v>6.1893944339877099E-8</c:v>
                </c:pt>
                <c:pt idx="382">
                  <c:v>0.76441680907123999</c:v>
                </c:pt>
                <c:pt idx="383">
                  <c:v>0.43036932270405498</c:v>
                </c:pt>
                <c:pt idx="384">
                  <c:v>7.7256556126952494E-2</c:v>
                </c:pt>
                <c:pt idx="385">
                  <c:v>2.6902343429982601E-9</c:v>
                </c:pt>
                <c:pt idx="386">
                  <c:v>1.4847077657210701E-6</c:v>
                </c:pt>
                <c:pt idx="387">
                  <c:v>1.2755859523061999E-7</c:v>
                </c:pt>
                <c:pt idx="388">
                  <c:v>5.30485031696872E-8</c:v>
                </c:pt>
                <c:pt idx="389">
                  <c:v>1.12592053663392E-7</c:v>
                </c:pt>
                <c:pt idx="390">
                  <c:v>0.16835173032718601</c:v>
                </c:pt>
                <c:pt idx="391">
                  <c:v>1.18572442793165E-7</c:v>
                </c:pt>
                <c:pt idx="392">
                  <c:v>0.410462085949095</c:v>
                </c:pt>
                <c:pt idx="393">
                  <c:v>0.13685414184400899</c:v>
                </c:pt>
                <c:pt idx="394">
                  <c:v>2.3005918465753099E-7</c:v>
                </c:pt>
                <c:pt idx="395">
                  <c:v>1.71219649932361E-6</c:v>
                </c:pt>
                <c:pt idx="396">
                  <c:v>8.42095405624452E-8</c:v>
                </c:pt>
                <c:pt idx="397">
                  <c:v>3.6840788707420998E-9</c:v>
                </c:pt>
                <c:pt idx="398">
                  <c:v>1.8400817624787299E-10</c:v>
                </c:pt>
                <c:pt idx="399">
                  <c:v>8.8595032450040302E-11</c:v>
                </c:pt>
                <c:pt idx="400">
                  <c:v>9.80139575409631E-9</c:v>
                </c:pt>
                <c:pt idx="401">
                  <c:v>2.7100911034418299E-9</c:v>
                </c:pt>
                <c:pt idx="402">
                  <c:v>2.3608101186992601E-9</c:v>
                </c:pt>
                <c:pt idx="403">
                  <c:v>1.3503824376932001E-8</c:v>
                </c:pt>
                <c:pt idx="404">
                  <c:v>3.7564331276041798E-9</c:v>
                </c:pt>
                <c:pt idx="405">
                  <c:v>5.8601369369696197E-10</c:v>
                </c:pt>
                <c:pt idx="406">
                  <c:v>0.16322631841798299</c:v>
                </c:pt>
                <c:pt idx="407">
                  <c:v>5.0045695188919102E-9</c:v>
                </c:pt>
                <c:pt idx="408">
                  <c:v>1.6131176069358E-9</c:v>
                </c:pt>
                <c:pt idx="409">
                  <c:v>2.3214795901725301E-10</c:v>
                </c:pt>
                <c:pt idx="410">
                  <c:v>2.13135348017991E-8</c:v>
                </c:pt>
                <c:pt idx="411">
                  <c:v>3.0667856590586698E-10</c:v>
                </c:pt>
                <c:pt idx="412">
                  <c:v>1.17151080567947E-8</c:v>
                </c:pt>
                <c:pt idx="413">
                  <c:v>2.5781046006010901E-9</c:v>
                </c:pt>
                <c:pt idx="414">
                  <c:v>1.8285068124705501E-8</c:v>
                </c:pt>
                <c:pt idx="415">
                  <c:v>1.8519948192671699E-8</c:v>
                </c:pt>
                <c:pt idx="416">
                  <c:v>5.1749541325574603E-9</c:v>
                </c:pt>
                <c:pt idx="417">
                  <c:v>2.0663254543612201E-9</c:v>
                </c:pt>
                <c:pt idx="418">
                  <c:v>6.7509330044174403E-10</c:v>
                </c:pt>
                <c:pt idx="419">
                  <c:v>9.7035540733196902E-10</c:v>
                </c:pt>
                <c:pt idx="420">
                  <c:v>4.2605466052525699E-9</c:v>
                </c:pt>
                <c:pt idx="421">
                  <c:v>3.2199290559596202E-9</c:v>
                </c:pt>
                <c:pt idx="422">
                  <c:v>2.10976986804629E-8</c:v>
                </c:pt>
                <c:pt idx="423">
                  <c:v>4.7661834035501403E-10</c:v>
                </c:pt>
                <c:pt idx="424">
                  <c:v>4.5797832108519398E-10</c:v>
                </c:pt>
                <c:pt idx="425">
                  <c:v>2.6173255750702499E-9</c:v>
                </c:pt>
                <c:pt idx="426">
                  <c:v>9.81387431764825E-11</c:v>
                </c:pt>
                <c:pt idx="427">
                  <c:v>2.40165610511704E-8</c:v>
                </c:pt>
                <c:pt idx="428">
                  <c:v>1.0268070653625499E-7</c:v>
                </c:pt>
                <c:pt idx="429">
                  <c:v>6.9421329080884905E-10</c:v>
                </c:pt>
                <c:pt idx="430">
                  <c:v>1.49911347221653E-8</c:v>
                </c:pt>
                <c:pt idx="431">
                  <c:v>4.5147943506532399E-8</c:v>
                </c:pt>
                <c:pt idx="432">
                  <c:v>8.4342295684123704E-10</c:v>
                </c:pt>
                <c:pt idx="433">
                  <c:v>2.23829019604227E-11</c:v>
                </c:pt>
                <c:pt idx="434">
                  <c:v>5.8898660760814204E-9</c:v>
                </c:pt>
                <c:pt idx="435">
                  <c:v>1.11315164659506E-9</c:v>
                </c:pt>
                <c:pt idx="436">
                  <c:v>2.2651848119628699E-10</c:v>
                </c:pt>
                <c:pt idx="437">
                  <c:v>6.5230678433632198E-9</c:v>
                </c:pt>
                <c:pt idx="438">
                  <c:v>2.0037526680724599E-7</c:v>
                </c:pt>
                <c:pt idx="439">
                  <c:v>8.8890468576280001E-9</c:v>
                </c:pt>
                <c:pt idx="440">
                  <c:v>7.3417083864254594E-8</c:v>
                </c:pt>
                <c:pt idx="441">
                  <c:v>6.1459547391269394E-8</c:v>
                </c:pt>
                <c:pt idx="442">
                  <c:v>7.4355211813330397E-8</c:v>
                </c:pt>
                <c:pt idx="443">
                  <c:v>1.3228353382504801E-10</c:v>
                </c:pt>
                <c:pt idx="444">
                  <c:v>5.0796842104037402E-8</c:v>
                </c:pt>
                <c:pt idx="445">
                  <c:v>1.9191568644127202E-9</c:v>
                </c:pt>
                <c:pt idx="446">
                  <c:v>8.0484983636546905E-11</c:v>
                </c:pt>
                <c:pt idx="447">
                  <c:v>3.4615145054898502E-10</c:v>
                </c:pt>
                <c:pt idx="448">
                  <c:v>1.33294105793061E-8</c:v>
                </c:pt>
                <c:pt idx="449">
                  <c:v>6.5080978006487001E-11</c:v>
                </c:pt>
                <c:pt idx="450">
                  <c:v>3.2730461986880399E-9</c:v>
                </c:pt>
                <c:pt idx="451">
                  <c:v>1.2817609241638699E-9</c:v>
                </c:pt>
                <c:pt idx="452">
                  <c:v>3.8063039080372396E-9</c:v>
                </c:pt>
                <c:pt idx="453">
                  <c:v>4.4091198120739202E-10</c:v>
                </c:pt>
                <c:pt idx="454">
                  <c:v>2.11430424706427E-9</c:v>
                </c:pt>
                <c:pt idx="455">
                  <c:v>1.33723898294758E-9</c:v>
                </c:pt>
                <c:pt idx="456">
                  <c:v>7.4637505309693295E-11</c:v>
                </c:pt>
                <c:pt idx="457">
                  <c:v>4.7919422552406396E-7</c:v>
                </c:pt>
                <c:pt idx="458">
                  <c:v>2.2160307660164299E-7</c:v>
                </c:pt>
                <c:pt idx="459">
                  <c:v>1.1228684260079099E-7</c:v>
                </c:pt>
                <c:pt idx="460">
                  <c:v>0.97690305424966695</c:v>
                </c:pt>
                <c:pt idx="461">
                  <c:v>0.99999799120622002</c:v>
                </c:pt>
                <c:pt idx="462">
                  <c:v>0.859314409893286</c:v>
                </c:pt>
                <c:pt idx="463">
                  <c:v>0.99999475825379802</c:v>
                </c:pt>
                <c:pt idx="464">
                  <c:v>0.99999968179313004</c:v>
                </c:pt>
                <c:pt idx="465">
                  <c:v>0.99999965356077702</c:v>
                </c:pt>
                <c:pt idx="466">
                  <c:v>0.99999997691246401</c:v>
                </c:pt>
                <c:pt idx="467">
                  <c:v>0.99999716141080897</c:v>
                </c:pt>
                <c:pt idx="468">
                  <c:v>0.99999992693208195</c:v>
                </c:pt>
                <c:pt idx="469">
                  <c:v>0.99999991688091905</c:v>
                </c:pt>
                <c:pt idx="470">
                  <c:v>0.94076925259385402</c:v>
                </c:pt>
                <c:pt idx="471">
                  <c:v>0.99999951987140201</c:v>
                </c:pt>
                <c:pt idx="472">
                  <c:v>0.242443380078151</c:v>
                </c:pt>
                <c:pt idx="473">
                  <c:v>0.49068837960042699</c:v>
                </c:pt>
                <c:pt idx="474">
                  <c:v>0.42614039211796401</c:v>
                </c:pt>
                <c:pt idx="475">
                  <c:v>0.54680729106035098</c:v>
                </c:pt>
                <c:pt idx="476">
                  <c:v>0.12719661607463101</c:v>
                </c:pt>
                <c:pt idx="477">
                  <c:v>5.3113381182601198E-8</c:v>
                </c:pt>
                <c:pt idx="478">
                  <c:v>4.8676128542105005E-10</c:v>
                </c:pt>
                <c:pt idx="479">
                  <c:v>8.5177910708618704E-7</c:v>
                </c:pt>
                <c:pt idx="480">
                  <c:v>0.480156192094993</c:v>
                </c:pt>
                <c:pt idx="481">
                  <c:v>0.68941936873515397</c:v>
                </c:pt>
                <c:pt idx="482">
                  <c:v>2.5813541978910301E-6</c:v>
                </c:pt>
                <c:pt idx="483">
                  <c:v>1.65255838162709E-6</c:v>
                </c:pt>
                <c:pt idx="484">
                  <c:v>0.79669032571376597</c:v>
                </c:pt>
                <c:pt idx="485">
                  <c:v>7.2057973075546399E-6</c:v>
                </c:pt>
                <c:pt idx="486">
                  <c:v>2.7917345899089199E-7</c:v>
                </c:pt>
                <c:pt idx="487">
                  <c:v>2.5712997049115301E-10</c:v>
                </c:pt>
                <c:pt idx="488">
                  <c:v>3.9415391069314403E-9</c:v>
                </c:pt>
                <c:pt idx="489">
                  <c:v>1.41694098759542E-9</c:v>
                </c:pt>
                <c:pt idx="490">
                  <c:v>2.07432102495494E-9</c:v>
                </c:pt>
                <c:pt idx="491">
                  <c:v>5.3680105034158098E-9</c:v>
                </c:pt>
                <c:pt idx="492">
                  <c:v>1.2111042117795999E-9</c:v>
                </c:pt>
                <c:pt idx="493">
                  <c:v>4.1820686774836898E-9</c:v>
                </c:pt>
                <c:pt idx="494">
                  <c:v>4.6026268107658701E-10</c:v>
                </c:pt>
                <c:pt idx="495">
                  <c:v>9.1240760537188605E-8</c:v>
                </c:pt>
                <c:pt idx="496">
                  <c:v>5.4062108630792704E-10</c:v>
                </c:pt>
                <c:pt idx="497">
                  <c:v>2.73770763036156E-10</c:v>
                </c:pt>
                <c:pt idx="498">
                  <c:v>1.8782683073628102E-9</c:v>
                </c:pt>
                <c:pt idx="499">
                  <c:v>3.2072852055891499E-10</c:v>
                </c:pt>
                <c:pt idx="500">
                  <c:v>5.6850922087970997E-10</c:v>
                </c:pt>
                <c:pt idx="501">
                  <c:v>6.12035480066281E-9</c:v>
                </c:pt>
                <c:pt idx="502">
                  <c:v>1.6006799922941401E-8</c:v>
                </c:pt>
                <c:pt idx="503">
                  <c:v>2.3323244499592098E-10</c:v>
                </c:pt>
                <c:pt idx="504">
                  <c:v>3.70987075592461E-9</c:v>
                </c:pt>
                <c:pt idx="505">
                  <c:v>1.2429817073378699E-9</c:v>
                </c:pt>
                <c:pt idx="506">
                  <c:v>6.0944430453200801E-8</c:v>
                </c:pt>
                <c:pt idx="507">
                  <c:v>6.0974448187915904E-10</c:v>
                </c:pt>
                <c:pt idx="508">
                  <c:v>3.3340093986276501E-8</c:v>
                </c:pt>
                <c:pt idx="509">
                  <c:v>3.5497079106309999E-8</c:v>
                </c:pt>
                <c:pt idx="510">
                  <c:v>2.8369321151034502E-9</c:v>
                </c:pt>
                <c:pt idx="511">
                  <c:v>2.42446902190316E-8</c:v>
                </c:pt>
                <c:pt idx="512">
                  <c:v>1.9404288189859301E-7</c:v>
                </c:pt>
                <c:pt idx="513">
                  <c:v>1.47009264253964E-8</c:v>
                </c:pt>
                <c:pt idx="514">
                  <c:v>1.0036714703909401E-9</c:v>
                </c:pt>
                <c:pt idx="515">
                  <c:v>6.6660657527628099E-9</c:v>
                </c:pt>
                <c:pt idx="516">
                  <c:v>1.95747322470649E-7</c:v>
                </c:pt>
                <c:pt idx="517">
                  <c:v>2.7416772199862198E-8</c:v>
                </c:pt>
                <c:pt idx="518">
                  <c:v>3.00067170421119E-9</c:v>
                </c:pt>
                <c:pt idx="519">
                  <c:v>7.76580006252342E-9</c:v>
                </c:pt>
                <c:pt idx="520">
                  <c:v>2.64395714282919E-11</c:v>
                </c:pt>
                <c:pt idx="521">
                  <c:v>8.6468574109346201E-9</c:v>
                </c:pt>
                <c:pt idx="522">
                  <c:v>1.40120864925317E-10</c:v>
                </c:pt>
                <c:pt idx="523">
                  <c:v>2.17934009311298E-10</c:v>
                </c:pt>
                <c:pt idx="524">
                  <c:v>2.30387893354666E-10</c:v>
                </c:pt>
                <c:pt idx="525">
                  <c:v>4.26207557020503E-11</c:v>
                </c:pt>
                <c:pt idx="526">
                  <c:v>1.6533987827718601E-8</c:v>
                </c:pt>
                <c:pt idx="527">
                  <c:v>9.34146687062164E-8</c:v>
                </c:pt>
                <c:pt idx="528">
                  <c:v>2.0899710952110202E-2</c:v>
                </c:pt>
                <c:pt idx="529">
                  <c:v>2.28870563277983E-9</c:v>
                </c:pt>
                <c:pt idx="530">
                  <c:v>2.6710269108511199E-8</c:v>
                </c:pt>
                <c:pt idx="531">
                  <c:v>1.7329755173503999E-9</c:v>
                </c:pt>
                <c:pt idx="532">
                  <c:v>0.119365827850075</c:v>
                </c:pt>
                <c:pt idx="533">
                  <c:v>3.2717065667022099E-9</c:v>
                </c:pt>
                <c:pt idx="534">
                  <c:v>2.61417608018173E-9</c:v>
                </c:pt>
                <c:pt idx="535">
                  <c:v>8.9304876001394506E-9</c:v>
                </c:pt>
                <c:pt idx="536">
                  <c:v>1.7440122698206001E-8</c:v>
                </c:pt>
                <c:pt idx="537">
                  <c:v>3.51668057573754E-9</c:v>
                </c:pt>
                <c:pt idx="538">
                  <c:v>1.5860546589865001E-9</c:v>
                </c:pt>
                <c:pt idx="539">
                  <c:v>2.36619065115421E-8</c:v>
                </c:pt>
                <c:pt idx="540">
                  <c:v>4.5659143208387196E-9</c:v>
                </c:pt>
                <c:pt idx="541">
                  <c:v>4.0172399167140798E-8</c:v>
                </c:pt>
                <c:pt idx="542">
                  <c:v>1.97185148593861E-9</c:v>
                </c:pt>
                <c:pt idx="543">
                  <c:v>1.6914131577247399E-8</c:v>
                </c:pt>
                <c:pt idx="544">
                  <c:v>4.1195488073040298E-2</c:v>
                </c:pt>
                <c:pt idx="545">
                  <c:v>3.0986394576003703E-8</c:v>
                </c:pt>
                <c:pt idx="546">
                  <c:v>3.1294892735355897E-8</c:v>
                </c:pt>
                <c:pt idx="547">
                  <c:v>3.4065065676635199E-9</c:v>
                </c:pt>
                <c:pt idx="548">
                  <c:v>2.22404001594688E-8</c:v>
                </c:pt>
                <c:pt idx="549">
                  <c:v>2.6474714866620201E-9</c:v>
                </c:pt>
                <c:pt idx="550">
                  <c:v>7.0754428953907201E-10</c:v>
                </c:pt>
                <c:pt idx="551">
                  <c:v>3.4772571439990501E-10</c:v>
                </c:pt>
                <c:pt idx="552">
                  <c:v>5.2836171714148904E-10</c:v>
                </c:pt>
                <c:pt idx="553">
                  <c:v>8.0047655295729704E-11</c:v>
                </c:pt>
                <c:pt idx="554">
                  <c:v>1.77554394450513E-9</c:v>
                </c:pt>
                <c:pt idx="555">
                  <c:v>1.0635182278341701E-9</c:v>
                </c:pt>
                <c:pt idx="556">
                  <c:v>2.1837302450373801E-10</c:v>
                </c:pt>
                <c:pt idx="557">
                  <c:v>1.0480336784878299E-7</c:v>
                </c:pt>
                <c:pt idx="558">
                  <c:v>3.2689592147113902E-7</c:v>
                </c:pt>
                <c:pt idx="559">
                  <c:v>2.4761281373599199E-10</c:v>
                </c:pt>
                <c:pt idx="560">
                  <c:v>1.48680101937179E-8</c:v>
                </c:pt>
                <c:pt idx="561">
                  <c:v>1.5360779630277101E-7</c:v>
                </c:pt>
                <c:pt idx="562">
                  <c:v>3.2798965065637698E-10</c:v>
                </c:pt>
                <c:pt idx="563">
                  <c:v>1.09949064055123E-10</c:v>
                </c:pt>
                <c:pt idx="564">
                  <c:v>1.5807886108113301E-9</c:v>
                </c:pt>
                <c:pt idx="565">
                  <c:v>0.18360300365698701</c:v>
                </c:pt>
                <c:pt idx="566">
                  <c:v>0.25321298993798602</c:v>
                </c:pt>
                <c:pt idx="567">
                  <c:v>5.2038468598915199E-10</c:v>
                </c:pt>
                <c:pt idx="568">
                  <c:v>1.10215808567221E-8</c:v>
                </c:pt>
                <c:pt idx="569">
                  <c:v>4.3536392280978602E-8</c:v>
                </c:pt>
                <c:pt idx="570">
                  <c:v>4.2131313321161801E-10</c:v>
                </c:pt>
                <c:pt idx="571">
                  <c:v>3.3039874616297402E-10</c:v>
                </c:pt>
                <c:pt idx="572">
                  <c:v>2.12295374431799E-8</c:v>
                </c:pt>
                <c:pt idx="573">
                  <c:v>1.1896294664855199E-8</c:v>
                </c:pt>
                <c:pt idx="574">
                  <c:v>1.7113686270656199E-8</c:v>
                </c:pt>
                <c:pt idx="575">
                  <c:v>6.2799084909898004E-8</c:v>
                </c:pt>
                <c:pt idx="576">
                  <c:v>6.4385068897279899E-9</c:v>
                </c:pt>
                <c:pt idx="577">
                  <c:v>7.7078354854419396E-10</c:v>
                </c:pt>
                <c:pt idx="578">
                  <c:v>8.7955581036697897E-9</c:v>
                </c:pt>
                <c:pt idx="579">
                  <c:v>1.67739562176567E-7</c:v>
                </c:pt>
                <c:pt idx="580">
                  <c:v>9.1663310364137502E-10</c:v>
                </c:pt>
                <c:pt idx="581">
                  <c:v>1.32652911519928E-8</c:v>
                </c:pt>
                <c:pt idx="582">
                  <c:v>2.13794705180255E-7</c:v>
                </c:pt>
                <c:pt idx="583">
                  <c:v>2.3137647927614601E-8</c:v>
                </c:pt>
                <c:pt idx="584">
                  <c:v>2.24781502493556E-9</c:v>
                </c:pt>
                <c:pt idx="585">
                  <c:v>1.2232270586888699E-8</c:v>
                </c:pt>
                <c:pt idx="586">
                  <c:v>3.5468757113740501E-10</c:v>
                </c:pt>
                <c:pt idx="587">
                  <c:v>1.7423040306546701E-10</c:v>
                </c:pt>
                <c:pt idx="588">
                  <c:v>4.8886371874654302E-8</c:v>
                </c:pt>
                <c:pt idx="589">
                  <c:v>1.3523381471215501E-7</c:v>
                </c:pt>
                <c:pt idx="590">
                  <c:v>8.0447316479837002E-10</c:v>
                </c:pt>
                <c:pt idx="591">
                  <c:v>1.9269280041675198E-9</c:v>
                </c:pt>
                <c:pt idx="592">
                  <c:v>7.4783624479933498E-10</c:v>
                </c:pt>
                <c:pt idx="593">
                  <c:v>7.9181674612313102E-7</c:v>
                </c:pt>
                <c:pt idx="594">
                  <c:v>5.2498447834618103E-8</c:v>
                </c:pt>
                <c:pt idx="595">
                  <c:v>2.71689677152993E-9</c:v>
                </c:pt>
                <c:pt idx="596">
                  <c:v>2.2216288252739801E-10</c:v>
                </c:pt>
                <c:pt idx="597">
                  <c:v>5.4031497947961698E-9</c:v>
                </c:pt>
                <c:pt idx="598">
                  <c:v>4.6100734615182598E-8</c:v>
                </c:pt>
                <c:pt idx="599">
                  <c:v>1.90788621113149E-9</c:v>
                </c:pt>
                <c:pt idx="600">
                  <c:v>8.3147752655949406E-8</c:v>
                </c:pt>
                <c:pt idx="601">
                  <c:v>9.5889716701279405E-10</c:v>
                </c:pt>
                <c:pt idx="602">
                  <c:v>1.25391285560103E-8</c:v>
                </c:pt>
                <c:pt idx="603">
                  <c:v>1.1583990922342699E-8</c:v>
                </c:pt>
                <c:pt idx="604">
                  <c:v>8.5269747050787199E-8</c:v>
                </c:pt>
                <c:pt idx="605">
                  <c:v>1.4862513120496799E-7</c:v>
                </c:pt>
                <c:pt idx="606">
                  <c:v>7.6501042466860804E-10</c:v>
                </c:pt>
                <c:pt idx="607">
                  <c:v>2.9248909869158901E-9</c:v>
                </c:pt>
                <c:pt idx="608">
                  <c:v>3.7842321265187798E-9</c:v>
                </c:pt>
                <c:pt idx="609">
                  <c:v>3.9069027610240297E-8</c:v>
                </c:pt>
                <c:pt idx="610">
                  <c:v>1.0489357297120399E-8</c:v>
                </c:pt>
                <c:pt idx="611">
                  <c:v>5.8012745285338202E-9</c:v>
                </c:pt>
                <c:pt idx="612">
                  <c:v>1.49912072434092E-9</c:v>
                </c:pt>
                <c:pt idx="613">
                  <c:v>3.09777326966255E-7</c:v>
                </c:pt>
                <c:pt idx="614">
                  <c:v>8.6753060216505293E-9</c:v>
                </c:pt>
                <c:pt idx="615">
                  <c:v>0.34749750848383998</c:v>
                </c:pt>
                <c:pt idx="616">
                  <c:v>0.99889439915091505</c:v>
                </c:pt>
                <c:pt idx="617">
                  <c:v>0.99999991318863801</c:v>
                </c:pt>
                <c:pt idx="618">
                  <c:v>0.99999187500811004</c:v>
                </c:pt>
                <c:pt idx="619">
                  <c:v>0.99612985675822796</c:v>
                </c:pt>
                <c:pt idx="620">
                  <c:v>0.99616072808539402</c:v>
                </c:pt>
                <c:pt idx="621">
                  <c:v>0.99658641380663904</c:v>
                </c:pt>
                <c:pt idx="622">
                  <c:v>0.67551537730401001</c:v>
                </c:pt>
                <c:pt idx="623">
                  <c:v>5.9717758431242998E-7</c:v>
                </c:pt>
                <c:pt idx="624">
                  <c:v>4.8910619480807198E-9</c:v>
                </c:pt>
                <c:pt idx="625">
                  <c:v>3.3463548043962501E-8</c:v>
                </c:pt>
                <c:pt idx="626">
                  <c:v>4.5267749987929499E-9</c:v>
                </c:pt>
                <c:pt idx="627">
                  <c:v>8.6261971782360796E-9</c:v>
                </c:pt>
                <c:pt idx="628">
                  <c:v>4.7342849547870204E-10</c:v>
                </c:pt>
                <c:pt idx="629">
                  <c:v>4.1751235249553101E-11</c:v>
                </c:pt>
                <c:pt idx="630">
                  <c:v>3.1297653227343798E-9</c:v>
                </c:pt>
                <c:pt idx="631">
                  <c:v>1.9927144116100301E-8</c:v>
                </c:pt>
                <c:pt idx="632">
                  <c:v>9.4418520270873499E-8</c:v>
                </c:pt>
                <c:pt idx="633">
                  <c:v>4.8367778107289999E-7</c:v>
                </c:pt>
                <c:pt idx="634">
                  <c:v>1.42651280576727E-8</c:v>
                </c:pt>
                <c:pt idx="635">
                  <c:v>2.3926309025951399E-9</c:v>
                </c:pt>
                <c:pt idx="636">
                  <c:v>0.124694883331135</c:v>
                </c:pt>
                <c:pt idx="637">
                  <c:v>0.466238197663915</c:v>
                </c:pt>
                <c:pt idx="638">
                  <c:v>0.46736377481494901</c:v>
                </c:pt>
                <c:pt idx="639">
                  <c:v>0.55395075288611495</c:v>
                </c:pt>
                <c:pt idx="640">
                  <c:v>0.471080776274452</c:v>
                </c:pt>
                <c:pt idx="641">
                  <c:v>0.41948778531877501</c:v>
                </c:pt>
                <c:pt idx="642">
                  <c:v>0.476003167723142</c:v>
                </c:pt>
                <c:pt idx="643">
                  <c:v>5.7797170117659103E-8</c:v>
                </c:pt>
                <c:pt idx="644">
                  <c:v>1.4398272653817901E-9</c:v>
                </c:pt>
                <c:pt idx="645">
                  <c:v>1.1027117427472701E-8</c:v>
                </c:pt>
                <c:pt idx="646">
                  <c:v>6.7316997401749503E-9</c:v>
                </c:pt>
                <c:pt idx="647">
                  <c:v>1.2910380101031801E-7</c:v>
                </c:pt>
                <c:pt idx="648">
                  <c:v>6.8293500750079202E-8</c:v>
                </c:pt>
                <c:pt idx="649">
                  <c:v>1.68846977815607E-9</c:v>
                </c:pt>
                <c:pt idx="650">
                  <c:v>1.9319766213009899E-10</c:v>
                </c:pt>
                <c:pt idx="651">
                  <c:v>2.7544489027300602E-9</c:v>
                </c:pt>
                <c:pt idx="652">
                  <c:v>2.1304452654785499E-10</c:v>
                </c:pt>
                <c:pt idx="653">
                  <c:v>2.0353768447473899E-11</c:v>
                </c:pt>
                <c:pt idx="654">
                  <c:v>1.2966544123117699E-8</c:v>
                </c:pt>
                <c:pt idx="655">
                  <c:v>1.45844943106579E-9</c:v>
                </c:pt>
                <c:pt idx="656">
                  <c:v>4.0273800764831103E-9</c:v>
                </c:pt>
                <c:pt idx="657">
                  <c:v>2.6840906620374402E-9</c:v>
                </c:pt>
                <c:pt idx="658">
                  <c:v>1.92882206817634E-9</c:v>
                </c:pt>
                <c:pt idx="659">
                  <c:v>8.1168370481849703E-10</c:v>
                </c:pt>
                <c:pt idx="660">
                  <c:v>8.1738714463107104E-9</c:v>
                </c:pt>
                <c:pt idx="661">
                  <c:v>4.0978521536947198E-10</c:v>
                </c:pt>
                <c:pt idx="662">
                  <c:v>3.36327948941961E-9</c:v>
                </c:pt>
                <c:pt idx="663">
                  <c:v>1.17053128495154E-9</c:v>
                </c:pt>
                <c:pt idx="664">
                  <c:v>3.4881935928028802E-8</c:v>
                </c:pt>
                <c:pt idx="665">
                  <c:v>2.46172521598754E-10</c:v>
                </c:pt>
                <c:pt idx="666">
                  <c:v>1.3113135124305E-8</c:v>
                </c:pt>
                <c:pt idx="667">
                  <c:v>3.1772041583654701E-9</c:v>
                </c:pt>
                <c:pt idx="668">
                  <c:v>2.9192936813691399E-8</c:v>
                </c:pt>
                <c:pt idx="669">
                  <c:v>1.03099953968776E-10</c:v>
                </c:pt>
                <c:pt idx="670">
                  <c:v>5.3696656052570599E-10</c:v>
                </c:pt>
                <c:pt idx="671">
                  <c:v>2.1100429538625401E-9</c:v>
                </c:pt>
                <c:pt idx="672">
                  <c:v>8.0679779721749996E-8</c:v>
                </c:pt>
                <c:pt idx="673">
                  <c:v>3.9082072099765501E-9</c:v>
                </c:pt>
                <c:pt idx="674">
                  <c:v>1.0688619017395401E-9</c:v>
                </c:pt>
                <c:pt idx="675">
                  <c:v>4.5879281509278904E-9</c:v>
                </c:pt>
                <c:pt idx="676">
                  <c:v>5.9910493854002098E-9</c:v>
                </c:pt>
                <c:pt idx="677">
                  <c:v>2.3435761649019899E-9</c:v>
                </c:pt>
                <c:pt idx="678">
                  <c:v>1.1233167826632201E-8</c:v>
                </c:pt>
                <c:pt idx="679">
                  <c:v>8.2836333127618198E-12</c:v>
                </c:pt>
                <c:pt idx="680">
                  <c:v>2.5849608020278498E-9</c:v>
                </c:pt>
                <c:pt idx="681">
                  <c:v>9.4346839770980301E-11</c:v>
                </c:pt>
                <c:pt idx="682">
                  <c:v>6.12710759465194E-11</c:v>
                </c:pt>
                <c:pt idx="683">
                  <c:v>1.8264403020340799E-10</c:v>
                </c:pt>
                <c:pt idx="684">
                  <c:v>9.2309633044664306E-11</c:v>
                </c:pt>
                <c:pt idx="685">
                  <c:v>3.0033344009005999E-9</c:v>
                </c:pt>
                <c:pt idx="686">
                  <c:v>1.7124662221033599E-9</c:v>
                </c:pt>
                <c:pt idx="687">
                  <c:v>1.9929093243500098E-9</c:v>
                </c:pt>
                <c:pt idx="688">
                  <c:v>2.8586344880872198E-10</c:v>
                </c:pt>
                <c:pt idx="689">
                  <c:v>8.4227895033695201E-10</c:v>
                </c:pt>
                <c:pt idx="690">
                  <c:v>4.2929536199022697E-11</c:v>
                </c:pt>
                <c:pt idx="691">
                  <c:v>1.8946166127099998E-9</c:v>
                </c:pt>
                <c:pt idx="692">
                  <c:v>4.8766423702039195E-10</c:v>
                </c:pt>
                <c:pt idx="693">
                  <c:v>7.2778292485282595E-11</c:v>
                </c:pt>
                <c:pt idx="694">
                  <c:v>3.88735157756048E-9</c:v>
                </c:pt>
                <c:pt idx="695">
                  <c:v>1.86398912367979E-11</c:v>
                </c:pt>
                <c:pt idx="696">
                  <c:v>1.01750035691944E-9</c:v>
                </c:pt>
                <c:pt idx="697">
                  <c:v>1.79803981089549E-10</c:v>
                </c:pt>
                <c:pt idx="698">
                  <c:v>7.3597182810528703E-9</c:v>
                </c:pt>
                <c:pt idx="699">
                  <c:v>7.0150565906811703E-9</c:v>
                </c:pt>
                <c:pt idx="700">
                  <c:v>2.0748459414002702E-9</c:v>
                </c:pt>
                <c:pt idx="701">
                  <c:v>5.3565543455228601E-8</c:v>
                </c:pt>
                <c:pt idx="702">
                  <c:v>1.9035910218437798E-9</c:v>
                </c:pt>
                <c:pt idx="703">
                  <c:v>8.5200577188007505E-10</c:v>
                </c:pt>
                <c:pt idx="704">
                  <c:v>7.7697198210750698E-10</c:v>
                </c:pt>
                <c:pt idx="705">
                  <c:v>4.4849728441357998E-10</c:v>
                </c:pt>
                <c:pt idx="706">
                  <c:v>5.6088723155770501E-11</c:v>
                </c:pt>
                <c:pt idx="707">
                  <c:v>1.90160164956192E-10</c:v>
                </c:pt>
                <c:pt idx="708">
                  <c:v>7.0446697678303797E-10</c:v>
                </c:pt>
                <c:pt idx="709">
                  <c:v>1.4409711489644901E-11</c:v>
                </c:pt>
                <c:pt idx="710">
                  <c:v>4.6550971752769797E-12</c:v>
                </c:pt>
                <c:pt idx="711">
                  <c:v>1.7500962135072101E-9</c:v>
                </c:pt>
                <c:pt idx="712">
                  <c:v>1.7381081302203701E-10</c:v>
                </c:pt>
                <c:pt idx="713">
                  <c:v>3.9198041046071604E-9</c:v>
                </c:pt>
                <c:pt idx="714">
                  <c:v>1.6361362008715701E-10</c:v>
                </c:pt>
                <c:pt idx="715">
                  <c:v>1.02341323360702E-8</c:v>
                </c:pt>
                <c:pt idx="716">
                  <c:v>5.8812147732464003E-9</c:v>
                </c:pt>
                <c:pt idx="717">
                  <c:v>1.5651520298865301E-7</c:v>
                </c:pt>
                <c:pt idx="718">
                  <c:v>9.0225768874872502E-10</c:v>
                </c:pt>
                <c:pt idx="719">
                  <c:v>3.8244399110976398E-10</c:v>
                </c:pt>
                <c:pt idx="720">
                  <c:v>1.88887536531226E-9</c:v>
                </c:pt>
                <c:pt idx="721">
                  <c:v>5.1107285065875702E-8</c:v>
                </c:pt>
                <c:pt idx="722">
                  <c:v>2.6403685908448201E-11</c:v>
                </c:pt>
                <c:pt idx="723">
                  <c:v>4.8005994868125302E-10</c:v>
                </c:pt>
                <c:pt idx="724">
                  <c:v>4.6298164452762604E-9</c:v>
                </c:pt>
                <c:pt idx="725">
                  <c:v>9.7806580439483199E-8</c:v>
                </c:pt>
                <c:pt idx="726">
                  <c:v>6.7532917359593599E-9</c:v>
                </c:pt>
                <c:pt idx="727">
                  <c:v>9.4584342361123506E-10</c:v>
                </c:pt>
                <c:pt idx="728">
                  <c:v>1.12044031481635E-10</c:v>
                </c:pt>
                <c:pt idx="729">
                  <c:v>5.5781987975033603E-10</c:v>
                </c:pt>
                <c:pt idx="730">
                  <c:v>8.1429705520928896E-11</c:v>
                </c:pt>
                <c:pt idx="731">
                  <c:v>4.1222646009889299E-10</c:v>
                </c:pt>
                <c:pt idx="732">
                  <c:v>1.54201409455884E-10</c:v>
                </c:pt>
                <c:pt idx="733">
                  <c:v>1.73236890856024E-10</c:v>
                </c:pt>
                <c:pt idx="734">
                  <c:v>8.1012556999293897E-10</c:v>
                </c:pt>
                <c:pt idx="735">
                  <c:v>1.28547055774663E-8</c:v>
                </c:pt>
                <c:pt idx="736">
                  <c:v>9.2859312853103204E-9</c:v>
                </c:pt>
                <c:pt idx="737">
                  <c:v>3.47573227182778E-8</c:v>
                </c:pt>
                <c:pt idx="738">
                  <c:v>1.5260356485343E-9</c:v>
                </c:pt>
                <c:pt idx="739">
                  <c:v>1.06567999679417E-8</c:v>
                </c:pt>
                <c:pt idx="740">
                  <c:v>2.93825857296816E-9</c:v>
                </c:pt>
                <c:pt idx="741">
                  <c:v>7.5216295402636804E-10</c:v>
                </c:pt>
                <c:pt idx="742">
                  <c:v>2.01501835037311E-9</c:v>
                </c:pt>
                <c:pt idx="743">
                  <c:v>3.2941495468626298E-8</c:v>
                </c:pt>
                <c:pt idx="744">
                  <c:v>3.1613416641231201E-10</c:v>
                </c:pt>
                <c:pt idx="745">
                  <c:v>7.0330187175426799E-10</c:v>
                </c:pt>
                <c:pt idx="746">
                  <c:v>6.4905322935796903E-9</c:v>
                </c:pt>
                <c:pt idx="747">
                  <c:v>2.5373936088530301E-10</c:v>
                </c:pt>
                <c:pt idx="748">
                  <c:v>1.2040241125461999E-9</c:v>
                </c:pt>
                <c:pt idx="749">
                  <c:v>9.2546700816953701E-10</c:v>
                </c:pt>
                <c:pt idx="750">
                  <c:v>1.5107829878446499E-9</c:v>
                </c:pt>
                <c:pt idx="751">
                  <c:v>1.05978407401711E-9</c:v>
                </c:pt>
                <c:pt idx="752">
                  <c:v>2.2381554078328601E-10</c:v>
                </c:pt>
                <c:pt idx="753">
                  <c:v>1.5611897890278499E-10</c:v>
                </c:pt>
                <c:pt idx="754">
                  <c:v>5.1524767333298996E-9</c:v>
                </c:pt>
                <c:pt idx="755">
                  <c:v>4.5756681239529102E-7</c:v>
                </c:pt>
                <c:pt idx="756">
                  <c:v>4.6789435312748E-7</c:v>
                </c:pt>
                <c:pt idx="757">
                  <c:v>2.2483956745167099E-9</c:v>
                </c:pt>
                <c:pt idx="758">
                  <c:v>3.68730868154827E-8</c:v>
                </c:pt>
                <c:pt idx="759">
                  <c:v>1.02850215215438E-7</c:v>
                </c:pt>
                <c:pt idx="760">
                  <c:v>9.6531147184230698E-9</c:v>
                </c:pt>
                <c:pt idx="761">
                  <c:v>4.2117408226341398E-9</c:v>
                </c:pt>
                <c:pt idx="762">
                  <c:v>4.3642745924494703E-8</c:v>
                </c:pt>
                <c:pt idx="763">
                  <c:v>4.9861338728418002E-7</c:v>
                </c:pt>
                <c:pt idx="764">
                  <c:v>2.6966723628012098E-10</c:v>
                </c:pt>
                <c:pt idx="765">
                  <c:v>5.0809212279971602E-10</c:v>
                </c:pt>
                <c:pt idx="766">
                  <c:v>3.2459774686738197E-8</c:v>
                </c:pt>
                <c:pt idx="767">
                  <c:v>1.55244039854851E-9</c:v>
                </c:pt>
                <c:pt idx="768">
                  <c:v>1.7300885420197799E-9</c:v>
                </c:pt>
                <c:pt idx="769">
                  <c:v>1.9796893294812599E-7</c:v>
                </c:pt>
                <c:pt idx="770">
                  <c:v>2.34949103676643E-8</c:v>
                </c:pt>
                <c:pt idx="771">
                  <c:v>6.3086159668532901E-9</c:v>
                </c:pt>
                <c:pt idx="772">
                  <c:v>2.6299873440469002E-9</c:v>
                </c:pt>
                <c:pt idx="773">
                  <c:v>2.0749061632522501E-9</c:v>
                </c:pt>
                <c:pt idx="774">
                  <c:v>2.7030995885209299E-9</c:v>
                </c:pt>
                <c:pt idx="775">
                  <c:v>2.4491655847349199E-8</c:v>
                </c:pt>
                <c:pt idx="776">
                  <c:v>3.7504933369464302E-10</c:v>
                </c:pt>
                <c:pt idx="777">
                  <c:v>4.3976256173997202E-8</c:v>
                </c:pt>
                <c:pt idx="778">
                  <c:v>1.03926743081365E-10</c:v>
                </c:pt>
                <c:pt idx="779">
                  <c:v>8.8599970148205296E-11</c:v>
                </c:pt>
                <c:pt idx="780">
                  <c:v>6.9117389893657501E-11</c:v>
                </c:pt>
                <c:pt idx="781">
                  <c:v>2.5423707796515799E-10</c:v>
                </c:pt>
                <c:pt idx="782">
                  <c:v>5.9967490712307403E-9</c:v>
                </c:pt>
                <c:pt idx="783">
                  <c:v>1.6158975800973599E-9</c:v>
                </c:pt>
                <c:pt idx="784">
                  <c:v>9.2886892963764796E-11</c:v>
                </c:pt>
                <c:pt idx="785">
                  <c:v>5.3391050504012803E-10</c:v>
                </c:pt>
                <c:pt idx="786">
                  <c:v>7.6932693854862605E-9</c:v>
                </c:pt>
                <c:pt idx="787">
                  <c:v>4.3113005301136603E-9</c:v>
                </c:pt>
                <c:pt idx="788">
                  <c:v>6.3295209721688194E-8</c:v>
                </c:pt>
                <c:pt idx="789">
                  <c:v>6.4125045340791699E-10</c:v>
                </c:pt>
                <c:pt idx="790">
                  <c:v>5.7507925540762697E-9</c:v>
                </c:pt>
                <c:pt idx="791">
                  <c:v>6.2414593473112902E-10</c:v>
                </c:pt>
                <c:pt idx="792">
                  <c:v>1.85860010712876E-10</c:v>
                </c:pt>
                <c:pt idx="793">
                  <c:v>1.13561578481533E-10</c:v>
                </c:pt>
                <c:pt idx="794">
                  <c:v>4.5044589970921398E-10</c:v>
                </c:pt>
                <c:pt idx="795">
                  <c:v>5.9595674646676003E-10</c:v>
                </c:pt>
                <c:pt idx="796">
                  <c:v>1.4714650106759399E-9</c:v>
                </c:pt>
                <c:pt idx="797">
                  <c:v>9.6770093178099906E-8</c:v>
                </c:pt>
                <c:pt idx="798">
                  <c:v>3.8943086748182397E-8</c:v>
                </c:pt>
                <c:pt idx="799">
                  <c:v>2.6279415949605398E-7</c:v>
                </c:pt>
                <c:pt idx="800">
                  <c:v>3.3140896773389199E-10</c:v>
                </c:pt>
                <c:pt idx="801">
                  <c:v>2.0207009422054901E-9</c:v>
                </c:pt>
                <c:pt idx="802">
                  <c:v>9.5315191561422101E-9</c:v>
                </c:pt>
                <c:pt idx="803">
                  <c:v>6.4333407383517103E-11</c:v>
                </c:pt>
                <c:pt idx="804">
                  <c:v>2.2010410663206401E-8</c:v>
                </c:pt>
                <c:pt idx="805">
                  <c:v>3.4145440361530798E-9</c:v>
                </c:pt>
                <c:pt idx="806">
                  <c:v>0.12600464228459199</c:v>
                </c:pt>
                <c:pt idx="807">
                  <c:v>0.141107540775848</c:v>
                </c:pt>
                <c:pt idx="808">
                  <c:v>0.89001891423075896</c:v>
                </c:pt>
                <c:pt idx="809">
                  <c:v>0.43014031666721197</c:v>
                </c:pt>
                <c:pt idx="810">
                  <c:v>0.999999840163318</c:v>
                </c:pt>
                <c:pt idx="811">
                  <c:v>0.99999769484100798</c:v>
                </c:pt>
                <c:pt idx="812">
                  <c:v>0.99999996202754304</c:v>
                </c:pt>
                <c:pt idx="813">
                  <c:v>0.96838324379680796</c:v>
                </c:pt>
                <c:pt idx="814">
                  <c:v>0.99999951825578703</c:v>
                </c:pt>
                <c:pt idx="815">
                  <c:v>0.999999307846829</c:v>
                </c:pt>
                <c:pt idx="816">
                  <c:v>0.99999828101779598</c:v>
                </c:pt>
                <c:pt idx="817">
                  <c:v>0.99999998559757897</c:v>
                </c:pt>
                <c:pt idx="818">
                  <c:v>0.999999955156197</c:v>
                </c:pt>
                <c:pt idx="819">
                  <c:v>0.74324670016268801</c:v>
                </c:pt>
                <c:pt idx="820">
                  <c:v>1.6968325820477699E-5</c:v>
                </c:pt>
                <c:pt idx="821">
                  <c:v>6.9824934283015301E-6</c:v>
                </c:pt>
                <c:pt idx="822">
                  <c:v>1.05967056833814E-6</c:v>
                </c:pt>
                <c:pt idx="823">
                  <c:v>1.36232059407161E-8</c:v>
                </c:pt>
                <c:pt idx="824">
                  <c:v>1.6346848169696099E-9</c:v>
                </c:pt>
                <c:pt idx="825">
                  <c:v>9.4681334426405895E-8</c:v>
                </c:pt>
                <c:pt idx="826">
                  <c:v>1.19328156638001E-7</c:v>
                </c:pt>
                <c:pt idx="827">
                  <c:v>2.0031992561742201E-7</c:v>
                </c:pt>
                <c:pt idx="828">
                  <c:v>8.4424712129788004E-8</c:v>
                </c:pt>
                <c:pt idx="829">
                  <c:v>2.5780165015892401E-9</c:v>
                </c:pt>
                <c:pt idx="830">
                  <c:v>1.56650063639468E-9</c:v>
                </c:pt>
                <c:pt idx="831">
                  <c:v>1.30157170080195E-9</c:v>
                </c:pt>
                <c:pt idx="832">
                  <c:v>7.5231566926622205E-11</c:v>
                </c:pt>
                <c:pt idx="833">
                  <c:v>1.53522536882543E-11</c:v>
                </c:pt>
                <c:pt idx="834">
                  <c:v>3.6742833310814799E-9</c:v>
                </c:pt>
                <c:pt idx="835">
                  <c:v>3.6205798110526499E-9</c:v>
                </c:pt>
                <c:pt idx="836">
                  <c:v>5.6132646464809499E-8</c:v>
                </c:pt>
                <c:pt idx="837">
                  <c:v>1.80434221948979E-9</c:v>
                </c:pt>
                <c:pt idx="838">
                  <c:v>1.98239288991879E-9</c:v>
                </c:pt>
                <c:pt idx="839">
                  <c:v>1.16424726936944E-8</c:v>
                </c:pt>
                <c:pt idx="840">
                  <c:v>5.4547390290830405E-10</c:v>
                </c:pt>
                <c:pt idx="841">
                  <c:v>1.0265137574435601E-9</c:v>
                </c:pt>
                <c:pt idx="842">
                  <c:v>1.3579914265823799E-8</c:v>
                </c:pt>
                <c:pt idx="843">
                  <c:v>6.6187204069720603E-9</c:v>
                </c:pt>
                <c:pt idx="844">
                  <c:v>3.73208529421671E-11</c:v>
                </c:pt>
                <c:pt idx="845">
                  <c:v>4.8251374279838999E-8</c:v>
                </c:pt>
                <c:pt idx="846">
                  <c:v>2.7716565277315601E-9</c:v>
                </c:pt>
                <c:pt idx="847">
                  <c:v>1.6404044918146299E-9</c:v>
                </c:pt>
                <c:pt idx="848">
                  <c:v>1.0818100446740501E-7</c:v>
                </c:pt>
                <c:pt idx="849">
                  <c:v>6.8879714025610796E-10</c:v>
                </c:pt>
                <c:pt idx="850">
                  <c:v>2.3834631604574499E-9</c:v>
                </c:pt>
                <c:pt idx="851">
                  <c:v>6.8137549274797899E-8</c:v>
                </c:pt>
                <c:pt idx="852">
                  <c:v>5.0145245447989799E-9</c:v>
                </c:pt>
                <c:pt idx="853">
                  <c:v>1.72621914802492E-9</c:v>
                </c:pt>
                <c:pt idx="854">
                  <c:v>8.47360541266486E-9</c:v>
                </c:pt>
                <c:pt idx="855">
                  <c:v>1.76710868420102E-9</c:v>
                </c:pt>
                <c:pt idx="856">
                  <c:v>1.7234572872330301E-9</c:v>
                </c:pt>
                <c:pt idx="857">
                  <c:v>9.6374097515274498E-9</c:v>
                </c:pt>
                <c:pt idx="858">
                  <c:v>6.95263351032949E-10</c:v>
                </c:pt>
                <c:pt idx="859">
                  <c:v>1.10205392016209E-8</c:v>
                </c:pt>
                <c:pt idx="860">
                  <c:v>4.7292180696503204E-9</c:v>
                </c:pt>
                <c:pt idx="861">
                  <c:v>1.9750713721909202E-9</c:v>
                </c:pt>
                <c:pt idx="862">
                  <c:v>6.8087372366236602E-10</c:v>
                </c:pt>
                <c:pt idx="863">
                  <c:v>9.2891056562555495E-9</c:v>
                </c:pt>
                <c:pt idx="864">
                  <c:v>0.178641751290186</c:v>
                </c:pt>
                <c:pt idx="865">
                  <c:v>6.5139247314650394E-8</c:v>
                </c:pt>
                <c:pt idx="866">
                  <c:v>7.7584309379644608E-9</c:v>
                </c:pt>
                <c:pt idx="867">
                  <c:v>6.3932910453008902E-9</c:v>
                </c:pt>
                <c:pt idx="868">
                  <c:v>8.0624380074105003E-7</c:v>
                </c:pt>
                <c:pt idx="869">
                  <c:v>3.93896231323308E-10</c:v>
                </c:pt>
                <c:pt idx="870">
                  <c:v>9.6455155535075606E-11</c:v>
                </c:pt>
                <c:pt idx="871">
                  <c:v>5.8114910655227695E-10</c:v>
                </c:pt>
                <c:pt idx="872">
                  <c:v>3.4864381801921897E-2</c:v>
                </c:pt>
                <c:pt idx="873">
                  <c:v>0.284072522678881</c:v>
                </c:pt>
                <c:pt idx="874">
                  <c:v>7.8017897307892603E-2</c:v>
                </c:pt>
                <c:pt idx="875">
                  <c:v>3.75994148463955E-2</c:v>
                </c:pt>
                <c:pt idx="876">
                  <c:v>1.2392725743698599E-2</c:v>
                </c:pt>
                <c:pt idx="877">
                  <c:v>1.05020827812496E-5</c:v>
                </c:pt>
                <c:pt idx="878">
                  <c:v>1.9555882553252698E-9</c:v>
                </c:pt>
                <c:pt idx="879">
                  <c:v>6.1778766893083705E-8</c:v>
                </c:pt>
                <c:pt idx="880">
                  <c:v>1.7029434495698301E-9</c:v>
                </c:pt>
                <c:pt idx="881">
                  <c:v>4.5049866267661604E-9</c:v>
                </c:pt>
                <c:pt idx="882">
                  <c:v>1.0226373978472301E-9</c:v>
                </c:pt>
                <c:pt idx="883">
                  <c:v>2.5728824763014602E-9</c:v>
                </c:pt>
                <c:pt idx="884">
                  <c:v>2.5148050093779601E-10</c:v>
                </c:pt>
                <c:pt idx="885">
                  <c:v>2.3137901834155302E-9</c:v>
                </c:pt>
                <c:pt idx="886">
                  <c:v>4.3648605922071E-11</c:v>
                </c:pt>
                <c:pt idx="887">
                  <c:v>4.8977799978937595E-10</c:v>
                </c:pt>
                <c:pt idx="888">
                  <c:v>5.5700735199351502E-9</c:v>
                </c:pt>
                <c:pt idx="889">
                  <c:v>5.5919380786121503E-11</c:v>
                </c:pt>
                <c:pt idx="890">
                  <c:v>6.8830704099396103E-9</c:v>
                </c:pt>
                <c:pt idx="891">
                  <c:v>1.58385225011167E-10</c:v>
                </c:pt>
                <c:pt idx="892">
                  <c:v>4.7055167600395199E-9</c:v>
                </c:pt>
                <c:pt idx="893">
                  <c:v>2.49710401299392E-10</c:v>
                </c:pt>
                <c:pt idx="894">
                  <c:v>2.4325164981662199E-9</c:v>
                </c:pt>
                <c:pt idx="895">
                  <c:v>1.16133638785091E-9</c:v>
                </c:pt>
                <c:pt idx="896">
                  <c:v>5.6207261852064196E-10</c:v>
                </c:pt>
                <c:pt idx="897">
                  <c:v>4.4965779269710298E-8</c:v>
                </c:pt>
                <c:pt idx="898">
                  <c:v>5.51998492074634E-9</c:v>
                </c:pt>
                <c:pt idx="899">
                  <c:v>3.6111884228995101E-8</c:v>
                </c:pt>
                <c:pt idx="900">
                  <c:v>3.8613778064328201E-8</c:v>
                </c:pt>
                <c:pt idx="901">
                  <c:v>7.9290265357970003E-10</c:v>
                </c:pt>
                <c:pt idx="902">
                  <c:v>1.05636495382944E-8</c:v>
                </c:pt>
                <c:pt idx="903">
                  <c:v>2.7772399169175102E-10</c:v>
                </c:pt>
                <c:pt idx="904">
                  <c:v>8.7038487506033197E-11</c:v>
                </c:pt>
                <c:pt idx="905">
                  <c:v>7.8878267621541596E-9</c:v>
                </c:pt>
                <c:pt idx="906">
                  <c:v>7.5945435542367203E-9</c:v>
                </c:pt>
                <c:pt idx="907">
                  <c:v>1.9405085424473899E-10</c:v>
                </c:pt>
                <c:pt idx="908">
                  <c:v>1.1921130345858401E-9</c:v>
                </c:pt>
                <c:pt idx="909">
                  <c:v>5.3756135224657999E-9</c:v>
                </c:pt>
                <c:pt idx="910">
                  <c:v>1.09805188806434E-7</c:v>
                </c:pt>
                <c:pt idx="911">
                  <c:v>2.0889659022295001E-2</c:v>
                </c:pt>
                <c:pt idx="912">
                  <c:v>2.3480061301295001E-8</c:v>
                </c:pt>
                <c:pt idx="913">
                  <c:v>9.5398543960426204E-9</c:v>
                </c:pt>
                <c:pt idx="914">
                  <c:v>5.7629870528747303E-2</c:v>
                </c:pt>
                <c:pt idx="915">
                  <c:v>0.20306990194823901</c:v>
                </c:pt>
                <c:pt idx="916">
                  <c:v>5.7175308709482203E-2</c:v>
                </c:pt>
                <c:pt idx="917">
                  <c:v>7.2219327103908997E-10</c:v>
                </c:pt>
                <c:pt idx="918">
                  <c:v>2.2728551760971402E-6</c:v>
                </c:pt>
                <c:pt idx="919">
                  <c:v>1.52166472048488E-8</c:v>
                </c:pt>
                <c:pt idx="920">
                  <c:v>5.8573730330770598E-9</c:v>
                </c:pt>
                <c:pt idx="921">
                  <c:v>4.8796081289045598E-9</c:v>
                </c:pt>
                <c:pt idx="922">
                  <c:v>5.5041712071242802E-11</c:v>
                </c:pt>
                <c:pt idx="923">
                  <c:v>2.9548637700329702E-7</c:v>
                </c:pt>
                <c:pt idx="924">
                  <c:v>2.5985991559443E-8</c:v>
                </c:pt>
                <c:pt idx="925">
                  <c:v>7.7998917700962794E-11</c:v>
                </c:pt>
                <c:pt idx="926">
                  <c:v>2.7603659520453298E-9</c:v>
                </c:pt>
                <c:pt idx="927">
                  <c:v>2.88091739545766E-10</c:v>
                </c:pt>
                <c:pt idx="928">
                  <c:v>7.0073679752463701E-10</c:v>
                </c:pt>
                <c:pt idx="929">
                  <c:v>4.2739589260580699E-11</c:v>
                </c:pt>
                <c:pt idx="930">
                  <c:v>1.68039170822722E-8</c:v>
                </c:pt>
                <c:pt idx="931">
                  <c:v>1.1014681953283599E-9</c:v>
                </c:pt>
                <c:pt idx="932">
                  <c:v>7.9454810348024603E-11</c:v>
                </c:pt>
                <c:pt idx="933">
                  <c:v>1.00264277343404E-10</c:v>
                </c:pt>
                <c:pt idx="934">
                  <c:v>4.3020713885518698E-9</c:v>
                </c:pt>
                <c:pt idx="935">
                  <c:v>4.90754693112016E-10</c:v>
                </c:pt>
                <c:pt idx="936">
                  <c:v>2.1880877736532401E-9</c:v>
                </c:pt>
                <c:pt idx="937">
                  <c:v>2.01448240197071E-11</c:v>
                </c:pt>
                <c:pt idx="938">
                  <c:v>4.9317792070715901E-9</c:v>
                </c:pt>
                <c:pt idx="939">
                  <c:v>1.3909303128934E-9</c:v>
                </c:pt>
                <c:pt idx="940">
                  <c:v>1.14955478709776E-10</c:v>
                </c:pt>
                <c:pt idx="941">
                  <c:v>1.63070032575696E-8</c:v>
                </c:pt>
                <c:pt idx="942">
                  <c:v>2.0798641087625699E-8</c:v>
                </c:pt>
                <c:pt idx="943">
                  <c:v>7.9472732189904598E-9</c:v>
                </c:pt>
                <c:pt idx="944">
                  <c:v>1.99079744018681E-10</c:v>
                </c:pt>
                <c:pt idx="945">
                  <c:v>1.40478968331991E-9</c:v>
                </c:pt>
                <c:pt idx="946">
                  <c:v>6.1586505010404695E-10</c:v>
                </c:pt>
                <c:pt idx="947">
                  <c:v>6.5089330504607403E-9</c:v>
                </c:pt>
                <c:pt idx="948">
                  <c:v>7.8837413256675698E-9</c:v>
                </c:pt>
                <c:pt idx="949">
                  <c:v>2.9716644618500401E-8</c:v>
                </c:pt>
                <c:pt idx="950">
                  <c:v>1.6763102623561399E-9</c:v>
                </c:pt>
                <c:pt idx="951">
                  <c:v>1.80686648976052E-7</c:v>
                </c:pt>
                <c:pt idx="952">
                  <c:v>2.5333465280418801E-11</c:v>
                </c:pt>
                <c:pt idx="953">
                  <c:v>5.9678002533240004E-10</c:v>
                </c:pt>
                <c:pt idx="954">
                  <c:v>7.2656282704301503E-9</c:v>
                </c:pt>
                <c:pt idx="955">
                  <c:v>1.8230608165600001E-9</c:v>
                </c:pt>
                <c:pt idx="956">
                  <c:v>2.2263880382155999E-8</c:v>
                </c:pt>
                <c:pt idx="957">
                  <c:v>1.17150621273314E-11</c:v>
                </c:pt>
                <c:pt idx="958">
                  <c:v>1.14669574991399E-7</c:v>
                </c:pt>
                <c:pt idx="959">
                  <c:v>3.4980788193970202E-9</c:v>
                </c:pt>
                <c:pt idx="960">
                  <c:v>4.0231752053875103E-9</c:v>
                </c:pt>
                <c:pt idx="961">
                  <c:v>1.6643759814800101E-6</c:v>
                </c:pt>
                <c:pt idx="962">
                  <c:v>1.5520951403780901E-9</c:v>
                </c:pt>
                <c:pt idx="963">
                  <c:v>2.3345445585462299E-8</c:v>
                </c:pt>
                <c:pt idx="964">
                  <c:v>6.7518615551810296E-9</c:v>
                </c:pt>
                <c:pt idx="965">
                  <c:v>6.2719125538045702E-8</c:v>
                </c:pt>
                <c:pt idx="966">
                  <c:v>2.4407989466855498E-10</c:v>
                </c:pt>
                <c:pt idx="967">
                  <c:v>3.7738543912848698E-10</c:v>
                </c:pt>
                <c:pt idx="968">
                  <c:v>6.9852580482812003E-10</c:v>
                </c:pt>
                <c:pt idx="969">
                  <c:v>8.3469181284606799E-9</c:v>
                </c:pt>
                <c:pt idx="970">
                  <c:v>5.1967365988723797E-11</c:v>
                </c:pt>
                <c:pt idx="971">
                  <c:v>1.03964192432065E-10</c:v>
                </c:pt>
                <c:pt idx="972">
                  <c:v>9.9427345756712899E-8</c:v>
                </c:pt>
                <c:pt idx="973">
                  <c:v>4.6326403475507699E-10</c:v>
                </c:pt>
                <c:pt idx="974">
                  <c:v>1.1835082035571701E-9</c:v>
                </c:pt>
                <c:pt idx="975">
                  <c:v>1.03795457892169E-8</c:v>
                </c:pt>
                <c:pt idx="976">
                  <c:v>1.73685526880957E-7</c:v>
                </c:pt>
                <c:pt idx="977">
                  <c:v>2.6175760961008501E-8</c:v>
                </c:pt>
                <c:pt idx="978">
                  <c:v>7.0984282078524798E-10</c:v>
                </c:pt>
                <c:pt idx="979">
                  <c:v>3.0793029122931899E-8</c:v>
                </c:pt>
                <c:pt idx="980">
                  <c:v>2.34787165948299E-8</c:v>
                </c:pt>
                <c:pt idx="981">
                  <c:v>2.0484165290979499E-6</c:v>
                </c:pt>
                <c:pt idx="982">
                  <c:v>4.9685653331096595E-7</c:v>
                </c:pt>
                <c:pt idx="983">
                  <c:v>4.8795209767592002E-6</c:v>
                </c:pt>
                <c:pt idx="984">
                  <c:v>1.0549083327593399E-8</c:v>
                </c:pt>
                <c:pt idx="985">
                  <c:v>3.4225860852097701E-8</c:v>
                </c:pt>
                <c:pt idx="986">
                  <c:v>3.87324853972569E-6</c:v>
                </c:pt>
                <c:pt idx="987">
                  <c:v>1.7146517600631302E-2</c:v>
                </c:pt>
                <c:pt idx="988">
                  <c:v>4.0598220422940601E-10</c:v>
                </c:pt>
                <c:pt idx="989">
                  <c:v>3.5025304107705901E-10</c:v>
                </c:pt>
                <c:pt idx="990">
                  <c:v>9.0684457501785895E-9</c:v>
                </c:pt>
                <c:pt idx="991">
                  <c:v>2.42925522149069E-9</c:v>
                </c:pt>
                <c:pt idx="992">
                  <c:v>3.3398290106252101E-10</c:v>
                </c:pt>
                <c:pt idx="993">
                  <c:v>2.0425657848845902E-9</c:v>
                </c:pt>
                <c:pt idx="994">
                  <c:v>8.6586668169295198E-9</c:v>
                </c:pt>
                <c:pt idx="995">
                  <c:v>5.4589960310444802E-2</c:v>
                </c:pt>
                <c:pt idx="996">
                  <c:v>2.3015991944901199E-9</c:v>
                </c:pt>
                <c:pt idx="997">
                  <c:v>1.42582001186567E-8</c:v>
                </c:pt>
                <c:pt idx="998">
                  <c:v>1.58386622910742E-9</c:v>
                </c:pt>
                <c:pt idx="999">
                  <c:v>1.8045660966536001E-8</c:v>
                </c:pt>
                <c:pt idx="1000">
                  <c:v>3.5567024389502401E-8</c:v>
                </c:pt>
                <c:pt idx="1001">
                  <c:v>1.91468889140279E-8</c:v>
                </c:pt>
                <c:pt idx="1002">
                  <c:v>1.1380143140062701E-8</c:v>
                </c:pt>
                <c:pt idx="1003">
                  <c:v>3.9132234359010399E-9</c:v>
                </c:pt>
                <c:pt idx="1004">
                  <c:v>1.4096508193902501E-7</c:v>
                </c:pt>
                <c:pt idx="1005">
                  <c:v>1.9727693848379599E-9</c:v>
                </c:pt>
                <c:pt idx="1006">
                  <c:v>3.99704234812117E-7</c:v>
                </c:pt>
                <c:pt idx="1007">
                  <c:v>7.5741414162404002E-9</c:v>
                </c:pt>
                <c:pt idx="1008">
                  <c:v>4.9822858859902297E-7</c:v>
                </c:pt>
                <c:pt idx="1009">
                  <c:v>2.1393105248879999E-10</c:v>
                </c:pt>
                <c:pt idx="1010">
                  <c:v>5.1381093850261197E-8</c:v>
                </c:pt>
                <c:pt idx="1011">
                  <c:v>4.90043198479821E-10</c:v>
                </c:pt>
                <c:pt idx="1012">
                  <c:v>7.3783115512926103E-9</c:v>
                </c:pt>
                <c:pt idx="1013">
                  <c:v>5.2527083829602101E-11</c:v>
                </c:pt>
                <c:pt idx="1014">
                  <c:v>1.07707177989534E-8</c:v>
                </c:pt>
                <c:pt idx="1015">
                  <c:v>7.2323118860533196E-9</c:v>
                </c:pt>
                <c:pt idx="1016">
                  <c:v>7.0860641239891099E-9</c:v>
                </c:pt>
                <c:pt idx="1017">
                  <c:v>1.42662472857223E-8</c:v>
                </c:pt>
                <c:pt idx="1018">
                  <c:v>5.5733275039593998E-8</c:v>
                </c:pt>
                <c:pt idx="1019">
                  <c:v>2.1348680321914101E-9</c:v>
                </c:pt>
                <c:pt idx="1020">
                  <c:v>1.46112240103999E-8</c:v>
                </c:pt>
                <c:pt idx="1021">
                  <c:v>5.2208800346595797E-9</c:v>
                </c:pt>
                <c:pt idx="1022">
                  <c:v>4.1138177042894901E-9</c:v>
                </c:pt>
                <c:pt idx="1023">
                  <c:v>7.4558503637315003E-10</c:v>
                </c:pt>
                <c:pt idx="1024">
                  <c:v>9.5161331192288408E-9</c:v>
                </c:pt>
                <c:pt idx="1025">
                  <c:v>4.6071619506055701E-10</c:v>
                </c:pt>
                <c:pt idx="1026">
                  <c:v>8.5697796176454301E-10</c:v>
                </c:pt>
                <c:pt idx="1027">
                  <c:v>1.68704509224925E-9</c:v>
                </c:pt>
                <c:pt idx="1028">
                  <c:v>2.9841758765709602E-10</c:v>
                </c:pt>
                <c:pt idx="1029">
                  <c:v>2.70666933976574E-9</c:v>
                </c:pt>
                <c:pt idx="1030">
                  <c:v>1.56054706873879E-8</c:v>
                </c:pt>
                <c:pt idx="1031">
                  <c:v>2.4458444617079898E-10</c:v>
                </c:pt>
                <c:pt idx="1032">
                  <c:v>5.2431410630748002E-9</c:v>
                </c:pt>
                <c:pt idx="1033">
                  <c:v>4.1885768749126402E-10</c:v>
                </c:pt>
                <c:pt idx="1034">
                  <c:v>3.38985074402974E-9</c:v>
                </c:pt>
                <c:pt idx="1035">
                  <c:v>1.91398300588876E-8</c:v>
                </c:pt>
                <c:pt idx="1036">
                  <c:v>9.4615387752038194E-9</c:v>
                </c:pt>
                <c:pt idx="1037">
                  <c:v>9.9032210942693494E-9</c:v>
                </c:pt>
                <c:pt idx="1038">
                  <c:v>2.2218386435755498E-9</c:v>
                </c:pt>
                <c:pt idx="1039">
                  <c:v>1.7847837432949098E-8</c:v>
                </c:pt>
                <c:pt idx="1040">
                  <c:v>4.3639553907674101E-10</c:v>
                </c:pt>
                <c:pt idx="1041">
                  <c:v>1.5920069048311199E-10</c:v>
                </c:pt>
                <c:pt idx="1042">
                  <c:v>3.7016427700947401E-11</c:v>
                </c:pt>
                <c:pt idx="1043">
                  <c:v>6.0975348486934803E-8</c:v>
                </c:pt>
                <c:pt idx="1044">
                  <c:v>2.2096708386222901E-9</c:v>
                </c:pt>
                <c:pt idx="1045">
                  <c:v>5.8509888504723497E-8</c:v>
                </c:pt>
                <c:pt idx="1046">
                  <c:v>2.9959415502818401E-10</c:v>
                </c:pt>
                <c:pt idx="1047">
                  <c:v>3.4750305398160302E-8</c:v>
                </c:pt>
                <c:pt idx="1048">
                  <c:v>4.1399941249295701E-10</c:v>
                </c:pt>
                <c:pt idx="1049">
                  <c:v>6.8790239775712203E-9</c:v>
                </c:pt>
                <c:pt idx="1050">
                  <c:v>3.9806719632293701E-10</c:v>
                </c:pt>
                <c:pt idx="1051">
                  <c:v>7.6974184171195398E-10</c:v>
                </c:pt>
                <c:pt idx="1052">
                  <c:v>1.4015679739162899E-9</c:v>
                </c:pt>
                <c:pt idx="1053">
                  <c:v>4.1232000254775301E-9</c:v>
                </c:pt>
                <c:pt idx="1054">
                  <c:v>7.9319791084426399E-9</c:v>
                </c:pt>
                <c:pt idx="1055">
                  <c:v>1.1950894700998401E-8</c:v>
                </c:pt>
                <c:pt idx="1056">
                  <c:v>8.07758801634391E-9</c:v>
                </c:pt>
                <c:pt idx="1057">
                  <c:v>3.2355390554171701E-9</c:v>
                </c:pt>
                <c:pt idx="1058">
                  <c:v>2.9205151474355402E-9</c:v>
                </c:pt>
                <c:pt idx="1059">
                  <c:v>2.6737147085356201E-7</c:v>
                </c:pt>
                <c:pt idx="1060">
                  <c:v>1.07617277884405E-9</c:v>
                </c:pt>
                <c:pt idx="1061">
                  <c:v>9.4530616491121996E-8</c:v>
                </c:pt>
                <c:pt idx="1062">
                  <c:v>1.99745260387267E-8</c:v>
                </c:pt>
                <c:pt idx="1063">
                  <c:v>9.4313736523447007E-9</c:v>
                </c:pt>
                <c:pt idx="1064">
                  <c:v>1.2713449872958599E-9</c:v>
                </c:pt>
                <c:pt idx="1065">
                  <c:v>8.4850942259819095E-10</c:v>
                </c:pt>
                <c:pt idx="1066">
                  <c:v>3.0561823243560399E-8</c:v>
                </c:pt>
                <c:pt idx="1067">
                  <c:v>5.5640055103894203E-9</c:v>
                </c:pt>
                <c:pt idx="1068">
                  <c:v>1.8302033556179601E-9</c:v>
                </c:pt>
                <c:pt idx="1069">
                  <c:v>1.4362641328493101E-8</c:v>
                </c:pt>
                <c:pt idx="1070">
                  <c:v>1.5320491573450098E-8</c:v>
                </c:pt>
                <c:pt idx="1071">
                  <c:v>8.9557853719526901E-10</c:v>
                </c:pt>
                <c:pt idx="1072">
                  <c:v>1.64512458710942E-8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51-4387-A70D-6CAB30AC1CD8}"/>
            </c:ext>
          </c:extLst>
        </c:ser>
        <c:ser>
          <c:idx val="5"/>
          <c:order val="5"/>
          <c:tx>
            <c:strRef>
              <c:f>'Results_train12_2.4saaWeights'!$F$1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'Results_train12_2.4saaWeights'!$F$2:$F$1075</c:f>
              <c:numCache>
                <c:formatCode>#,#00</c:formatCode>
                <c:ptCount val="1074"/>
                <c:pt idx="0">
                  <c:v>3.6221324258750199E-9</c:v>
                </c:pt>
                <c:pt idx="1">
                  <c:v>2.37694355807814E-7</c:v>
                </c:pt>
                <c:pt idx="2">
                  <c:v>2.75416884913194E-9</c:v>
                </c:pt>
                <c:pt idx="3">
                  <c:v>8.08433684833845E-8</c:v>
                </c:pt>
                <c:pt idx="4">
                  <c:v>4.9626178418515299E-9</c:v>
                </c:pt>
                <c:pt idx="5">
                  <c:v>3.2110261767359898E-8</c:v>
                </c:pt>
                <c:pt idx="6">
                  <c:v>1.4401214835705499E-8</c:v>
                </c:pt>
                <c:pt idx="7">
                  <c:v>2.3194702127726401E-7</c:v>
                </c:pt>
                <c:pt idx="8">
                  <c:v>3.0878042596924999E-10</c:v>
                </c:pt>
                <c:pt idx="9">
                  <c:v>1.7073060424892899E-9</c:v>
                </c:pt>
                <c:pt idx="10">
                  <c:v>2.2197212137207299E-8</c:v>
                </c:pt>
                <c:pt idx="11">
                  <c:v>1.6328684847914799E-10</c:v>
                </c:pt>
                <c:pt idx="12">
                  <c:v>2.93213666885126E-8</c:v>
                </c:pt>
                <c:pt idx="13">
                  <c:v>1.35456133950308E-10</c:v>
                </c:pt>
                <c:pt idx="14">
                  <c:v>9.2890631509380401E-9</c:v>
                </c:pt>
                <c:pt idx="15">
                  <c:v>9.5544556412196602E-10</c:v>
                </c:pt>
                <c:pt idx="16">
                  <c:v>2.8876135357207401E-9</c:v>
                </c:pt>
                <c:pt idx="17">
                  <c:v>4.9327612939764305E-10</c:v>
                </c:pt>
                <c:pt idx="18">
                  <c:v>1.73633597043678E-9</c:v>
                </c:pt>
                <c:pt idx="19">
                  <c:v>7.3393823266116302E-11</c:v>
                </c:pt>
                <c:pt idx="20">
                  <c:v>1.2108456022691099E-8</c:v>
                </c:pt>
                <c:pt idx="21">
                  <c:v>1.3249179494728E-8</c:v>
                </c:pt>
                <c:pt idx="22">
                  <c:v>4.4987349610193702E-9</c:v>
                </c:pt>
                <c:pt idx="23">
                  <c:v>3.72427433258104E-12</c:v>
                </c:pt>
                <c:pt idx="24">
                  <c:v>2.2927185640246999E-9</c:v>
                </c:pt>
                <c:pt idx="25">
                  <c:v>4.1713606988093199E-10</c:v>
                </c:pt>
                <c:pt idx="26">
                  <c:v>1.1813097824336201E-10</c:v>
                </c:pt>
                <c:pt idx="27">
                  <c:v>1.5703600860739599E-8</c:v>
                </c:pt>
                <c:pt idx="28">
                  <c:v>3.7558337080244897E-9</c:v>
                </c:pt>
                <c:pt idx="29">
                  <c:v>9.4878602353840899E-11</c:v>
                </c:pt>
                <c:pt idx="30">
                  <c:v>2.6118852810848302E-8</c:v>
                </c:pt>
                <c:pt idx="31">
                  <c:v>1.74794972169244E-6</c:v>
                </c:pt>
                <c:pt idx="32">
                  <c:v>1.8082892093754499E-7</c:v>
                </c:pt>
                <c:pt idx="33">
                  <c:v>2.8033237502457398E-9</c:v>
                </c:pt>
                <c:pt idx="34">
                  <c:v>5.9296653693005697E-9</c:v>
                </c:pt>
                <c:pt idx="35">
                  <c:v>3.2638180951272099E-9</c:v>
                </c:pt>
                <c:pt idx="36">
                  <c:v>0.43336804227662901</c:v>
                </c:pt>
                <c:pt idx="37">
                  <c:v>0.85658839154718802</c:v>
                </c:pt>
                <c:pt idx="38">
                  <c:v>0.12838404584341301</c:v>
                </c:pt>
                <c:pt idx="39">
                  <c:v>1.32406244892078E-8</c:v>
                </c:pt>
                <c:pt idx="40">
                  <c:v>1.5549960460939399E-2</c:v>
                </c:pt>
                <c:pt idx="41">
                  <c:v>0.49805668766952199</c:v>
                </c:pt>
                <c:pt idx="42">
                  <c:v>0.350273652806044</c:v>
                </c:pt>
                <c:pt idx="43">
                  <c:v>0.115635164130305</c:v>
                </c:pt>
                <c:pt idx="44">
                  <c:v>0.41189084353949601</c:v>
                </c:pt>
                <c:pt idx="45">
                  <c:v>0.15852270081931</c:v>
                </c:pt>
                <c:pt idx="46">
                  <c:v>0.13874874698987499</c:v>
                </c:pt>
                <c:pt idx="47">
                  <c:v>0.53058102534479301</c:v>
                </c:pt>
                <c:pt idx="48">
                  <c:v>0.474142059401919</c:v>
                </c:pt>
                <c:pt idx="49">
                  <c:v>0.41344318226516602</c:v>
                </c:pt>
                <c:pt idx="50">
                  <c:v>0.49570898361984</c:v>
                </c:pt>
                <c:pt idx="51">
                  <c:v>0.35874357359159997</c:v>
                </c:pt>
                <c:pt idx="52">
                  <c:v>0.27163171989456703</c:v>
                </c:pt>
                <c:pt idx="53">
                  <c:v>0.35305521476573698</c:v>
                </c:pt>
                <c:pt idx="54">
                  <c:v>1.7830570775428899E-8</c:v>
                </c:pt>
                <c:pt idx="55">
                  <c:v>0.30797096334237201</c:v>
                </c:pt>
                <c:pt idx="56">
                  <c:v>0.499425882051518</c:v>
                </c:pt>
                <c:pt idx="57">
                  <c:v>0.68556930848043895</c:v>
                </c:pt>
                <c:pt idx="58">
                  <c:v>4.21148559336357E-8</c:v>
                </c:pt>
                <c:pt idx="59">
                  <c:v>0.26372460772533102</c:v>
                </c:pt>
                <c:pt idx="60">
                  <c:v>1.5290750656184901E-9</c:v>
                </c:pt>
                <c:pt idx="61">
                  <c:v>4.3437019956822899E-2</c:v>
                </c:pt>
                <c:pt idx="62">
                  <c:v>1.09862616461373E-9</c:v>
                </c:pt>
                <c:pt idx="63">
                  <c:v>1.31307480335577E-9</c:v>
                </c:pt>
                <c:pt idx="64">
                  <c:v>6.9991957555760999E-11</c:v>
                </c:pt>
                <c:pt idx="65">
                  <c:v>3.2982400117143597E-8</c:v>
                </c:pt>
                <c:pt idx="66">
                  <c:v>2.8245648044233901E-8</c:v>
                </c:pt>
                <c:pt idx="67">
                  <c:v>2.1842939203859499E-9</c:v>
                </c:pt>
                <c:pt idx="68">
                  <c:v>1.84897812970208E-9</c:v>
                </c:pt>
                <c:pt idx="69">
                  <c:v>7.2479239271019302E-11</c:v>
                </c:pt>
                <c:pt idx="70">
                  <c:v>1.0525429476513401E-9</c:v>
                </c:pt>
                <c:pt idx="71">
                  <c:v>1.08782363733772E-10</c:v>
                </c:pt>
                <c:pt idx="72">
                  <c:v>1.94845274992944E-8</c:v>
                </c:pt>
                <c:pt idx="73">
                  <c:v>7.7363998173254504E-10</c:v>
                </c:pt>
                <c:pt idx="74">
                  <c:v>4.7759351924161498E-8</c:v>
                </c:pt>
                <c:pt idx="75">
                  <c:v>8.0153569354309202E-10</c:v>
                </c:pt>
                <c:pt idx="76">
                  <c:v>2.83388189461056E-10</c:v>
                </c:pt>
                <c:pt idx="77">
                  <c:v>3.8267396751523401E-10</c:v>
                </c:pt>
                <c:pt idx="78">
                  <c:v>8.1848846640601195E-10</c:v>
                </c:pt>
                <c:pt idx="79">
                  <c:v>2.5926127434005999E-9</c:v>
                </c:pt>
                <c:pt idx="80">
                  <c:v>4.24692811978213E-10</c:v>
                </c:pt>
                <c:pt idx="81">
                  <c:v>5.03818440423161E-10</c:v>
                </c:pt>
                <c:pt idx="82">
                  <c:v>1.6316113790757E-9</c:v>
                </c:pt>
                <c:pt idx="83">
                  <c:v>9.0541084160645594E-11</c:v>
                </c:pt>
                <c:pt idx="84">
                  <c:v>4.6097530033567604E-9</c:v>
                </c:pt>
                <c:pt idx="85">
                  <c:v>4.1430334001236598E-10</c:v>
                </c:pt>
                <c:pt idx="86">
                  <c:v>4.2658357307639799E-9</c:v>
                </c:pt>
                <c:pt idx="87">
                  <c:v>1.07794203082469E-8</c:v>
                </c:pt>
                <c:pt idx="88">
                  <c:v>1.3504497432562301E-9</c:v>
                </c:pt>
                <c:pt idx="89">
                  <c:v>2.8519122083367499E-9</c:v>
                </c:pt>
                <c:pt idx="90">
                  <c:v>3.929574308623E-11</c:v>
                </c:pt>
                <c:pt idx="91">
                  <c:v>1.7124810723117E-10</c:v>
                </c:pt>
                <c:pt idx="92">
                  <c:v>1.4950818699161801E-8</c:v>
                </c:pt>
                <c:pt idx="93">
                  <c:v>9.4744212989062204E-9</c:v>
                </c:pt>
                <c:pt idx="94">
                  <c:v>1.0960059210594299E-6</c:v>
                </c:pt>
                <c:pt idx="95">
                  <c:v>6.4557095182964097E-9</c:v>
                </c:pt>
                <c:pt idx="96">
                  <c:v>4.2644313919636602E-11</c:v>
                </c:pt>
                <c:pt idx="97">
                  <c:v>2.2771057852256E-10</c:v>
                </c:pt>
                <c:pt idx="98">
                  <c:v>2.5244212590360999E-8</c:v>
                </c:pt>
                <c:pt idx="99">
                  <c:v>6.3582380829175995E-10</c:v>
                </c:pt>
                <c:pt idx="100">
                  <c:v>2.0751203795343501E-9</c:v>
                </c:pt>
                <c:pt idx="101">
                  <c:v>1.02164986286011E-10</c:v>
                </c:pt>
                <c:pt idx="102">
                  <c:v>1.3467066326601999E-9</c:v>
                </c:pt>
                <c:pt idx="103">
                  <c:v>1.35937723227792E-8</c:v>
                </c:pt>
                <c:pt idx="104">
                  <c:v>3.9826481649229801E-10</c:v>
                </c:pt>
                <c:pt idx="105">
                  <c:v>2.2737580976311702E-8</c:v>
                </c:pt>
                <c:pt idx="106">
                  <c:v>3.4316795223730598E-9</c:v>
                </c:pt>
                <c:pt idx="107">
                  <c:v>4.7415347084952401E-9</c:v>
                </c:pt>
                <c:pt idx="108">
                  <c:v>9.2139295601570499E-10</c:v>
                </c:pt>
                <c:pt idx="109">
                  <c:v>4.0997671511194704E-9</c:v>
                </c:pt>
                <c:pt idx="110">
                  <c:v>1.04578322936613E-10</c:v>
                </c:pt>
                <c:pt idx="111">
                  <c:v>6.3361948588729097E-9</c:v>
                </c:pt>
                <c:pt idx="112">
                  <c:v>1.9620273500852601E-9</c:v>
                </c:pt>
                <c:pt idx="113">
                  <c:v>3.7588428160987598E-9</c:v>
                </c:pt>
                <c:pt idx="114">
                  <c:v>3.89914648254976E-9</c:v>
                </c:pt>
                <c:pt idx="115">
                  <c:v>1.9115898846890002E-9</c:v>
                </c:pt>
                <c:pt idx="116">
                  <c:v>3.8498939143899199E-10</c:v>
                </c:pt>
                <c:pt idx="117">
                  <c:v>1.5754083618064601E-9</c:v>
                </c:pt>
                <c:pt idx="118">
                  <c:v>1.68292381166461E-9</c:v>
                </c:pt>
                <c:pt idx="119">
                  <c:v>1.1688765373948901E-9</c:v>
                </c:pt>
                <c:pt idx="120">
                  <c:v>1.6536376920161001E-9</c:v>
                </c:pt>
                <c:pt idx="121">
                  <c:v>6.7461747990759404E-11</c:v>
                </c:pt>
                <c:pt idx="122">
                  <c:v>1.36563393072774E-9</c:v>
                </c:pt>
                <c:pt idx="123">
                  <c:v>2.2621673162594702E-9</c:v>
                </c:pt>
                <c:pt idx="124">
                  <c:v>7.14242879924182E-9</c:v>
                </c:pt>
                <c:pt idx="125">
                  <c:v>2.8798084800684801E-8</c:v>
                </c:pt>
                <c:pt idx="126">
                  <c:v>2.9585137227186999E-9</c:v>
                </c:pt>
                <c:pt idx="127">
                  <c:v>0.99999995951299403</c:v>
                </c:pt>
                <c:pt idx="128">
                  <c:v>4.6285511390897102E-7</c:v>
                </c:pt>
                <c:pt idx="129">
                  <c:v>1.00467294305784E-6</c:v>
                </c:pt>
                <c:pt idx="130">
                  <c:v>4.3726033847058101E-7</c:v>
                </c:pt>
                <c:pt idx="131">
                  <c:v>4.7497189017839598E-6</c:v>
                </c:pt>
                <c:pt idx="132">
                  <c:v>1.3010264922776601E-8</c:v>
                </c:pt>
                <c:pt idx="133">
                  <c:v>0.77938464457572199</c:v>
                </c:pt>
                <c:pt idx="134">
                  <c:v>4.6367479856727002E-10</c:v>
                </c:pt>
                <c:pt idx="135">
                  <c:v>1.4145814662211799E-10</c:v>
                </c:pt>
                <c:pt idx="136">
                  <c:v>2.5738315018869801E-10</c:v>
                </c:pt>
                <c:pt idx="137">
                  <c:v>7.1786335844953898E-10</c:v>
                </c:pt>
                <c:pt idx="138">
                  <c:v>1.2506601941757101E-10</c:v>
                </c:pt>
                <c:pt idx="139">
                  <c:v>4.1970615676618899E-10</c:v>
                </c:pt>
                <c:pt idx="140">
                  <c:v>7.7980335240648995E-10</c:v>
                </c:pt>
                <c:pt idx="141">
                  <c:v>5.9075972340157096E-9</c:v>
                </c:pt>
                <c:pt idx="142">
                  <c:v>7.0406852096862301E-9</c:v>
                </c:pt>
                <c:pt idx="143">
                  <c:v>1.64737702149856E-8</c:v>
                </c:pt>
                <c:pt idx="144">
                  <c:v>1.80199192969443E-8</c:v>
                </c:pt>
                <c:pt idx="145">
                  <c:v>8.8332409999709499E-8</c:v>
                </c:pt>
                <c:pt idx="146">
                  <c:v>2.50374610328161E-8</c:v>
                </c:pt>
                <c:pt idx="147">
                  <c:v>1.40338124194533E-9</c:v>
                </c:pt>
                <c:pt idx="148">
                  <c:v>0.40974312627263998</c:v>
                </c:pt>
                <c:pt idx="149">
                  <c:v>0.96576669198532905</c:v>
                </c:pt>
                <c:pt idx="150">
                  <c:v>0.75922560295013997</c:v>
                </c:pt>
                <c:pt idx="151">
                  <c:v>0.69040025580139097</c:v>
                </c:pt>
                <c:pt idx="152">
                  <c:v>0.84145755979265102</c:v>
                </c:pt>
                <c:pt idx="153">
                  <c:v>0.98879279539609299</c:v>
                </c:pt>
                <c:pt idx="154">
                  <c:v>0.59695414354750098</c:v>
                </c:pt>
                <c:pt idx="155">
                  <c:v>0.60641063350935698</c:v>
                </c:pt>
                <c:pt idx="156">
                  <c:v>3.8413898178029801E-2</c:v>
                </c:pt>
                <c:pt idx="157">
                  <c:v>8.3499254864892805E-2</c:v>
                </c:pt>
                <c:pt idx="158">
                  <c:v>1.1907659748118E-8</c:v>
                </c:pt>
                <c:pt idx="159">
                  <c:v>0.86543420322615405</c:v>
                </c:pt>
                <c:pt idx="160">
                  <c:v>0.871690153167758</c:v>
                </c:pt>
                <c:pt idx="161">
                  <c:v>4.9158865477089002E-9</c:v>
                </c:pt>
                <c:pt idx="162">
                  <c:v>6.7981663307449604E-10</c:v>
                </c:pt>
                <c:pt idx="163">
                  <c:v>3.0771504544004201E-9</c:v>
                </c:pt>
                <c:pt idx="164">
                  <c:v>1.77335812082301E-8</c:v>
                </c:pt>
                <c:pt idx="165">
                  <c:v>1.6503846693993899E-9</c:v>
                </c:pt>
                <c:pt idx="166">
                  <c:v>8.4764115821430998E-7</c:v>
                </c:pt>
                <c:pt idx="167">
                  <c:v>0.107698466277723</c:v>
                </c:pt>
                <c:pt idx="168">
                  <c:v>1.52730966974174E-8</c:v>
                </c:pt>
                <c:pt idx="169">
                  <c:v>9.0835435568541895E-10</c:v>
                </c:pt>
                <c:pt idx="170">
                  <c:v>1.56398869001292E-9</c:v>
                </c:pt>
                <c:pt idx="171">
                  <c:v>1.02418279237121E-7</c:v>
                </c:pt>
                <c:pt idx="172">
                  <c:v>1.9354443533919701E-10</c:v>
                </c:pt>
                <c:pt idx="173">
                  <c:v>1.9009692178759401E-9</c:v>
                </c:pt>
                <c:pt idx="174">
                  <c:v>1.7136230135398899E-10</c:v>
                </c:pt>
                <c:pt idx="175">
                  <c:v>1.4597263551885099E-10</c:v>
                </c:pt>
                <c:pt idx="176">
                  <c:v>2.1718051254544499E-10</c:v>
                </c:pt>
                <c:pt idx="177">
                  <c:v>1.79759099563081E-9</c:v>
                </c:pt>
                <c:pt idx="178">
                  <c:v>1.4888717379163E-10</c:v>
                </c:pt>
                <c:pt idx="179">
                  <c:v>1.2128169980559401E-9</c:v>
                </c:pt>
                <c:pt idx="180">
                  <c:v>2.4418085363041899E-8</c:v>
                </c:pt>
                <c:pt idx="181">
                  <c:v>2.3606537873746701E-8</c:v>
                </c:pt>
                <c:pt idx="182">
                  <c:v>1.07461743316737E-9</c:v>
                </c:pt>
                <c:pt idx="183">
                  <c:v>7.4709613805923994E-9</c:v>
                </c:pt>
                <c:pt idx="184">
                  <c:v>2.3408847356767499E-9</c:v>
                </c:pt>
                <c:pt idx="185">
                  <c:v>4.1422333073111201E-9</c:v>
                </c:pt>
                <c:pt idx="186">
                  <c:v>1.1829069613539E-9</c:v>
                </c:pt>
                <c:pt idx="187">
                  <c:v>1.07345766806185E-9</c:v>
                </c:pt>
                <c:pt idx="188">
                  <c:v>2.6956269243747398E-10</c:v>
                </c:pt>
                <c:pt idx="189">
                  <c:v>6.1544174175120703E-9</c:v>
                </c:pt>
                <c:pt idx="190">
                  <c:v>3.0827868999427E-8</c:v>
                </c:pt>
                <c:pt idx="191">
                  <c:v>9.5249093595269296E-9</c:v>
                </c:pt>
                <c:pt idx="192">
                  <c:v>4.3565101147651102E-9</c:v>
                </c:pt>
                <c:pt idx="193">
                  <c:v>3.94227456981084E-10</c:v>
                </c:pt>
                <c:pt idx="194">
                  <c:v>1.70080151425269E-10</c:v>
                </c:pt>
                <c:pt idx="195">
                  <c:v>1.9252089977953701E-10</c:v>
                </c:pt>
                <c:pt idx="196">
                  <c:v>7.1914472005306498E-10</c:v>
                </c:pt>
                <c:pt idx="197">
                  <c:v>1.9229508103553E-8</c:v>
                </c:pt>
                <c:pt idx="198">
                  <c:v>8.8044270517401302E-10</c:v>
                </c:pt>
                <c:pt idx="199">
                  <c:v>3.19650770599758E-7</c:v>
                </c:pt>
                <c:pt idx="200">
                  <c:v>5.7923553698549199E-10</c:v>
                </c:pt>
                <c:pt idx="201">
                  <c:v>9.5257611012627106E-11</c:v>
                </c:pt>
                <c:pt idx="202">
                  <c:v>9.0045859755185994E-9</c:v>
                </c:pt>
                <c:pt idx="203">
                  <c:v>3.2074438129077399E-6</c:v>
                </c:pt>
                <c:pt idx="204">
                  <c:v>3.1898417727565199E-9</c:v>
                </c:pt>
                <c:pt idx="205">
                  <c:v>2.67538269201604E-6</c:v>
                </c:pt>
                <c:pt idx="206">
                  <c:v>3.95188736146476E-2</c:v>
                </c:pt>
                <c:pt idx="207">
                  <c:v>3.2891343166251602E-10</c:v>
                </c:pt>
                <c:pt idx="208">
                  <c:v>1.0408979198769E-10</c:v>
                </c:pt>
                <c:pt idx="209">
                  <c:v>5.85519846708242E-10</c:v>
                </c:pt>
                <c:pt idx="210">
                  <c:v>2.2607138370704101E-8</c:v>
                </c:pt>
                <c:pt idx="211">
                  <c:v>2.4472059889718499E-8</c:v>
                </c:pt>
                <c:pt idx="212">
                  <c:v>3.3412890532856502E-9</c:v>
                </c:pt>
                <c:pt idx="213">
                  <c:v>7.8023947105763794E-11</c:v>
                </c:pt>
                <c:pt idx="214">
                  <c:v>3.3344051358155101E-8</c:v>
                </c:pt>
                <c:pt idx="215">
                  <c:v>1.63514234354026E-8</c:v>
                </c:pt>
                <c:pt idx="216">
                  <c:v>6.3472854370058101E-10</c:v>
                </c:pt>
                <c:pt idx="217">
                  <c:v>1.2620078061464899E-8</c:v>
                </c:pt>
                <c:pt idx="218">
                  <c:v>2.7108969501363098E-10</c:v>
                </c:pt>
                <c:pt idx="219">
                  <c:v>3.48455797188428E-10</c:v>
                </c:pt>
                <c:pt idx="220">
                  <c:v>8.7989592337192404E-12</c:v>
                </c:pt>
                <c:pt idx="221">
                  <c:v>6.96187794347373E-9</c:v>
                </c:pt>
                <c:pt idx="222">
                  <c:v>3.6271110179825899E-9</c:v>
                </c:pt>
                <c:pt idx="223">
                  <c:v>2.1554651977720401E-8</c:v>
                </c:pt>
                <c:pt idx="224">
                  <c:v>4.4357230524007602E-10</c:v>
                </c:pt>
                <c:pt idx="225">
                  <c:v>2.4168838753222001E-9</c:v>
                </c:pt>
                <c:pt idx="226">
                  <c:v>4.30858836015808E-9</c:v>
                </c:pt>
                <c:pt idx="227">
                  <c:v>7.9695084822755105E-11</c:v>
                </c:pt>
                <c:pt idx="228">
                  <c:v>5.2051737768372998E-10</c:v>
                </c:pt>
                <c:pt idx="229">
                  <c:v>1.3808597596521901E-10</c:v>
                </c:pt>
                <c:pt idx="230">
                  <c:v>1.71893101905045E-10</c:v>
                </c:pt>
                <c:pt idx="231">
                  <c:v>5.1527645428629495E-10</c:v>
                </c:pt>
                <c:pt idx="232">
                  <c:v>5.1564734151102201E-11</c:v>
                </c:pt>
                <c:pt idx="233">
                  <c:v>4.6656927850219802E-8</c:v>
                </c:pt>
                <c:pt idx="234">
                  <c:v>7.92652736712705E-8</c:v>
                </c:pt>
                <c:pt idx="235">
                  <c:v>1.41666335693312E-9</c:v>
                </c:pt>
                <c:pt idx="236">
                  <c:v>1.1255036987613899E-9</c:v>
                </c:pt>
                <c:pt idx="237">
                  <c:v>1.9161373894031501E-10</c:v>
                </c:pt>
                <c:pt idx="238">
                  <c:v>7.3375066634909802E-10</c:v>
                </c:pt>
                <c:pt idx="239">
                  <c:v>1.6483603135507699E-8</c:v>
                </c:pt>
                <c:pt idx="240">
                  <c:v>2.24724081333326E-8</c:v>
                </c:pt>
                <c:pt idx="241">
                  <c:v>5.6238418287515197E-9</c:v>
                </c:pt>
                <c:pt idx="242">
                  <c:v>1.53138650452437E-9</c:v>
                </c:pt>
                <c:pt idx="243">
                  <c:v>3.0335340502314499E-10</c:v>
                </c:pt>
                <c:pt idx="244">
                  <c:v>7.6056006796638599E-10</c:v>
                </c:pt>
                <c:pt idx="245">
                  <c:v>1.5474937843214999E-9</c:v>
                </c:pt>
                <c:pt idx="246">
                  <c:v>4.7691801904777802E-10</c:v>
                </c:pt>
                <c:pt idx="247">
                  <c:v>4.7704872648782798E-9</c:v>
                </c:pt>
                <c:pt idx="248">
                  <c:v>2.13030247728763E-9</c:v>
                </c:pt>
                <c:pt idx="249">
                  <c:v>4.9679247523886298E-8</c:v>
                </c:pt>
                <c:pt idx="250">
                  <c:v>1.13095430387368E-9</c:v>
                </c:pt>
                <c:pt idx="251">
                  <c:v>9.0124529557816905E-10</c:v>
                </c:pt>
                <c:pt idx="252">
                  <c:v>3.1363025783104699E-9</c:v>
                </c:pt>
                <c:pt idx="253">
                  <c:v>1.5394889317785401E-10</c:v>
                </c:pt>
                <c:pt idx="254">
                  <c:v>3.1944268958010298E-10</c:v>
                </c:pt>
                <c:pt idx="255">
                  <c:v>9.2515124543597802E-11</c:v>
                </c:pt>
                <c:pt idx="256">
                  <c:v>4.7133796786653403E-9</c:v>
                </c:pt>
                <c:pt idx="257">
                  <c:v>3.8051371358560601E-10</c:v>
                </c:pt>
                <c:pt idx="258">
                  <c:v>5.6927071200943905E-10</c:v>
                </c:pt>
                <c:pt idx="259">
                  <c:v>6.6868237071780298E-8</c:v>
                </c:pt>
                <c:pt idx="260">
                  <c:v>5.5395665290129103E-9</c:v>
                </c:pt>
                <c:pt idx="261">
                  <c:v>7.0613619646920899E-9</c:v>
                </c:pt>
                <c:pt idx="262">
                  <c:v>1.11283466066081E-8</c:v>
                </c:pt>
                <c:pt idx="263">
                  <c:v>1.0340585796145801E-9</c:v>
                </c:pt>
                <c:pt idx="264">
                  <c:v>3.6851665794436399E-10</c:v>
                </c:pt>
                <c:pt idx="265">
                  <c:v>3.2346911064358399E-9</c:v>
                </c:pt>
                <c:pt idx="266">
                  <c:v>6.4163334079634402E-10</c:v>
                </c:pt>
                <c:pt idx="267">
                  <c:v>3.7968307457464502E-9</c:v>
                </c:pt>
                <c:pt idx="268">
                  <c:v>4.1598887824919003E-8</c:v>
                </c:pt>
                <c:pt idx="269">
                  <c:v>6.75919830756691E-9</c:v>
                </c:pt>
                <c:pt idx="270">
                  <c:v>2.5234385051805698E-7</c:v>
                </c:pt>
                <c:pt idx="271">
                  <c:v>1.0680190195015399E-9</c:v>
                </c:pt>
                <c:pt idx="272">
                  <c:v>4.4374080531798301E-4</c:v>
                </c:pt>
                <c:pt idx="273">
                  <c:v>0.69041884607853998</c:v>
                </c:pt>
                <c:pt idx="274">
                  <c:v>0.91502651233304799</c:v>
                </c:pt>
                <c:pt idx="275">
                  <c:v>0.99999961057493902</c:v>
                </c:pt>
                <c:pt idx="276">
                  <c:v>0.97043075183799199</c:v>
                </c:pt>
                <c:pt idx="277">
                  <c:v>0.68052385589317999</c:v>
                </c:pt>
                <c:pt idx="278">
                  <c:v>0.58817675422605198</c:v>
                </c:pt>
                <c:pt idx="279">
                  <c:v>0.30483567741067502</c:v>
                </c:pt>
                <c:pt idx="280">
                  <c:v>0.351688546131249</c:v>
                </c:pt>
                <c:pt idx="281">
                  <c:v>8.0967815091929606E-5</c:v>
                </c:pt>
                <c:pt idx="282">
                  <c:v>5.2896892694523498E-9</c:v>
                </c:pt>
                <c:pt idx="283">
                  <c:v>2.3883260102211399E-8</c:v>
                </c:pt>
                <c:pt idx="284">
                  <c:v>2.0412604106539E-10</c:v>
                </c:pt>
                <c:pt idx="285">
                  <c:v>1.1290851059503799E-9</c:v>
                </c:pt>
                <c:pt idx="286">
                  <c:v>1.43192641330992E-9</c:v>
                </c:pt>
                <c:pt idx="287">
                  <c:v>6.5698661993530898E-11</c:v>
                </c:pt>
                <c:pt idx="288">
                  <c:v>3.9103784280828999E-9</c:v>
                </c:pt>
                <c:pt idx="289">
                  <c:v>1.2040617947390201E-9</c:v>
                </c:pt>
                <c:pt idx="290">
                  <c:v>1.0653413158305599E-7</c:v>
                </c:pt>
                <c:pt idx="291">
                  <c:v>7.5058475609387201E-10</c:v>
                </c:pt>
                <c:pt idx="292">
                  <c:v>5.7870249554950398E-11</c:v>
                </c:pt>
                <c:pt idx="293">
                  <c:v>1.7982225005614599E-10</c:v>
                </c:pt>
                <c:pt idx="294">
                  <c:v>1.0459634399677701E-8</c:v>
                </c:pt>
                <c:pt idx="295">
                  <c:v>6.0128432981474102E-9</c:v>
                </c:pt>
                <c:pt idx="296">
                  <c:v>4.4126630915604503E-8</c:v>
                </c:pt>
                <c:pt idx="297">
                  <c:v>1.01373448081389E-9</c:v>
                </c:pt>
                <c:pt idx="298">
                  <c:v>3.9919464101220797E-10</c:v>
                </c:pt>
                <c:pt idx="299">
                  <c:v>1.1334646089078E-10</c:v>
                </c:pt>
                <c:pt idx="300">
                  <c:v>6.95924744074997E-9</c:v>
                </c:pt>
                <c:pt idx="301">
                  <c:v>1.95504542760289E-7</c:v>
                </c:pt>
                <c:pt idx="302">
                  <c:v>4.1909614361302198E-10</c:v>
                </c:pt>
                <c:pt idx="303">
                  <c:v>1.8348023033164301E-10</c:v>
                </c:pt>
                <c:pt idx="304">
                  <c:v>4.8201387829095599E-8</c:v>
                </c:pt>
                <c:pt idx="305">
                  <c:v>1.27837481630899E-7</c:v>
                </c:pt>
                <c:pt idx="306">
                  <c:v>1.01185587469878E-7</c:v>
                </c:pt>
                <c:pt idx="307">
                  <c:v>4.1571107910381997E-9</c:v>
                </c:pt>
                <c:pt idx="308">
                  <c:v>0.99997034026852405</c:v>
                </c:pt>
                <c:pt idx="309">
                  <c:v>0.99999990684054496</c:v>
                </c:pt>
                <c:pt idx="310">
                  <c:v>0.99999999658532002</c:v>
                </c:pt>
                <c:pt idx="311">
                  <c:v>0.99999949559475099</c:v>
                </c:pt>
                <c:pt idx="312">
                  <c:v>0.99999979301997599</c:v>
                </c:pt>
                <c:pt idx="313">
                  <c:v>0.99999659140188502</c:v>
                </c:pt>
                <c:pt idx="314">
                  <c:v>0.99999977022765296</c:v>
                </c:pt>
                <c:pt idx="315">
                  <c:v>0.999999902845365</c:v>
                </c:pt>
                <c:pt idx="316">
                  <c:v>0.99999896317673298</c:v>
                </c:pt>
                <c:pt idx="317">
                  <c:v>0.99999998718635796</c:v>
                </c:pt>
                <c:pt idx="318">
                  <c:v>0.99999945900848297</c:v>
                </c:pt>
                <c:pt idx="319">
                  <c:v>0.99999636659921698</c:v>
                </c:pt>
                <c:pt idx="320">
                  <c:v>0.99996022338837798</c:v>
                </c:pt>
                <c:pt idx="321">
                  <c:v>0.99999987213619501</c:v>
                </c:pt>
                <c:pt idx="322">
                  <c:v>1.6983521697506001E-6</c:v>
                </c:pt>
                <c:pt idx="323">
                  <c:v>1.9247291334140799E-7</c:v>
                </c:pt>
                <c:pt idx="324">
                  <c:v>8.6741003108681997E-9</c:v>
                </c:pt>
                <c:pt idx="325">
                  <c:v>5.0952648039305496E-10</c:v>
                </c:pt>
                <c:pt idx="326">
                  <c:v>1.0100079905113401E-8</c:v>
                </c:pt>
                <c:pt idx="327">
                  <c:v>2.1459971372395999E-8</c:v>
                </c:pt>
                <c:pt idx="328">
                  <c:v>5.4409183607163302E-6</c:v>
                </c:pt>
                <c:pt idx="329">
                  <c:v>9.8365634755715894E-7</c:v>
                </c:pt>
                <c:pt idx="330">
                  <c:v>1.41964980713865E-5</c:v>
                </c:pt>
                <c:pt idx="331">
                  <c:v>0.99999995697261002</c:v>
                </c:pt>
                <c:pt idx="332">
                  <c:v>0.55320987157313894</c:v>
                </c:pt>
                <c:pt idx="333">
                  <c:v>0.99999515719435295</c:v>
                </c:pt>
                <c:pt idx="334">
                  <c:v>0.99999997015103603</c:v>
                </c:pt>
                <c:pt idx="335">
                  <c:v>0.999999975664842</c:v>
                </c:pt>
                <c:pt idx="336">
                  <c:v>0.73324308771448599</c:v>
                </c:pt>
                <c:pt idx="337">
                  <c:v>0.99999904425640695</c:v>
                </c:pt>
                <c:pt idx="338">
                  <c:v>0.99999645792766401</c:v>
                </c:pt>
                <c:pt idx="339">
                  <c:v>8.6471751215349901E-6</c:v>
                </c:pt>
                <c:pt idx="340">
                  <c:v>1.1711994352745401E-8</c:v>
                </c:pt>
                <c:pt idx="341">
                  <c:v>9.9254676864448703E-9</c:v>
                </c:pt>
                <c:pt idx="342">
                  <c:v>7.7422162313953002E-10</c:v>
                </c:pt>
                <c:pt idx="343">
                  <c:v>1.1571338625406099E-9</c:v>
                </c:pt>
                <c:pt idx="344">
                  <c:v>3.1553947006476301E-10</c:v>
                </c:pt>
                <c:pt idx="345">
                  <c:v>8.0368933195935293E-12</c:v>
                </c:pt>
                <c:pt idx="346">
                  <c:v>2.7724231536537699E-8</c:v>
                </c:pt>
                <c:pt idx="347">
                  <c:v>5.2866920014523797E-10</c:v>
                </c:pt>
                <c:pt idx="348">
                  <c:v>3.9067225065934102E-9</c:v>
                </c:pt>
                <c:pt idx="349">
                  <c:v>4.9932672615721199E-10</c:v>
                </c:pt>
                <c:pt idx="350">
                  <c:v>1.5691608244665199E-8</c:v>
                </c:pt>
                <c:pt idx="351">
                  <c:v>9.8445048970761601E-10</c:v>
                </c:pt>
                <c:pt idx="352">
                  <c:v>6.1192019310934602E-9</c:v>
                </c:pt>
                <c:pt idx="353">
                  <c:v>3.4742344980740101E-10</c:v>
                </c:pt>
                <c:pt idx="354">
                  <c:v>5.2382591594528103E-8</c:v>
                </c:pt>
                <c:pt idx="355">
                  <c:v>2.3888385922995701E-8</c:v>
                </c:pt>
                <c:pt idx="356">
                  <c:v>6.73207876080623E-10</c:v>
                </c:pt>
                <c:pt idx="357">
                  <c:v>1.1926444959288299E-9</c:v>
                </c:pt>
                <c:pt idx="358">
                  <c:v>1.0695807177723401E-8</c:v>
                </c:pt>
                <c:pt idx="359">
                  <c:v>1.3839935863290299E-7</c:v>
                </c:pt>
                <c:pt idx="360">
                  <c:v>5.5773578612935399E-8</c:v>
                </c:pt>
                <c:pt idx="361">
                  <c:v>1.29246484075622E-9</c:v>
                </c:pt>
                <c:pt idx="362">
                  <c:v>1.3487561672124199E-8</c:v>
                </c:pt>
                <c:pt idx="363">
                  <c:v>4.9323177059062998E-9</c:v>
                </c:pt>
                <c:pt idx="364">
                  <c:v>8.0907165197498107E-9</c:v>
                </c:pt>
                <c:pt idx="365">
                  <c:v>8.0824737399787603E-10</c:v>
                </c:pt>
                <c:pt idx="366">
                  <c:v>3.2993736702220802E-9</c:v>
                </c:pt>
                <c:pt idx="367">
                  <c:v>3.5301079166572101E-10</c:v>
                </c:pt>
                <c:pt idx="368">
                  <c:v>5.1626008002416799E-11</c:v>
                </c:pt>
                <c:pt idx="369">
                  <c:v>9.4857048433772904E-11</c:v>
                </c:pt>
                <c:pt idx="370">
                  <c:v>1.5555435020177899E-8</c:v>
                </c:pt>
                <c:pt idx="371">
                  <c:v>1.1296876486410201E-8</c:v>
                </c:pt>
                <c:pt idx="372">
                  <c:v>3.2821839013916701E-9</c:v>
                </c:pt>
                <c:pt idx="373">
                  <c:v>7.4875479328080103E-10</c:v>
                </c:pt>
                <c:pt idx="374">
                  <c:v>9.2511416535520806E-8</c:v>
                </c:pt>
                <c:pt idx="375">
                  <c:v>3.97754856047132E-11</c:v>
                </c:pt>
                <c:pt idx="376">
                  <c:v>3.2330623475268398E-10</c:v>
                </c:pt>
                <c:pt idx="377">
                  <c:v>9.86417968609423E-7</c:v>
                </c:pt>
                <c:pt idx="378">
                  <c:v>0.59268053882928395</c:v>
                </c:pt>
                <c:pt idx="379">
                  <c:v>3.96572849427598E-8</c:v>
                </c:pt>
                <c:pt idx="380">
                  <c:v>0.46466133945515398</c:v>
                </c:pt>
                <c:pt idx="381">
                  <c:v>0.99913280599362397</c:v>
                </c:pt>
                <c:pt idx="382">
                  <c:v>0.23557102752999901</c:v>
                </c:pt>
                <c:pt idx="383">
                  <c:v>3.6584168366637198E-8</c:v>
                </c:pt>
                <c:pt idx="384">
                  <c:v>3.3386440591697102E-8</c:v>
                </c:pt>
                <c:pt idx="385">
                  <c:v>0.122281758037667</c:v>
                </c:pt>
                <c:pt idx="386">
                  <c:v>0.13845161384588001</c:v>
                </c:pt>
                <c:pt idx="387">
                  <c:v>5.3132219443991803E-4</c:v>
                </c:pt>
                <c:pt idx="388">
                  <c:v>4.9593540854118703E-3</c:v>
                </c:pt>
                <c:pt idx="389">
                  <c:v>6.4002379738981194E-8</c:v>
                </c:pt>
                <c:pt idx="390">
                  <c:v>0.83163526395586596</c:v>
                </c:pt>
                <c:pt idx="391">
                  <c:v>0.36195622765907198</c:v>
                </c:pt>
                <c:pt idx="392">
                  <c:v>4.2547039390170596E-9</c:v>
                </c:pt>
                <c:pt idx="393">
                  <c:v>1.6761791398955499E-7</c:v>
                </c:pt>
                <c:pt idx="394">
                  <c:v>1.34414768919901E-7</c:v>
                </c:pt>
                <c:pt idx="395">
                  <c:v>2.9499478621565199E-6</c:v>
                </c:pt>
                <c:pt idx="396">
                  <c:v>1.21699340596689E-7</c:v>
                </c:pt>
                <c:pt idx="397">
                  <c:v>5.0477385602947602E-8</c:v>
                </c:pt>
                <c:pt idx="398">
                  <c:v>0.31943423332005999</c:v>
                </c:pt>
                <c:pt idx="399">
                  <c:v>0.28217734316590998</c:v>
                </c:pt>
                <c:pt idx="400">
                  <c:v>9.9941061829890206E-3</c:v>
                </c:pt>
                <c:pt idx="401">
                  <c:v>5.5926445397926197E-2</c:v>
                </c:pt>
                <c:pt idx="402">
                  <c:v>9.6583935137664098E-8</c:v>
                </c:pt>
                <c:pt idx="403">
                  <c:v>3.30432445290444E-7</c:v>
                </c:pt>
                <c:pt idx="404">
                  <c:v>9.3155548330523405E-8</c:v>
                </c:pt>
                <c:pt idx="405">
                  <c:v>0.148439289196864</c:v>
                </c:pt>
                <c:pt idx="406">
                  <c:v>0.82400971277145396</c:v>
                </c:pt>
                <c:pt idx="407">
                  <c:v>2.4874323679606601E-3</c:v>
                </c:pt>
                <c:pt idx="408">
                  <c:v>2.0488850616588999E-8</c:v>
                </c:pt>
                <c:pt idx="409">
                  <c:v>9.8275190377120999E-2</c:v>
                </c:pt>
                <c:pt idx="410">
                  <c:v>2.7866630632507899E-8</c:v>
                </c:pt>
                <c:pt idx="411">
                  <c:v>3.4116958969098399E-10</c:v>
                </c:pt>
                <c:pt idx="412">
                  <c:v>1.80250331786585E-8</c:v>
                </c:pt>
                <c:pt idx="413">
                  <c:v>2.8457211915516999E-9</c:v>
                </c:pt>
                <c:pt idx="414">
                  <c:v>2.0594163655145E-8</c:v>
                </c:pt>
                <c:pt idx="415">
                  <c:v>2.86024875671062E-8</c:v>
                </c:pt>
                <c:pt idx="416">
                  <c:v>1.2461453398148701E-8</c:v>
                </c:pt>
                <c:pt idx="417">
                  <c:v>1.31810653857109E-9</c:v>
                </c:pt>
                <c:pt idx="418">
                  <c:v>7.7370399039746795E-10</c:v>
                </c:pt>
                <c:pt idx="419">
                  <c:v>1.6826350849920599E-9</c:v>
                </c:pt>
                <c:pt idx="420">
                  <c:v>8.1685958926261799E-9</c:v>
                </c:pt>
                <c:pt idx="421">
                  <c:v>4.7931532555532997E-9</c:v>
                </c:pt>
                <c:pt idx="422">
                  <c:v>3.1631228541284798E-8</c:v>
                </c:pt>
                <c:pt idx="423">
                  <c:v>1.68330713603965E-8</c:v>
                </c:pt>
                <c:pt idx="424">
                  <c:v>6.15540916648707E-10</c:v>
                </c:pt>
                <c:pt idx="425">
                  <c:v>8.6160414211956901E-9</c:v>
                </c:pt>
                <c:pt idx="426">
                  <c:v>1.6558867262577599E-10</c:v>
                </c:pt>
                <c:pt idx="427">
                  <c:v>1.24783038720834E-7</c:v>
                </c:pt>
                <c:pt idx="428">
                  <c:v>3.5296492228213298E-7</c:v>
                </c:pt>
                <c:pt idx="429">
                  <c:v>1.8528276813149701E-8</c:v>
                </c:pt>
                <c:pt idx="430">
                  <c:v>0.99944764686364296</c:v>
                </c:pt>
                <c:pt idx="431">
                  <c:v>5.0914328767776096E-6</c:v>
                </c:pt>
                <c:pt idx="432">
                  <c:v>1.7310280080013201E-8</c:v>
                </c:pt>
                <c:pt idx="433">
                  <c:v>1.7058062806052599E-10</c:v>
                </c:pt>
                <c:pt idx="434">
                  <c:v>2.97123146132133E-8</c:v>
                </c:pt>
                <c:pt idx="435">
                  <c:v>3.3356089170247101E-8</c:v>
                </c:pt>
                <c:pt idx="436">
                  <c:v>7.0215018213973607E-2</c:v>
                </c:pt>
                <c:pt idx="437">
                  <c:v>0.21855883439519</c:v>
                </c:pt>
                <c:pt idx="438">
                  <c:v>0.166488032109879</c:v>
                </c:pt>
                <c:pt idx="439">
                  <c:v>1.4218195423269399E-7</c:v>
                </c:pt>
                <c:pt idx="440">
                  <c:v>3.3360540538746799E-6</c:v>
                </c:pt>
                <c:pt idx="441">
                  <c:v>1.2256774155952499E-5</c:v>
                </c:pt>
                <c:pt idx="442">
                  <c:v>2.2662045651171001E-7</c:v>
                </c:pt>
                <c:pt idx="443">
                  <c:v>4.4401799539794597E-8</c:v>
                </c:pt>
                <c:pt idx="444">
                  <c:v>3.6319834336499197E-5</c:v>
                </c:pt>
                <c:pt idx="445">
                  <c:v>0.211714294123485</c:v>
                </c:pt>
                <c:pt idx="446">
                  <c:v>8.7610506120341396E-8</c:v>
                </c:pt>
                <c:pt idx="447">
                  <c:v>0.96182911186068598</c:v>
                </c:pt>
                <c:pt idx="448">
                  <c:v>2.9449699875025102E-6</c:v>
                </c:pt>
                <c:pt idx="449">
                  <c:v>1.7505844608247699E-6</c:v>
                </c:pt>
                <c:pt idx="450">
                  <c:v>0.99998073426283296</c:v>
                </c:pt>
                <c:pt idx="451">
                  <c:v>3.18890932226353E-8</c:v>
                </c:pt>
                <c:pt idx="452">
                  <c:v>1.58590333084628E-7</c:v>
                </c:pt>
                <c:pt idx="453">
                  <c:v>1.13435111353962E-8</c:v>
                </c:pt>
                <c:pt idx="454">
                  <c:v>1.7792494644822602E-8</c:v>
                </c:pt>
                <c:pt idx="455">
                  <c:v>5.0809749155024102E-10</c:v>
                </c:pt>
                <c:pt idx="456">
                  <c:v>1.2187304243506001E-10</c:v>
                </c:pt>
                <c:pt idx="457">
                  <c:v>9.7032486115421497E-7</c:v>
                </c:pt>
                <c:pt idx="458">
                  <c:v>3.0032619162902799E-7</c:v>
                </c:pt>
                <c:pt idx="459">
                  <c:v>1.2745866840944799E-7</c:v>
                </c:pt>
                <c:pt idx="460">
                  <c:v>4.4975423416789399E-9</c:v>
                </c:pt>
                <c:pt idx="461">
                  <c:v>1.5371636238211799E-7</c:v>
                </c:pt>
                <c:pt idx="462">
                  <c:v>9.4694107779751008E-9</c:v>
                </c:pt>
                <c:pt idx="463">
                  <c:v>2.6411325519753599E-8</c:v>
                </c:pt>
                <c:pt idx="464">
                  <c:v>1.8007746027878902E-8</c:v>
                </c:pt>
                <c:pt idx="465">
                  <c:v>6.0492283408695003E-9</c:v>
                </c:pt>
                <c:pt idx="466">
                  <c:v>1.6197191590515501E-10</c:v>
                </c:pt>
                <c:pt idx="467">
                  <c:v>2.9290370093605001E-8</c:v>
                </c:pt>
                <c:pt idx="468">
                  <c:v>5.0559926702064102E-9</c:v>
                </c:pt>
                <c:pt idx="469">
                  <c:v>4.3480985565224501E-9</c:v>
                </c:pt>
                <c:pt idx="470">
                  <c:v>2.1985331621454399E-11</c:v>
                </c:pt>
                <c:pt idx="471">
                  <c:v>2.0243319621263801E-9</c:v>
                </c:pt>
                <c:pt idx="472">
                  <c:v>1.43638176181679E-11</c:v>
                </c:pt>
                <c:pt idx="473">
                  <c:v>4.0877087459543599E-10</c:v>
                </c:pt>
                <c:pt idx="474">
                  <c:v>2.2723549502479099E-8</c:v>
                </c:pt>
                <c:pt idx="475">
                  <c:v>0.44924236157517899</c:v>
                </c:pt>
                <c:pt idx="476">
                  <c:v>0.87280286355025505</c:v>
                </c:pt>
                <c:pt idx="477">
                  <c:v>0.99999943392739699</c:v>
                </c:pt>
                <c:pt idx="478">
                  <c:v>0.999999685685804</c:v>
                </c:pt>
                <c:pt idx="479">
                  <c:v>0.95905583213858303</c:v>
                </c:pt>
                <c:pt idx="480">
                  <c:v>0.517813834371607</c:v>
                </c:pt>
                <c:pt idx="481">
                  <c:v>0.30789388810382401</c:v>
                </c:pt>
                <c:pt idx="482">
                  <c:v>2.59363607205724E-6</c:v>
                </c:pt>
                <c:pt idx="483">
                  <c:v>1.5421761632910799E-9</c:v>
                </c:pt>
                <c:pt idx="484">
                  <c:v>6.7778790595439097E-9</c:v>
                </c:pt>
                <c:pt idx="485">
                  <c:v>2.9258116773500601E-8</c:v>
                </c:pt>
                <c:pt idx="486">
                  <c:v>8.5240626128534598E-8</c:v>
                </c:pt>
                <c:pt idx="487">
                  <c:v>5.9154297634595399E-10</c:v>
                </c:pt>
                <c:pt idx="488">
                  <c:v>2.0925739844951698E-9</c:v>
                </c:pt>
                <c:pt idx="489">
                  <c:v>6.8963079754396797E-10</c:v>
                </c:pt>
                <c:pt idx="490">
                  <c:v>1.22705591341801E-9</c:v>
                </c:pt>
                <c:pt idx="491">
                  <c:v>2.7145797479192502E-9</c:v>
                </c:pt>
                <c:pt idx="492">
                  <c:v>8.5501621900015601E-10</c:v>
                </c:pt>
                <c:pt idx="493">
                  <c:v>3.7048234726418399E-9</c:v>
                </c:pt>
                <c:pt idx="494">
                  <c:v>3.7405322076532502E-10</c:v>
                </c:pt>
                <c:pt idx="495">
                  <c:v>1.06632069096415E-7</c:v>
                </c:pt>
                <c:pt idx="496">
                  <c:v>9.2155393231783496E-10</c:v>
                </c:pt>
                <c:pt idx="497">
                  <c:v>4.1412491477457001E-10</c:v>
                </c:pt>
                <c:pt idx="498">
                  <c:v>2.8992624991800801E-9</c:v>
                </c:pt>
                <c:pt idx="499">
                  <c:v>5.8415071763764796E-10</c:v>
                </c:pt>
                <c:pt idx="500">
                  <c:v>1.1115380463850599E-9</c:v>
                </c:pt>
                <c:pt idx="501">
                  <c:v>1.1226180835277201E-8</c:v>
                </c:pt>
                <c:pt idx="502">
                  <c:v>3.5414862014109503E-8</c:v>
                </c:pt>
                <c:pt idx="503">
                  <c:v>7.3470370862716798E-10</c:v>
                </c:pt>
                <c:pt idx="504">
                  <c:v>6.8478541269569503E-9</c:v>
                </c:pt>
                <c:pt idx="505">
                  <c:v>6.3820711015085797E-9</c:v>
                </c:pt>
                <c:pt idx="506">
                  <c:v>7.1695024392726696E-8</c:v>
                </c:pt>
                <c:pt idx="507">
                  <c:v>1.51729771856531E-8</c:v>
                </c:pt>
                <c:pt idx="508">
                  <c:v>1.8706649300760602E-8</c:v>
                </c:pt>
                <c:pt idx="509">
                  <c:v>5.3233477807404498E-8</c:v>
                </c:pt>
                <c:pt idx="510">
                  <c:v>1.2936755671720599E-8</c:v>
                </c:pt>
                <c:pt idx="511">
                  <c:v>5.9925487134576896E-9</c:v>
                </c:pt>
                <c:pt idx="512">
                  <c:v>2.71624293523723E-8</c:v>
                </c:pt>
                <c:pt idx="513">
                  <c:v>5.4356225008503502E-9</c:v>
                </c:pt>
                <c:pt idx="514">
                  <c:v>4.0432607488724502E-10</c:v>
                </c:pt>
                <c:pt idx="515">
                  <c:v>1.74449377089103E-8</c:v>
                </c:pt>
                <c:pt idx="516">
                  <c:v>3.8661993318694898E-7</c:v>
                </c:pt>
                <c:pt idx="517">
                  <c:v>2.3166258917808898E-6</c:v>
                </c:pt>
                <c:pt idx="518">
                  <c:v>2.0783745667149799E-7</c:v>
                </c:pt>
                <c:pt idx="519">
                  <c:v>1.59923626201636E-7</c:v>
                </c:pt>
                <c:pt idx="520">
                  <c:v>1.9178960317370401E-9</c:v>
                </c:pt>
                <c:pt idx="521">
                  <c:v>8.0756074355651402E-8</c:v>
                </c:pt>
                <c:pt idx="522">
                  <c:v>2.8158717971383098E-10</c:v>
                </c:pt>
                <c:pt idx="523">
                  <c:v>6.0725385017120202E-10</c:v>
                </c:pt>
                <c:pt idx="524">
                  <c:v>7.5873546218386802E-10</c:v>
                </c:pt>
                <c:pt idx="525">
                  <c:v>4.6469054944498E-10</c:v>
                </c:pt>
                <c:pt idx="526">
                  <c:v>1.71945514856649E-7</c:v>
                </c:pt>
                <c:pt idx="527">
                  <c:v>1.00380801503321E-8</c:v>
                </c:pt>
                <c:pt idx="528">
                  <c:v>2.38778659168337E-8</c:v>
                </c:pt>
                <c:pt idx="529">
                  <c:v>1.3693818648549401E-8</c:v>
                </c:pt>
                <c:pt idx="530">
                  <c:v>4.8929911428459697E-9</c:v>
                </c:pt>
                <c:pt idx="531">
                  <c:v>6.2697777358183602E-9</c:v>
                </c:pt>
                <c:pt idx="532">
                  <c:v>1.2423967057197101E-9</c:v>
                </c:pt>
                <c:pt idx="533">
                  <c:v>8.2331438704095901E-9</c:v>
                </c:pt>
                <c:pt idx="534">
                  <c:v>0.71326362983347802</c:v>
                </c:pt>
                <c:pt idx="535">
                  <c:v>4.9728163746940701E-8</c:v>
                </c:pt>
                <c:pt idx="536">
                  <c:v>0.67814343326326598</c:v>
                </c:pt>
                <c:pt idx="537">
                  <c:v>0.47977801775099399</c:v>
                </c:pt>
                <c:pt idx="538">
                  <c:v>0.32283101989370799</c:v>
                </c:pt>
                <c:pt idx="539">
                  <c:v>0.44146583113278598</c:v>
                </c:pt>
                <c:pt idx="540">
                  <c:v>0.42969569751292203</c:v>
                </c:pt>
                <c:pt idx="541">
                  <c:v>0.52366639173415996</c:v>
                </c:pt>
                <c:pt idx="542">
                  <c:v>0.52560557853145595</c:v>
                </c:pt>
                <c:pt idx="543">
                  <c:v>0.87032565382163296</c:v>
                </c:pt>
                <c:pt idx="544">
                  <c:v>0.94140900365598901</c:v>
                </c:pt>
                <c:pt idx="545">
                  <c:v>0.999997280117774</c:v>
                </c:pt>
                <c:pt idx="546">
                  <c:v>3.04463466667902E-5</c:v>
                </c:pt>
                <c:pt idx="547">
                  <c:v>2.10607683010558E-8</c:v>
                </c:pt>
                <c:pt idx="548">
                  <c:v>1.3213584909295399E-8</c:v>
                </c:pt>
                <c:pt idx="549">
                  <c:v>1.49705180215796E-9</c:v>
                </c:pt>
                <c:pt idx="550">
                  <c:v>1.61016654178279E-9</c:v>
                </c:pt>
                <c:pt idx="551">
                  <c:v>4.0843805421857499E-10</c:v>
                </c:pt>
                <c:pt idx="552">
                  <c:v>2.10609778391387E-9</c:v>
                </c:pt>
                <c:pt idx="553">
                  <c:v>9.0343585606872201E-11</c:v>
                </c:pt>
                <c:pt idx="554">
                  <c:v>1.2002985335339099E-9</c:v>
                </c:pt>
                <c:pt idx="555">
                  <c:v>5.9911687892073005E-10</c:v>
                </c:pt>
                <c:pt idx="556">
                  <c:v>4.3184621017772201E-10</c:v>
                </c:pt>
                <c:pt idx="557">
                  <c:v>9.0107578182805999E-9</c:v>
                </c:pt>
                <c:pt idx="558">
                  <c:v>3.4989789712617699E-8</c:v>
                </c:pt>
                <c:pt idx="559">
                  <c:v>1.06566659995302E-10</c:v>
                </c:pt>
                <c:pt idx="560">
                  <c:v>2.0383109637087901E-10</c:v>
                </c:pt>
                <c:pt idx="561">
                  <c:v>1.7601585197569E-11</c:v>
                </c:pt>
                <c:pt idx="562">
                  <c:v>1.8500024427852E-10</c:v>
                </c:pt>
                <c:pt idx="563">
                  <c:v>3.8088371964034702E-11</c:v>
                </c:pt>
                <c:pt idx="564">
                  <c:v>8.2440589436426798E-11</c:v>
                </c:pt>
                <c:pt idx="565">
                  <c:v>2.4805538237482301E-9</c:v>
                </c:pt>
                <c:pt idx="566">
                  <c:v>1.6155027603743499E-10</c:v>
                </c:pt>
                <c:pt idx="567">
                  <c:v>1.3512414305179499E-10</c:v>
                </c:pt>
                <c:pt idx="568">
                  <c:v>9.0135063772545601E-9</c:v>
                </c:pt>
                <c:pt idx="569">
                  <c:v>6.1600897155944397E-8</c:v>
                </c:pt>
                <c:pt idx="570">
                  <c:v>1.6342911732364E-9</c:v>
                </c:pt>
                <c:pt idx="571">
                  <c:v>1.14680389584388E-9</c:v>
                </c:pt>
                <c:pt idx="572">
                  <c:v>0.95735907522635799</c:v>
                </c:pt>
                <c:pt idx="573">
                  <c:v>0.44589723106282902</c:v>
                </c:pt>
                <c:pt idx="574">
                  <c:v>0.399341101783662</c:v>
                </c:pt>
                <c:pt idx="575">
                  <c:v>0.87174222025905401</c:v>
                </c:pt>
                <c:pt idx="576">
                  <c:v>0.97399292072899302</c:v>
                </c:pt>
                <c:pt idx="577">
                  <c:v>0.53854220850763201</c:v>
                </c:pt>
                <c:pt idx="578">
                  <c:v>0.87419697051752498</c:v>
                </c:pt>
                <c:pt idx="579">
                  <c:v>0.59453458657596103</c:v>
                </c:pt>
                <c:pt idx="580">
                  <c:v>0.99215779768235701</c:v>
                </c:pt>
                <c:pt idx="581">
                  <c:v>0.99696212050558797</c:v>
                </c:pt>
                <c:pt idx="582">
                  <c:v>1.01181798488082E-5</c:v>
                </c:pt>
                <c:pt idx="583">
                  <c:v>1.69327967399585E-5</c:v>
                </c:pt>
                <c:pt idx="584">
                  <c:v>2.8185110228148601E-9</c:v>
                </c:pt>
                <c:pt idx="585">
                  <c:v>1.10646851653604E-8</c:v>
                </c:pt>
                <c:pt idx="586">
                  <c:v>5.69965171752721E-10</c:v>
                </c:pt>
                <c:pt idx="587">
                  <c:v>1.25286952159684E-10</c:v>
                </c:pt>
                <c:pt idx="588">
                  <c:v>3.9794038551817803E-8</c:v>
                </c:pt>
                <c:pt idx="589">
                  <c:v>1.7919996839955101E-7</c:v>
                </c:pt>
                <c:pt idx="590">
                  <c:v>0.65821273666787705</c:v>
                </c:pt>
                <c:pt idx="591">
                  <c:v>0.83348055811368305</c:v>
                </c:pt>
                <c:pt idx="592">
                  <c:v>0.90529548544123695</c:v>
                </c:pt>
                <c:pt idx="593">
                  <c:v>0.99999509563283795</c:v>
                </c:pt>
                <c:pt idx="594">
                  <c:v>0.15048611270904899</c:v>
                </c:pt>
                <c:pt idx="595">
                  <c:v>1.3178520215128501E-8</c:v>
                </c:pt>
                <c:pt idx="596">
                  <c:v>2.7503548473130099E-10</c:v>
                </c:pt>
                <c:pt idx="597">
                  <c:v>7.4984202181973599E-6</c:v>
                </c:pt>
                <c:pt idx="598">
                  <c:v>3.1203292366146299E-7</c:v>
                </c:pt>
                <c:pt idx="599">
                  <c:v>0.67605044948319604</c:v>
                </c:pt>
                <c:pt idx="600">
                  <c:v>0.10672665574092</c:v>
                </c:pt>
                <c:pt idx="601">
                  <c:v>0.60720435501459702</c:v>
                </c:pt>
                <c:pt idx="602">
                  <c:v>1.71062393866716E-5</c:v>
                </c:pt>
                <c:pt idx="603">
                  <c:v>0.46406791508212297</c:v>
                </c:pt>
                <c:pt idx="604">
                  <c:v>0.70027198864872897</c:v>
                </c:pt>
                <c:pt idx="605">
                  <c:v>4.46201379392469E-7</c:v>
                </c:pt>
                <c:pt idx="606">
                  <c:v>0.99999969698440705</c:v>
                </c:pt>
                <c:pt idx="607">
                  <c:v>0.99999998433749604</c:v>
                </c:pt>
                <c:pt idx="608">
                  <c:v>0.99999995140884801</c:v>
                </c:pt>
                <c:pt idx="609">
                  <c:v>0.99995224066362298</c:v>
                </c:pt>
                <c:pt idx="610">
                  <c:v>2.0763898361040601E-8</c:v>
                </c:pt>
                <c:pt idx="611">
                  <c:v>1.3369198592067301E-8</c:v>
                </c:pt>
                <c:pt idx="612">
                  <c:v>8.9544779454311701E-9</c:v>
                </c:pt>
                <c:pt idx="613">
                  <c:v>1.91230493597813E-7</c:v>
                </c:pt>
                <c:pt idx="614">
                  <c:v>1.1032673274221801E-9</c:v>
                </c:pt>
                <c:pt idx="615">
                  <c:v>2.8350406624888501E-10</c:v>
                </c:pt>
                <c:pt idx="616">
                  <c:v>3.0885858889558598E-7</c:v>
                </c:pt>
                <c:pt idx="617">
                  <c:v>3.6113679465016901E-8</c:v>
                </c:pt>
                <c:pt idx="618">
                  <c:v>2.7038265873112802E-6</c:v>
                </c:pt>
                <c:pt idx="619">
                  <c:v>5.7345632484377597E-9</c:v>
                </c:pt>
                <c:pt idx="620">
                  <c:v>4.0920534339451302E-5</c:v>
                </c:pt>
                <c:pt idx="621">
                  <c:v>2.3586672259036401E-6</c:v>
                </c:pt>
                <c:pt idx="622">
                  <c:v>0.32163927715109503</c:v>
                </c:pt>
                <c:pt idx="623">
                  <c:v>0.99999672787678395</c:v>
                </c:pt>
                <c:pt idx="624">
                  <c:v>0.87923182419150803</c:v>
                </c:pt>
                <c:pt idx="625">
                  <c:v>0.43889042631872299</c:v>
                </c:pt>
                <c:pt idx="626">
                  <c:v>0.47067273128370302</c:v>
                </c:pt>
                <c:pt idx="627">
                  <c:v>2.42333180715473E-8</c:v>
                </c:pt>
                <c:pt idx="628">
                  <c:v>6.3384764473388896E-10</c:v>
                </c:pt>
                <c:pt idx="629">
                  <c:v>9.1065818623772006E-11</c:v>
                </c:pt>
                <c:pt idx="630">
                  <c:v>5.3853381059228797E-9</c:v>
                </c:pt>
                <c:pt idx="631">
                  <c:v>1.9132664626059699E-8</c:v>
                </c:pt>
                <c:pt idx="632">
                  <c:v>1.15795479388264E-8</c:v>
                </c:pt>
                <c:pt idx="633">
                  <c:v>2.6603209698602098E-7</c:v>
                </c:pt>
                <c:pt idx="634">
                  <c:v>3.4750495058814003E-8</c:v>
                </c:pt>
                <c:pt idx="635">
                  <c:v>4.4838824897087097E-9</c:v>
                </c:pt>
                <c:pt idx="636">
                  <c:v>2.5867589736540501E-6</c:v>
                </c:pt>
                <c:pt idx="637">
                  <c:v>3.29938805104959E-9</c:v>
                </c:pt>
                <c:pt idx="638">
                  <c:v>5.3506564189379597E-8</c:v>
                </c:pt>
                <c:pt idx="639">
                  <c:v>3.39311527607106E-9</c:v>
                </c:pt>
                <c:pt idx="640">
                  <c:v>5.3303982847423705E-10</c:v>
                </c:pt>
                <c:pt idx="641">
                  <c:v>1.00800234289984E-9</c:v>
                </c:pt>
                <c:pt idx="642">
                  <c:v>1.0622228859186499E-8</c:v>
                </c:pt>
                <c:pt idx="643">
                  <c:v>3.6255231074182398E-8</c:v>
                </c:pt>
                <c:pt idx="644">
                  <c:v>3.0477912943298401E-9</c:v>
                </c:pt>
                <c:pt idx="645">
                  <c:v>1.01001787910921E-8</c:v>
                </c:pt>
                <c:pt idx="646">
                  <c:v>6.84526564323465E-9</c:v>
                </c:pt>
                <c:pt idx="647">
                  <c:v>6.9107867031013006E-8</c:v>
                </c:pt>
                <c:pt idx="648">
                  <c:v>3.6700926579355701E-9</c:v>
                </c:pt>
                <c:pt idx="649">
                  <c:v>7.5321290192111595E-9</c:v>
                </c:pt>
                <c:pt idx="650">
                  <c:v>1.4374502622206E-9</c:v>
                </c:pt>
                <c:pt idx="651">
                  <c:v>0.99999926607600398</c:v>
                </c:pt>
                <c:pt idx="652">
                  <c:v>0.99999992130389403</c:v>
                </c:pt>
                <c:pt idx="653">
                  <c:v>0.99999961066024001</c:v>
                </c:pt>
                <c:pt idx="654">
                  <c:v>0.99998496910916501</c:v>
                </c:pt>
                <c:pt idx="655">
                  <c:v>1.17993818925843E-7</c:v>
                </c:pt>
                <c:pt idx="656">
                  <c:v>9.0660099333979894E-9</c:v>
                </c:pt>
                <c:pt idx="657">
                  <c:v>1.2611628083546401E-7</c:v>
                </c:pt>
                <c:pt idx="658">
                  <c:v>9.5682614644947006E-8</c:v>
                </c:pt>
                <c:pt idx="659">
                  <c:v>8.2301363368065002E-10</c:v>
                </c:pt>
                <c:pt idx="660">
                  <c:v>8.6373249852214101E-9</c:v>
                </c:pt>
                <c:pt idx="661">
                  <c:v>3.5237474262153199E-10</c:v>
                </c:pt>
                <c:pt idx="662">
                  <c:v>8.0554210898663495E-9</c:v>
                </c:pt>
                <c:pt idx="663">
                  <c:v>2.3081164426306298E-8</c:v>
                </c:pt>
                <c:pt idx="664">
                  <c:v>4.3299445525041097E-8</c:v>
                </c:pt>
                <c:pt idx="665">
                  <c:v>3.1918513438174401E-10</c:v>
                </c:pt>
                <c:pt idx="666">
                  <c:v>1.23583043285177E-8</c:v>
                </c:pt>
                <c:pt idx="667">
                  <c:v>8.7210567503645102E-9</c:v>
                </c:pt>
                <c:pt idx="668">
                  <c:v>5.2968141744548297E-8</c:v>
                </c:pt>
                <c:pt idx="669">
                  <c:v>1.02945470657773E-10</c:v>
                </c:pt>
                <c:pt idx="670">
                  <c:v>4.8645263625507097E-10</c:v>
                </c:pt>
                <c:pt idx="671">
                  <c:v>1.40397463632245E-9</c:v>
                </c:pt>
                <c:pt idx="672">
                  <c:v>4.2294378245357998E-8</c:v>
                </c:pt>
                <c:pt idx="673">
                  <c:v>2.89300714709865E-9</c:v>
                </c:pt>
                <c:pt idx="674">
                  <c:v>5.2027509845548203E-10</c:v>
                </c:pt>
                <c:pt idx="675">
                  <c:v>2.5410992788444501E-9</c:v>
                </c:pt>
                <c:pt idx="676">
                  <c:v>4.22484796072318E-9</c:v>
                </c:pt>
                <c:pt idx="677">
                  <c:v>1.45027937364398E-9</c:v>
                </c:pt>
                <c:pt idx="678">
                  <c:v>9.0404554709142003E-9</c:v>
                </c:pt>
                <c:pt idx="679">
                  <c:v>6.28180828233579E-12</c:v>
                </c:pt>
                <c:pt idx="680">
                  <c:v>2.3873169035684202E-9</c:v>
                </c:pt>
                <c:pt idx="681">
                  <c:v>3.4148131276663597E-11</c:v>
                </c:pt>
                <c:pt idx="682">
                  <c:v>5.0090851125118698E-11</c:v>
                </c:pt>
                <c:pt idx="683">
                  <c:v>1.7755084210519E-10</c:v>
                </c:pt>
                <c:pt idx="684">
                  <c:v>1.7169821982635801E-10</c:v>
                </c:pt>
                <c:pt idx="685">
                  <c:v>3.45557593617456E-9</c:v>
                </c:pt>
                <c:pt idx="686">
                  <c:v>3.07902438878055E-9</c:v>
                </c:pt>
                <c:pt idx="687">
                  <c:v>2.5240300802095198E-9</c:v>
                </c:pt>
                <c:pt idx="688">
                  <c:v>4.1646067403022698E-10</c:v>
                </c:pt>
                <c:pt idx="689">
                  <c:v>1.0737027445722399E-9</c:v>
                </c:pt>
                <c:pt idx="690">
                  <c:v>8.3636999415731206E-11</c:v>
                </c:pt>
                <c:pt idx="691">
                  <c:v>3.0254295650975999E-9</c:v>
                </c:pt>
                <c:pt idx="692">
                  <c:v>1.68173089033674E-9</c:v>
                </c:pt>
                <c:pt idx="693">
                  <c:v>6.2209362469010297E-10</c:v>
                </c:pt>
                <c:pt idx="694">
                  <c:v>5.3251740810851196E-9</c:v>
                </c:pt>
                <c:pt idx="695">
                  <c:v>2.3952150899274399E-9</c:v>
                </c:pt>
                <c:pt idx="696">
                  <c:v>3.6253504875008202E-9</c:v>
                </c:pt>
                <c:pt idx="697">
                  <c:v>6.1002637485447701E-6</c:v>
                </c:pt>
                <c:pt idx="698">
                  <c:v>1.51307720709608E-7</c:v>
                </c:pt>
                <c:pt idx="699">
                  <c:v>2.9096960060328201E-7</c:v>
                </c:pt>
                <c:pt idx="700">
                  <c:v>7.9071576164369897E-2</c:v>
                </c:pt>
                <c:pt idx="701">
                  <c:v>0.99998817325034195</c:v>
                </c:pt>
                <c:pt idx="702">
                  <c:v>2.2919057476363498E-6</c:v>
                </c:pt>
                <c:pt idx="703">
                  <c:v>2.3517678028012002E-9</c:v>
                </c:pt>
                <c:pt idx="704">
                  <c:v>1.3299500820802301E-9</c:v>
                </c:pt>
                <c:pt idx="705">
                  <c:v>7.2052570740433796E-10</c:v>
                </c:pt>
                <c:pt idx="706">
                  <c:v>1.3818460375230201E-10</c:v>
                </c:pt>
                <c:pt idx="707">
                  <c:v>2.7915698918607902E-10</c:v>
                </c:pt>
                <c:pt idx="708">
                  <c:v>1.47402539468126E-9</c:v>
                </c:pt>
                <c:pt idx="709">
                  <c:v>1.8757467158580301E-11</c:v>
                </c:pt>
                <c:pt idx="710">
                  <c:v>3.61440641023833E-12</c:v>
                </c:pt>
                <c:pt idx="711">
                  <c:v>2.1364693783172999E-9</c:v>
                </c:pt>
                <c:pt idx="712">
                  <c:v>2.1161223217325301E-10</c:v>
                </c:pt>
                <c:pt idx="713">
                  <c:v>3.3584037442333098E-9</c:v>
                </c:pt>
                <c:pt idx="714">
                  <c:v>3.1037715889146298E-10</c:v>
                </c:pt>
                <c:pt idx="715">
                  <c:v>1.48387802638313E-8</c:v>
                </c:pt>
                <c:pt idx="716">
                  <c:v>1.1561619942151901E-8</c:v>
                </c:pt>
                <c:pt idx="717">
                  <c:v>2.6516907491656798E-6</c:v>
                </c:pt>
                <c:pt idx="718">
                  <c:v>1.6324980721796E-9</c:v>
                </c:pt>
                <c:pt idx="719">
                  <c:v>6.5742516672294002E-10</c:v>
                </c:pt>
                <c:pt idx="720">
                  <c:v>0.58174522173092302</c:v>
                </c:pt>
                <c:pt idx="721">
                  <c:v>0.31466477180282698</c:v>
                </c:pt>
                <c:pt idx="722">
                  <c:v>6.8784635971277296E-9</c:v>
                </c:pt>
                <c:pt idx="723">
                  <c:v>0.19028898476813499</c:v>
                </c:pt>
                <c:pt idx="724">
                  <c:v>1.6851892942112399E-8</c:v>
                </c:pt>
                <c:pt idx="725">
                  <c:v>0.59257113482639501</c:v>
                </c:pt>
                <c:pt idx="726">
                  <c:v>0.82809942699649597</c:v>
                </c:pt>
                <c:pt idx="727">
                  <c:v>0.89973495760428401</c:v>
                </c:pt>
                <c:pt idx="728">
                  <c:v>0.90695996291928904</c:v>
                </c:pt>
                <c:pt idx="729">
                  <c:v>0.72331424678119205</c:v>
                </c:pt>
                <c:pt idx="730">
                  <c:v>0.97224743771901501</c:v>
                </c:pt>
                <c:pt idx="731">
                  <c:v>0.99464304707440998</c:v>
                </c:pt>
                <c:pt idx="732">
                  <c:v>0.999999967813339</c:v>
                </c:pt>
                <c:pt idx="733">
                  <c:v>0.99806829226802096</c:v>
                </c:pt>
                <c:pt idx="734">
                  <c:v>0.97184892080773999</c:v>
                </c:pt>
                <c:pt idx="735">
                  <c:v>0.99996428138885896</c:v>
                </c:pt>
                <c:pt idx="736">
                  <c:v>0.99998485782621804</c:v>
                </c:pt>
                <c:pt idx="737">
                  <c:v>0.99999931086560501</c:v>
                </c:pt>
                <c:pt idx="738">
                  <c:v>0.19045411459459299</c:v>
                </c:pt>
                <c:pt idx="739">
                  <c:v>0.99999934289541603</c:v>
                </c:pt>
                <c:pt idx="740">
                  <c:v>0.99999996998588603</c:v>
                </c:pt>
                <c:pt idx="741">
                  <c:v>0.99999995523276597</c:v>
                </c:pt>
                <c:pt idx="742">
                  <c:v>0.99999987420325198</c:v>
                </c:pt>
                <c:pt idx="743">
                  <c:v>0.999999385749333</c:v>
                </c:pt>
                <c:pt idx="744">
                  <c:v>0.99999995173563005</c:v>
                </c:pt>
                <c:pt idx="745">
                  <c:v>0.99999948675380601</c:v>
                </c:pt>
                <c:pt idx="746">
                  <c:v>0.99999604464020997</c:v>
                </c:pt>
                <c:pt idx="747">
                  <c:v>0.999999984190859</c:v>
                </c:pt>
                <c:pt idx="748">
                  <c:v>0.99999987040279104</c:v>
                </c:pt>
                <c:pt idx="749">
                  <c:v>0.99999986765069604</c:v>
                </c:pt>
                <c:pt idx="750">
                  <c:v>0.99999991668688404</c:v>
                </c:pt>
                <c:pt idx="751">
                  <c:v>1.5752467467516101E-8</c:v>
                </c:pt>
                <c:pt idx="752">
                  <c:v>2.9282679366386002E-10</c:v>
                </c:pt>
                <c:pt idx="753">
                  <c:v>1.3354846296357301E-9</c:v>
                </c:pt>
                <c:pt idx="754">
                  <c:v>6.4255663687355704E-9</c:v>
                </c:pt>
                <c:pt idx="755">
                  <c:v>1.8843400875496299E-7</c:v>
                </c:pt>
                <c:pt idx="756">
                  <c:v>1.3441549830029399E-7</c:v>
                </c:pt>
                <c:pt idx="757">
                  <c:v>6.5889090397620102E-10</c:v>
                </c:pt>
                <c:pt idx="758">
                  <c:v>3.4573232689672399E-9</c:v>
                </c:pt>
                <c:pt idx="759">
                  <c:v>4.2649854416510897E-8</c:v>
                </c:pt>
                <c:pt idx="760">
                  <c:v>3.1903435595100701E-9</c:v>
                </c:pt>
                <c:pt idx="761">
                  <c:v>2.1500382348569299E-9</c:v>
                </c:pt>
                <c:pt idx="762">
                  <c:v>2.18945529897639E-8</c:v>
                </c:pt>
                <c:pt idx="763">
                  <c:v>3.6128955271365601E-8</c:v>
                </c:pt>
                <c:pt idx="764">
                  <c:v>2.12026910000147E-11</c:v>
                </c:pt>
                <c:pt idx="765">
                  <c:v>3.4386288740073401E-10</c:v>
                </c:pt>
                <c:pt idx="766">
                  <c:v>2.7066805337808599E-8</c:v>
                </c:pt>
                <c:pt idx="767">
                  <c:v>1.0931255274148799E-9</c:v>
                </c:pt>
                <c:pt idx="768">
                  <c:v>1.1044527904270099E-9</c:v>
                </c:pt>
                <c:pt idx="769">
                  <c:v>4.48296502359133E-8</c:v>
                </c:pt>
                <c:pt idx="770">
                  <c:v>1.6815569103672999E-8</c:v>
                </c:pt>
                <c:pt idx="771">
                  <c:v>3.0085643227170501E-9</c:v>
                </c:pt>
                <c:pt idx="772">
                  <c:v>5.7293334913962498E-10</c:v>
                </c:pt>
                <c:pt idx="773">
                  <c:v>8.9062149418491898E-10</c:v>
                </c:pt>
                <c:pt idx="774">
                  <c:v>1.3267080524961001E-10</c:v>
                </c:pt>
                <c:pt idx="775">
                  <c:v>8.9290399545556199E-9</c:v>
                </c:pt>
                <c:pt idx="776">
                  <c:v>4.1749085228475199E-10</c:v>
                </c:pt>
                <c:pt idx="777">
                  <c:v>1.3902379426075301E-10</c:v>
                </c:pt>
                <c:pt idx="778">
                  <c:v>1.5436696086960599E-10</c:v>
                </c:pt>
                <c:pt idx="779">
                  <c:v>3.7998487883850101E-11</c:v>
                </c:pt>
                <c:pt idx="780">
                  <c:v>5.50865594362074E-11</c:v>
                </c:pt>
                <c:pt idx="781">
                  <c:v>1.70585042893128E-11</c:v>
                </c:pt>
                <c:pt idx="782">
                  <c:v>1.64757215408021E-9</c:v>
                </c:pt>
                <c:pt idx="783">
                  <c:v>1.1775917889662701E-9</c:v>
                </c:pt>
                <c:pt idx="784">
                  <c:v>6.1796108875628204E-11</c:v>
                </c:pt>
                <c:pt idx="785">
                  <c:v>1.35057994529982E-10</c:v>
                </c:pt>
                <c:pt idx="786">
                  <c:v>4.7194168853399298E-10</c:v>
                </c:pt>
                <c:pt idx="787">
                  <c:v>2.7993396456208201E-9</c:v>
                </c:pt>
                <c:pt idx="788">
                  <c:v>2.3527440703240601E-7</c:v>
                </c:pt>
                <c:pt idx="789">
                  <c:v>1.4602796509669801E-8</c:v>
                </c:pt>
                <c:pt idx="790">
                  <c:v>0.32280350906758198</c:v>
                </c:pt>
                <c:pt idx="791">
                  <c:v>0.99999894492268204</c:v>
                </c:pt>
                <c:pt idx="792">
                  <c:v>0.99496918070657903</c:v>
                </c:pt>
                <c:pt idx="793">
                  <c:v>0.98762044764661105</c:v>
                </c:pt>
                <c:pt idx="794">
                  <c:v>0.99999974238434797</c:v>
                </c:pt>
                <c:pt idx="795">
                  <c:v>0.99999996709076999</c:v>
                </c:pt>
                <c:pt idx="796">
                  <c:v>0.99999862367438497</c:v>
                </c:pt>
                <c:pt idx="797">
                  <c:v>0.99999735886687502</c:v>
                </c:pt>
                <c:pt idx="798">
                  <c:v>0.99999847337864201</c:v>
                </c:pt>
                <c:pt idx="799">
                  <c:v>0.99999943011072401</c:v>
                </c:pt>
                <c:pt idx="800">
                  <c:v>0.81971703328199597</c:v>
                </c:pt>
                <c:pt idx="801">
                  <c:v>0.92008043133179696</c:v>
                </c:pt>
                <c:pt idx="802">
                  <c:v>0.84485762850795298</c:v>
                </c:pt>
                <c:pt idx="803">
                  <c:v>0.93845245135868405</c:v>
                </c:pt>
                <c:pt idx="804">
                  <c:v>0.93876233725509595</c:v>
                </c:pt>
                <c:pt idx="805">
                  <c:v>0.82005285514800497</c:v>
                </c:pt>
                <c:pt idx="806">
                  <c:v>1.00603960927554E-6</c:v>
                </c:pt>
                <c:pt idx="807">
                  <c:v>2.8407358356329899E-8</c:v>
                </c:pt>
                <c:pt idx="808">
                  <c:v>4.0702589985443897E-9</c:v>
                </c:pt>
                <c:pt idx="809">
                  <c:v>2.3452871077241501E-10</c:v>
                </c:pt>
                <c:pt idx="810">
                  <c:v>5.5428432774170803E-10</c:v>
                </c:pt>
                <c:pt idx="811">
                  <c:v>7.0614963592376699E-9</c:v>
                </c:pt>
                <c:pt idx="812">
                  <c:v>1.62693608335149E-10</c:v>
                </c:pt>
                <c:pt idx="813">
                  <c:v>1.07904787924022E-7</c:v>
                </c:pt>
                <c:pt idx="814">
                  <c:v>6.4999613616572103E-8</c:v>
                </c:pt>
                <c:pt idx="815">
                  <c:v>1.3900244250474299E-7</c:v>
                </c:pt>
                <c:pt idx="816">
                  <c:v>2.2829390775131399E-7</c:v>
                </c:pt>
                <c:pt idx="817">
                  <c:v>1.0762574471716399E-9</c:v>
                </c:pt>
                <c:pt idx="818">
                  <c:v>3.3985061728782298E-10</c:v>
                </c:pt>
                <c:pt idx="819">
                  <c:v>3.1727953697645099E-10</c:v>
                </c:pt>
                <c:pt idx="820">
                  <c:v>7.8702938847988501E-10</c:v>
                </c:pt>
                <c:pt idx="821">
                  <c:v>3.62685613901791E-10</c:v>
                </c:pt>
                <c:pt idx="822">
                  <c:v>2.3694448640525301E-7</c:v>
                </c:pt>
                <c:pt idx="823">
                  <c:v>1.12249943984041E-8</c:v>
                </c:pt>
                <c:pt idx="824">
                  <c:v>1.1984000899283001E-9</c:v>
                </c:pt>
                <c:pt idx="825">
                  <c:v>2.1978598396349799E-7</c:v>
                </c:pt>
                <c:pt idx="826">
                  <c:v>2.95088159843455E-7</c:v>
                </c:pt>
                <c:pt idx="827">
                  <c:v>1.8117053674059901E-7</c:v>
                </c:pt>
                <c:pt idx="828">
                  <c:v>3.4396878465644001E-7</c:v>
                </c:pt>
                <c:pt idx="829">
                  <c:v>1.60824152500668E-9</c:v>
                </c:pt>
                <c:pt idx="830">
                  <c:v>1.6061848293062299E-9</c:v>
                </c:pt>
                <c:pt idx="831">
                  <c:v>7.1233418578118295E-10</c:v>
                </c:pt>
                <c:pt idx="832">
                  <c:v>1.16907459564342E-11</c:v>
                </c:pt>
                <c:pt idx="833">
                  <c:v>1.2646659527889201E-11</c:v>
                </c:pt>
                <c:pt idx="834">
                  <c:v>1.5933125718153399E-9</c:v>
                </c:pt>
                <c:pt idx="835">
                  <c:v>3.0319194977818001E-9</c:v>
                </c:pt>
                <c:pt idx="836">
                  <c:v>3.8683849715740901E-8</c:v>
                </c:pt>
                <c:pt idx="837">
                  <c:v>2.0567951792197301E-10</c:v>
                </c:pt>
                <c:pt idx="838">
                  <c:v>1.40545758437399E-9</c:v>
                </c:pt>
                <c:pt idx="839">
                  <c:v>8.9781887173601503E-9</c:v>
                </c:pt>
                <c:pt idx="840">
                  <c:v>4.3626519621538798E-10</c:v>
                </c:pt>
                <c:pt idx="841">
                  <c:v>7.3340266780706197E-10</c:v>
                </c:pt>
                <c:pt idx="842">
                  <c:v>1.90409341463284E-9</c:v>
                </c:pt>
                <c:pt idx="843">
                  <c:v>4.4150759043061496E-9</c:v>
                </c:pt>
                <c:pt idx="844">
                  <c:v>7.0008124628192405E-11</c:v>
                </c:pt>
                <c:pt idx="845">
                  <c:v>1.7033479133910499E-7</c:v>
                </c:pt>
                <c:pt idx="846">
                  <c:v>6.2488003513993899E-7</c:v>
                </c:pt>
                <c:pt idx="847">
                  <c:v>3.25953683453426E-6</c:v>
                </c:pt>
                <c:pt idx="848">
                  <c:v>0.80597998270180304</c:v>
                </c:pt>
                <c:pt idx="849">
                  <c:v>0.999999956607312</c:v>
                </c:pt>
                <c:pt idx="850">
                  <c:v>0.999999945315594</c:v>
                </c:pt>
                <c:pt idx="851">
                  <c:v>0.99999341108404605</c:v>
                </c:pt>
                <c:pt idx="852">
                  <c:v>0.99999746509431398</c:v>
                </c:pt>
                <c:pt idx="853">
                  <c:v>0.99999947440010795</c:v>
                </c:pt>
                <c:pt idx="854">
                  <c:v>4.4157792999837203E-7</c:v>
                </c:pt>
                <c:pt idx="855">
                  <c:v>1.17128517320102E-8</c:v>
                </c:pt>
                <c:pt idx="856">
                  <c:v>1.32666840918967E-8</c:v>
                </c:pt>
                <c:pt idx="857">
                  <c:v>5.1762084903890799E-8</c:v>
                </c:pt>
                <c:pt idx="858">
                  <c:v>0.50855285237854198</c:v>
                </c:pt>
                <c:pt idx="859">
                  <c:v>0.97358041342656698</c:v>
                </c:pt>
                <c:pt idx="860">
                  <c:v>0.97326996430551405</c:v>
                </c:pt>
                <c:pt idx="861">
                  <c:v>0.98603467438913295</c:v>
                </c:pt>
                <c:pt idx="862">
                  <c:v>0.53613325705035997</c:v>
                </c:pt>
                <c:pt idx="863">
                  <c:v>0.439441855224322</c:v>
                </c:pt>
                <c:pt idx="864">
                  <c:v>0.79314616698671803</c:v>
                </c:pt>
                <c:pt idx="865">
                  <c:v>0.77529214384846901</c:v>
                </c:pt>
                <c:pt idx="866">
                  <c:v>0.96185016366526199</c:v>
                </c:pt>
                <c:pt idx="867">
                  <c:v>0.98710046739492696</c:v>
                </c:pt>
                <c:pt idx="868">
                  <c:v>0.99999847933574304</c:v>
                </c:pt>
                <c:pt idx="869">
                  <c:v>0.99999998581404204</c:v>
                </c:pt>
                <c:pt idx="870">
                  <c:v>0.99999999532059702</c:v>
                </c:pt>
                <c:pt idx="871">
                  <c:v>0.45739095365946197</c:v>
                </c:pt>
                <c:pt idx="872">
                  <c:v>0.31071816264895602</c:v>
                </c:pt>
                <c:pt idx="873">
                  <c:v>0.715927348568691</c:v>
                </c:pt>
                <c:pt idx="874">
                  <c:v>5.6433298882071602E-7</c:v>
                </c:pt>
                <c:pt idx="875">
                  <c:v>8.0238928976313404E-9</c:v>
                </c:pt>
                <c:pt idx="876">
                  <c:v>2.3899010523208401E-11</c:v>
                </c:pt>
                <c:pt idx="877">
                  <c:v>9.5542354281948595E-9</c:v>
                </c:pt>
                <c:pt idx="878">
                  <c:v>2.0485146888426399E-9</c:v>
                </c:pt>
                <c:pt idx="879">
                  <c:v>1.2430224022074401E-9</c:v>
                </c:pt>
                <c:pt idx="880">
                  <c:v>9.4197403688372299E-10</c:v>
                </c:pt>
                <c:pt idx="881">
                  <c:v>3.05792341183801E-9</c:v>
                </c:pt>
                <c:pt idx="882">
                  <c:v>7.9328810136210598E-10</c:v>
                </c:pt>
                <c:pt idx="883">
                  <c:v>1.7770116540436099E-9</c:v>
                </c:pt>
                <c:pt idx="884">
                  <c:v>2.0305903978740999E-10</c:v>
                </c:pt>
                <c:pt idx="885">
                  <c:v>1.8766205793973801E-9</c:v>
                </c:pt>
                <c:pt idx="886">
                  <c:v>2.99945439640841E-11</c:v>
                </c:pt>
                <c:pt idx="887">
                  <c:v>3.2518565938889002E-10</c:v>
                </c:pt>
                <c:pt idx="888">
                  <c:v>3.8375851498750704E-9</c:v>
                </c:pt>
                <c:pt idx="889">
                  <c:v>3.9968881158548499E-11</c:v>
                </c:pt>
                <c:pt idx="890">
                  <c:v>4.9195444038217596E-9</c:v>
                </c:pt>
                <c:pt idx="891">
                  <c:v>1.1907505287553899E-10</c:v>
                </c:pt>
                <c:pt idx="892">
                  <c:v>2.8294168101236999E-9</c:v>
                </c:pt>
                <c:pt idx="893">
                  <c:v>1.6717395431935199E-10</c:v>
                </c:pt>
                <c:pt idx="894">
                  <c:v>1.3225008457507899E-9</c:v>
                </c:pt>
                <c:pt idx="895">
                  <c:v>4.4098808682699402E-10</c:v>
                </c:pt>
                <c:pt idx="896">
                  <c:v>2.7955548191080499E-10</c:v>
                </c:pt>
                <c:pt idx="897">
                  <c:v>1.27052313979766E-9</c:v>
                </c:pt>
                <c:pt idx="898">
                  <c:v>2.5888254426308E-9</c:v>
                </c:pt>
                <c:pt idx="899">
                  <c:v>4.2709492358548898E-10</c:v>
                </c:pt>
                <c:pt idx="900">
                  <c:v>3.6649624756605199E-9</c:v>
                </c:pt>
                <c:pt idx="901">
                  <c:v>1.38897798446222E-9</c:v>
                </c:pt>
                <c:pt idx="902">
                  <c:v>3.2262085143354099E-9</c:v>
                </c:pt>
                <c:pt idx="903">
                  <c:v>1.2387106978979E-10</c:v>
                </c:pt>
                <c:pt idx="904">
                  <c:v>5.63258682191751E-11</c:v>
                </c:pt>
                <c:pt idx="905">
                  <c:v>3.1208226322074799E-9</c:v>
                </c:pt>
                <c:pt idx="906">
                  <c:v>4.0351022166766896E-9</c:v>
                </c:pt>
                <c:pt idx="907">
                  <c:v>1.2841883170812299E-10</c:v>
                </c:pt>
                <c:pt idx="908">
                  <c:v>7.5600026126243302E-10</c:v>
                </c:pt>
                <c:pt idx="909">
                  <c:v>2.6059563679305299E-9</c:v>
                </c:pt>
                <c:pt idx="910">
                  <c:v>1.8703734502946999E-8</c:v>
                </c:pt>
                <c:pt idx="911">
                  <c:v>3.5708251896905799E-8</c:v>
                </c:pt>
                <c:pt idx="912">
                  <c:v>0.99999827926691798</c:v>
                </c:pt>
                <c:pt idx="913">
                  <c:v>0.985722152679119</c:v>
                </c:pt>
                <c:pt idx="914">
                  <c:v>0.36989097231685297</c:v>
                </c:pt>
                <c:pt idx="915">
                  <c:v>1.1921826582835299E-8</c:v>
                </c:pt>
                <c:pt idx="916">
                  <c:v>5.2074522626509602E-8</c:v>
                </c:pt>
                <c:pt idx="917">
                  <c:v>9.3829417166737698E-11</c:v>
                </c:pt>
                <c:pt idx="918">
                  <c:v>1.1641087415303299E-6</c:v>
                </c:pt>
                <c:pt idx="919">
                  <c:v>1.9896117612004901E-8</c:v>
                </c:pt>
                <c:pt idx="920">
                  <c:v>3.2306766569796098E-9</c:v>
                </c:pt>
                <c:pt idx="921">
                  <c:v>1.6385822925411799E-9</c:v>
                </c:pt>
                <c:pt idx="922">
                  <c:v>2.8533372947818201E-10</c:v>
                </c:pt>
                <c:pt idx="923">
                  <c:v>8.2665889155585501E-10</c:v>
                </c:pt>
                <c:pt idx="924">
                  <c:v>2.5216728289382599E-9</c:v>
                </c:pt>
                <c:pt idx="925">
                  <c:v>4.0321196071021503E-11</c:v>
                </c:pt>
                <c:pt idx="926">
                  <c:v>1.44785537608989E-9</c:v>
                </c:pt>
                <c:pt idx="927">
                  <c:v>9.2436639905994002E-10</c:v>
                </c:pt>
                <c:pt idx="928">
                  <c:v>2.2685564635209699E-10</c:v>
                </c:pt>
                <c:pt idx="929">
                  <c:v>3.1405220637320998E-11</c:v>
                </c:pt>
                <c:pt idx="930">
                  <c:v>1.6098992997508699E-8</c:v>
                </c:pt>
                <c:pt idx="931">
                  <c:v>6.8878976863612596E-10</c:v>
                </c:pt>
                <c:pt idx="932">
                  <c:v>7.1739616958879295E-11</c:v>
                </c:pt>
                <c:pt idx="933">
                  <c:v>9.2019470786596095E-11</c:v>
                </c:pt>
                <c:pt idx="934">
                  <c:v>3.7164119707308702E-9</c:v>
                </c:pt>
                <c:pt idx="935">
                  <c:v>4.4327879916729198E-10</c:v>
                </c:pt>
                <c:pt idx="936">
                  <c:v>2.3141057892276202E-9</c:v>
                </c:pt>
                <c:pt idx="937">
                  <c:v>1.68029256561454E-11</c:v>
                </c:pt>
                <c:pt idx="938">
                  <c:v>2.88261917153038E-9</c:v>
                </c:pt>
                <c:pt idx="939">
                  <c:v>1.17576283172554E-9</c:v>
                </c:pt>
                <c:pt idx="940">
                  <c:v>5.3876449772476998E-11</c:v>
                </c:pt>
                <c:pt idx="941">
                  <c:v>4.8547670006556801E-9</c:v>
                </c:pt>
                <c:pt idx="942">
                  <c:v>2.8282343933958301E-9</c:v>
                </c:pt>
                <c:pt idx="943">
                  <c:v>1.5160051040114299E-10</c:v>
                </c:pt>
                <c:pt idx="944">
                  <c:v>8.7159182016900094E-11</c:v>
                </c:pt>
                <c:pt idx="945">
                  <c:v>1.1365669863312E-10</c:v>
                </c:pt>
                <c:pt idx="946">
                  <c:v>1.4114824861453101E-10</c:v>
                </c:pt>
                <c:pt idx="947">
                  <c:v>3.5777186124624399E-9</c:v>
                </c:pt>
                <c:pt idx="948">
                  <c:v>3.0509766776871999E-9</c:v>
                </c:pt>
                <c:pt idx="949">
                  <c:v>8.4240323559993005E-9</c:v>
                </c:pt>
                <c:pt idx="950">
                  <c:v>4.29966740391955E-10</c:v>
                </c:pt>
                <c:pt idx="951">
                  <c:v>9.0449478214212004E-8</c:v>
                </c:pt>
                <c:pt idx="952">
                  <c:v>1.27840737821566E-10</c:v>
                </c:pt>
                <c:pt idx="953">
                  <c:v>1.11415688778979E-9</c:v>
                </c:pt>
                <c:pt idx="954">
                  <c:v>8.0827649339396399E-8</c:v>
                </c:pt>
                <c:pt idx="955">
                  <c:v>0.99867310418924005</c:v>
                </c:pt>
                <c:pt idx="956">
                  <c:v>2.5686939632796902E-7</c:v>
                </c:pt>
                <c:pt idx="957">
                  <c:v>6.2589704030216699E-11</c:v>
                </c:pt>
                <c:pt idx="958">
                  <c:v>3.1905113484565199E-7</c:v>
                </c:pt>
                <c:pt idx="959">
                  <c:v>1.4654997386233E-8</c:v>
                </c:pt>
                <c:pt idx="960">
                  <c:v>0.70503147802576205</c:v>
                </c:pt>
                <c:pt idx="961">
                  <c:v>0.93130799698387301</c:v>
                </c:pt>
                <c:pt idx="962">
                  <c:v>0.91178802205053899</c:v>
                </c:pt>
                <c:pt idx="963">
                  <c:v>8.5963826307363301E-8</c:v>
                </c:pt>
                <c:pt idx="964">
                  <c:v>4.6342836304911799E-9</c:v>
                </c:pt>
                <c:pt idx="965">
                  <c:v>6.9237670910799E-9</c:v>
                </c:pt>
                <c:pt idx="966">
                  <c:v>1.25230243036534E-11</c:v>
                </c:pt>
                <c:pt idx="967">
                  <c:v>1.8089575200159201E-10</c:v>
                </c:pt>
                <c:pt idx="968">
                  <c:v>1.71035378264489E-10</c:v>
                </c:pt>
                <c:pt idx="969">
                  <c:v>7.8265057347757001E-10</c:v>
                </c:pt>
                <c:pt idx="970">
                  <c:v>3.4850071634666697E-11</c:v>
                </c:pt>
                <c:pt idx="971">
                  <c:v>2.2080219491821E-11</c:v>
                </c:pt>
                <c:pt idx="972">
                  <c:v>2.8262449947126E-8</c:v>
                </c:pt>
                <c:pt idx="973">
                  <c:v>1.75875562627412E-10</c:v>
                </c:pt>
                <c:pt idx="974">
                  <c:v>4.0725693925692501E-10</c:v>
                </c:pt>
                <c:pt idx="975">
                  <c:v>3.9030276882305103E-9</c:v>
                </c:pt>
                <c:pt idx="976">
                  <c:v>6.5469222592309798E-9</c:v>
                </c:pt>
                <c:pt idx="977">
                  <c:v>7.9854239361263402E-9</c:v>
                </c:pt>
                <c:pt idx="978">
                  <c:v>8.2078535572962097E-10</c:v>
                </c:pt>
                <c:pt idx="979">
                  <c:v>9.9785331751732898E-10</c:v>
                </c:pt>
                <c:pt idx="980">
                  <c:v>4.4393129364783698E-10</c:v>
                </c:pt>
                <c:pt idx="981">
                  <c:v>1.1589375864119101E-9</c:v>
                </c:pt>
                <c:pt idx="982">
                  <c:v>9.9976206192387494E-8</c:v>
                </c:pt>
                <c:pt idx="983">
                  <c:v>2.4747181741790399E-8</c:v>
                </c:pt>
                <c:pt idx="984">
                  <c:v>2.1334049116443401E-10</c:v>
                </c:pt>
                <c:pt idx="985">
                  <c:v>2.92190197345759E-9</c:v>
                </c:pt>
                <c:pt idx="986">
                  <c:v>4.12335509756895E-7</c:v>
                </c:pt>
                <c:pt idx="987">
                  <c:v>8.3696660925280801E-9</c:v>
                </c:pt>
                <c:pt idx="988">
                  <c:v>8.4323612767872397E-2</c:v>
                </c:pt>
                <c:pt idx="989">
                  <c:v>0.26625548876824401</c:v>
                </c:pt>
                <c:pt idx="990">
                  <c:v>0.38909670119744899</c:v>
                </c:pt>
                <c:pt idx="991">
                  <c:v>3.1508402559919299E-7</c:v>
                </c:pt>
                <c:pt idx="992">
                  <c:v>0.28231251370177401</c:v>
                </c:pt>
                <c:pt idx="993">
                  <c:v>0.806669056374414</c:v>
                </c:pt>
                <c:pt idx="994">
                  <c:v>0.91331379383552902</c:v>
                </c:pt>
                <c:pt idx="995">
                  <c:v>0.88400308775117598</c:v>
                </c:pt>
                <c:pt idx="996">
                  <c:v>0.39861676457001499</c:v>
                </c:pt>
                <c:pt idx="997">
                  <c:v>0.977844104565329</c:v>
                </c:pt>
                <c:pt idx="998">
                  <c:v>0.99391836193722605</c:v>
                </c:pt>
                <c:pt idx="999">
                  <c:v>0.99524719798525596</c:v>
                </c:pt>
                <c:pt idx="1000">
                  <c:v>0.99122754261593404</c:v>
                </c:pt>
                <c:pt idx="1001">
                  <c:v>0.98871728901800904</c:v>
                </c:pt>
                <c:pt idx="1002">
                  <c:v>0.143057614082061</c:v>
                </c:pt>
                <c:pt idx="1003">
                  <c:v>8.8453897622816007E-9</c:v>
                </c:pt>
                <c:pt idx="1004">
                  <c:v>0.50993486630649598</c:v>
                </c:pt>
                <c:pt idx="1005">
                  <c:v>1.89697898916255E-9</c:v>
                </c:pt>
                <c:pt idx="1006">
                  <c:v>2.3259395334136401E-7</c:v>
                </c:pt>
                <c:pt idx="1007">
                  <c:v>3.0616677183625E-9</c:v>
                </c:pt>
                <c:pt idx="1008">
                  <c:v>0.19639238668109099</c:v>
                </c:pt>
                <c:pt idx="1009">
                  <c:v>1.94663058502914E-10</c:v>
                </c:pt>
                <c:pt idx="1010">
                  <c:v>5.1388831661797198E-8</c:v>
                </c:pt>
                <c:pt idx="1011">
                  <c:v>1.98947727688823E-9</c:v>
                </c:pt>
                <c:pt idx="1012">
                  <c:v>7.4070788837485298E-9</c:v>
                </c:pt>
                <c:pt idx="1013">
                  <c:v>6.9811278437481501E-10</c:v>
                </c:pt>
                <c:pt idx="1014">
                  <c:v>6.6196461277189799E-9</c:v>
                </c:pt>
                <c:pt idx="1015">
                  <c:v>3.6910891181017501E-9</c:v>
                </c:pt>
                <c:pt idx="1016">
                  <c:v>4.0583603802215298E-9</c:v>
                </c:pt>
                <c:pt idx="1017">
                  <c:v>1.10825727431842E-8</c:v>
                </c:pt>
                <c:pt idx="1018">
                  <c:v>1.11003386153593E-8</c:v>
                </c:pt>
                <c:pt idx="1019">
                  <c:v>1.1307307760342E-10</c:v>
                </c:pt>
                <c:pt idx="1020">
                  <c:v>4.9981064433701998E-9</c:v>
                </c:pt>
                <c:pt idx="1021">
                  <c:v>5.8926198564741803E-9</c:v>
                </c:pt>
                <c:pt idx="1022">
                  <c:v>4.3592400272437799E-9</c:v>
                </c:pt>
                <c:pt idx="1023">
                  <c:v>2.1545964820476302E-9</c:v>
                </c:pt>
                <c:pt idx="1024">
                  <c:v>3.6254194907926897E-8</c:v>
                </c:pt>
                <c:pt idx="1025">
                  <c:v>8.1185548579242101E-10</c:v>
                </c:pt>
                <c:pt idx="1026">
                  <c:v>1.5882697263813001E-9</c:v>
                </c:pt>
                <c:pt idx="1027">
                  <c:v>9.4579832040993407E-9</c:v>
                </c:pt>
                <c:pt idx="1028">
                  <c:v>5.2303660084302395E-10</c:v>
                </c:pt>
                <c:pt idx="1029">
                  <c:v>7.7886813548446095E-9</c:v>
                </c:pt>
                <c:pt idx="1030">
                  <c:v>0.99969576060004395</c:v>
                </c:pt>
                <c:pt idx="1031">
                  <c:v>0.69813322053470495</c:v>
                </c:pt>
                <c:pt idx="1032">
                  <c:v>0.99999947941011202</c:v>
                </c:pt>
                <c:pt idx="1033">
                  <c:v>0.93516775259553697</c:v>
                </c:pt>
                <c:pt idx="1034">
                  <c:v>0.75055124971699405</c:v>
                </c:pt>
                <c:pt idx="1035">
                  <c:v>0.932500823432033</c:v>
                </c:pt>
                <c:pt idx="1036">
                  <c:v>0.242051034272844</c:v>
                </c:pt>
                <c:pt idx="1037">
                  <c:v>0.98747639801209697</c:v>
                </c:pt>
                <c:pt idx="1038">
                  <c:v>0.99970346294692003</c:v>
                </c:pt>
                <c:pt idx="1039">
                  <c:v>0.99999376799595596</c:v>
                </c:pt>
                <c:pt idx="1040">
                  <c:v>0.167238810682932</c:v>
                </c:pt>
                <c:pt idx="1041">
                  <c:v>0.19659373517318901</c:v>
                </c:pt>
                <c:pt idx="1042">
                  <c:v>0.333085378937231</c:v>
                </c:pt>
                <c:pt idx="1043">
                  <c:v>0.98833051702571795</c:v>
                </c:pt>
                <c:pt idx="1044">
                  <c:v>1.44406154298812E-8</c:v>
                </c:pt>
                <c:pt idx="1045">
                  <c:v>1.3688072932477601E-8</c:v>
                </c:pt>
                <c:pt idx="1046">
                  <c:v>1.2993536902305E-9</c:v>
                </c:pt>
                <c:pt idx="1047">
                  <c:v>7.2014031244941701E-9</c:v>
                </c:pt>
                <c:pt idx="1048">
                  <c:v>3.0102874702503098E-10</c:v>
                </c:pt>
                <c:pt idx="1049">
                  <c:v>2.6815161780114198E-8</c:v>
                </c:pt>
                <c:pt idx="1050">
                  <c:v>7.5695911679100206E-11</c:v>
                </c:pt>
                <c:pt idx="1051">
                  <c:v>5.7458645958237205E-10</c:v>
                </c:pt>
                <c:pt idx="1052">
                  <c:v>3.3865784088044902E-10</c:v>
                </c:pt>
                <c:pt idx="1053">
                  <c:v>3.6818068473031798E-9</c:v>
                </c:pt>
                <c:pt idx="1054">
                  <c:v>3.65970360050639E-9</c:v>
                </c:pt>
                <c:pt idx="1055">
                  <c:v>1.0291203248440099E-6</c:v>
                </c:pt>
                <c:pt idx="1056">
                  <c:v>6.5439945069781301E-7</c:v>
                </c:pt>
                <c:pt idx="1057">
                  <c:v>2.7067526157926001E-9</c:v>
                </c:pt>
                <c:pt idx="1058">
                  <c:v>2.6067811483595499E-7</c:v>
                </c:pt>
                <c:pt idx="1059">
                  <c:v>0.13631496557015699</c:v>
                </c:pt>
                <c:pt idx="1060">
                  <c:v>0.40121028096372102</c:v>
                </c:pt>
                <c:pt idx="1061">
                  <c:v>4.3938902175167001E-2</c:v>
                </c:pt>
                <c:pt idx="1062">
                  <c:v>0.1073448221212</c:v>
                </c:pt>
                <c:pt idx="1063">
                  <c:v>0.23712216144110301</c:v>
                </c:pt>
                <c:pt idx="1064">
                  <c:v>9.2975654742591199E-7</c:v>
                </c:pt>
                <c:pt idx="1065">
                  <c:v>2.89171755863042E-9</c:v>
                </c:pt>
                <c:pt idx="1066">
                  <c:v>1.11565782756974E-8</c:v>
                </c:pt>
                <c:pt idx="1067">
                  <c:v>4.7276361337247103E-9</c:v>
                </c:pt>
                <c:pt idx="1068">
                  <c:v>2.1152150708656898E-9</c:v>
                </c:pt>
                <c:pt idx="1069">
                  <c:v>1.15020533813924E-8</c:v>
                </c:pt>
                <c:pt idx="1070">
                  <c:v>1.21804341879137E-9</c:v>
                </c:pt>
                <c:pt idx="1071">
                  <c:v>3.2837913890753399E-10</c:v>
                </c:pt>
                <c:pt idx="1072">
                  <c:v>3.7055407679850798E-10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51-4387-A70D-6CAB30AC1CD8}"/>
            </c:ext>
          </c:extLst>
        </c:ser>
        <c:ser>
          <c:idx val="6"/>
          <c:order val="6"/>
          <c:tx>
            <c:strRef>
              <c:f>'Results_train12_2.4saaWeights'!$G$1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'Results_train12_2.4saaWeights'!$G$2:$G$1075</c:f>
              <c:numCache>
                <c:formatCode>#,#00</c:formatCode>
                <c:ptCount val="1074"/>
                <c:pt idx="0">
                  <c:v>2.9325423918484E-9</c:v>
                </c:pt>
                <c:pt idx="1">
                  <c:v>2.22438856936615E-7</c:v>
                </c:pt>
                <c:pt idx="2">
                  <c:v>1.85923424566294E-9</c:v>
                </c:pt>
                <c:pt idx="3">
                  <c:v>3.3121508697091101E-8</c:v>
                </c:pt>
                <c:pt idx="4">
                  <c:v>2.43027584595835E-9</c:v>
                </c:pt>
                <c:pt idx="5">
                  <c:v>1.4501398652423901E-6</c:v>
                </c:pt>
                <c:pt idx="6">
                  <c:v>9.7119125900503002E-8</c:v>
                </c:pt>
                <c:pt idx="7">
                  <c:v>6.4457065019023299E-7</c:v>
                </c:pt>
                <c:pt idx="8">
                  <c:v>9.1753192265372404E-10</c:v>
                </c:pt>
                <c:pt idx="9">
                  <c:v>1.0580264213290199E-8</c:v>
                </c:pt>
                <c:pt idx="10">
                  <c:v>1.20732933664484E-7</c:v>
                </c:pt>
                <c:pt idx="11">
                  <c:v>1.3692776112020799E-9</c:v>
                </c:pt>
                <c:pt idx="12">
                  <c:v>1.6688169781977401E-7</c:v>
                </c:pt>
                <c:pt idx="13">
                  <c:v>2.3994326425218501E-10</c:v>
                </c:pt>
                <c:pt idx="14">
                  <c:v>6.6591348611043502E-8</c:v>
                </c:pt>
                <c:pt idx="15">
                  <c:v>2.42539413581804E-7</c:v>
                </c:pt>
                <c:pt idx="16">
                  <c:v>0.117010079001025</c:v>
                </c:pt>
                <c:pt idx="17">
                  <c:v>4.0431431077246E-9</c:v>
                </c:pt>
                <c:pt idx="18">
                  <c:v>1.03427864910198E-8</c:v>
                </c:pt>
                <c:pt idx="19">
                  <c:v>2.6236147836688298E-10</c:v>
                </c:pt>
                <c:pt idx="20">
                  <c:v>1.5029164658514301E-8</c:v>
                </c:pt>
                <c:pt idx="21">
                  <c:v>6.0028753219996402E-9</c:v>
                </c:pt>
                <c:pt idx="22">
                  <c:v>1.8330373654305201E-9</c:v>
                </c:pt>
                <c:pt idx="23">
                  <c:v>1.9628386247486301E-8</c:v>
                </c:pt>
                <c:pt idx="24">
                  <c:v>2.1398402623575101E-9</c:v>
                </c:pt>
                <c:pt idx="25">
                  <c:v>2.9229664382240299E-10</c:v>
                </c:pt>
                <c:pt idx="26">
                  <c:v>1.3512141089087801E-10</c:v>
                </c:pt>
                <c:pt idx="27">
                  <c:v>1.9051411867714198E-9</c:v>
                </c:pt>
                <c:pt idx="28">
                  <c:v>1.41314912040986E-9</c:v>
                </c:pt>
                <c:pt idx="29">
                  <c:v>4.1630446448165097E-12</c:v>
                </c:pt>
                <c:pt idx="30">
                  <c:v>3.4674221767212002E-9</c:v>
                </c:pt>
                <c:pt idx="31">
                  <c:v>2.3304624924650301E-10</c:v>
                </c:pt>
                <c:pt idx="32">
                  <c:v>7.7246600465668296E-9</c:v>
                </c:pt>
                <c:pt idx="33">
                  <c:v>1.60002299697593E-9</c:v>
                </c:pt>
                <c:pt idx="34">
                  <c:v>1.62350491972498E-9</c:v>
                </c:pt>
                <c:pt idx="35">
                  <c:v>8.9352077344594205E-10</c:v>
                </c:pt>
                <c:pt idx="36">
                  <c:v>7.4442093948291904E-8</c:v>
                </c:pt>
                <c:pt idx="37">
                  <c:v>5.3603572757377697E-9</c:v>
                </c:pt>
                <c:pt idx="38">
                  <c:v>7.2117356404871397E-9</c:v>
                </c:pt>
                <c:pt idx="39">
                  <c:v>2.10997780398172E-10</c:v>
                </c:pt>
                <c:pt idx="40">
                  <c:v>8.3629377277599797E-9</c:v>
                </c:pt>
                <c:pt idx="41">
                  <c:v>1.8466033408163802E-8</c:v>
                </c:pt>
                <c:pt idx="42">
                  <c:v>1.1224748747281E-9</c:v>
                </c:pt>
                <c:pt idx="43">
                  <c:v>2.28749975611879E-10</c:v>
                </c:pt>
                <c:pt idx="44">
                  <c:v>6.16278569863248E-9</c:v>
                </c:pt>
                <c:pt idx="45">
                  <c:v>1.05984490110439E-6</c:v>
                </c:pt>
                <c:pt idx="46">
                  <c:v>6.82167279335388E-10</c:v>
                </c:pt>
                <c:pt idx="47">
                  <c:v>1.7820301967173701E-9</c:v>
                </c:pt>
                <c:pt idx="48">
                  <c:v>7.6859736666020501E-10</c:v>
                </c:pt>
                <c:pt idx="49">
                  <c:v>8.6800961958048707E-9</c:v>
                </c:pt>
                <c:pt idx="50">
                  <c:v>3.1088629882200201E-9</c:v>
                </c:pt>
                <c:pt idx="51">
                  <c:v>1.02739524628359E-8</c:v>
                </c:pt>
                <c:pt idx="52">
                  <c:v>5.8515302778937901E-7</c:v>
                </c:pt>
                <c:pt idx="53">
                  <c:v>2.98407217113476E-7</c:v>
                </c:pt>
                <c:pt idx="54">
                  <c:v>0.29118540773788798</c:v>
                </c:pt>
                <c:pt idx="55">
                  <c:v>1.0666930148574701E-8</c:v>
                </c:pt>
                <c:pt idx="56">
                  <c:v>0.24575880501415201</c:v>
                </c:pt>
                <c:pt idx="57">
                  <c:v>3.7625436263262204E-9</c:v>
                </c:pt>
                <c:pt idx="58">
                  <c:v>3.7207073201110203E-8</c:v>
                </c:pt>
                <c:pt idx="59">
                  <c:v>4.0961343841461898E-7</c:v>
                </c:pt>
                <c:pt idx="60">
                  <c:v>0.27466322815591299</c:v>
                </c:pt>
                <c:pt idx="61">
                  <c:v>0.114889315731401</c:v>
                </c:pt>
                <c:pt idx="62">
                  <c:v>1.6263334579164601E-9</c:v>
                </c:pt>
                <c:pt idx="63">
                  <c:v>2.6927565446233101E-9</c:v>
                </c:pt>
                <c:pt idx="64">
                  <c:v>6.78766339185828E-10</c:v>
                </c:pt>
                <c:pt idx="65">
                  <c:v>6.12435146922201E-8</c:v>
                </c:pt>
                <c:pt idx="66">
                  <c:v>2.1886720073297401E-7</c:v>
                </c:pt>
                <c:pt idx="67">
                  <c:v>2.0392287515825299E-9</c:v>
                </c:pt>
                <c:pt idx="68">
                  <c:v>1.5271729165812999E-9</c:v>
                </c:pt>
                <c:pt idx="69">
                  <c:v>1.99902979635192E-3</c:v>
                </c:pt>
                <c:pt idx="70">
                  <c:v>2.4566120763071998E-9</c:v>
                </c:pt>
                <c:pt idx="71">
                  <c:v>3.8130546094633598E-9</c:v>
                </c:pt>
                <c:pt idx="72">
                  <c:v>7.4394761590712299E-8</c:v>
                </c:pt>
                <c:pt idx="73">
                  <c:v>0.187749553991061</c:v>
                </c:pt>
                <c:pt idx="74">
                  <c:v>0.28067137069951997</c:v>
                </c:pt>
                <c:pt idx="75">
                  <c:v>0.112148608505462</c:v>
                </c:pt>
                <c:pt idx="76">
                  <c:v>0.53787805366702901</c:v>
                </c:pt>
                <c:pt idx="77">
                  <c:v>3.7678075418958304E-9</c:v>
                </c:pt>
                <c:pt idx="78">
                  <c:v>0.54640510595532799</c:v>
                </c:pt>
                <c:pt idx="79">
                  <c:v>0.97147758016379504</c:v>
                </c:pt>
                <c:pt idx="80">
                  <c:v>0.99239566805941604</c:v>
                </c:pt>
                <c:pt idx="81">
                  <c:v>0.88891209110080804</c:v>
                </c:pt>
                <c:pt idx="82">
                  <c:v>0.99999962255607899</c:v>
                </c:pt>
                <c:pt idx="83">
                  <c:v>0.94853909718444596</c:v>
                </c:pt>
                <c:pt idx="84">
                  <c:v>0.552361734909673</c:v>
                </c:pt>
                <c:pt idx="85">
                  <c:v>0.740275040002909</c:v>
                </c:pt>
                <c:pt idx="86">
                  <c:v>0.79637512733827298</c:v>
                </c:pt>
                <c:pt idx="87">
                  <c:v>0.99528838298965405</c:v>
                </c:pt>
                <c:pt idx="88">
                  <c:v>0.99861420019081604</c:v>
                </c:pt>
                <c:pt idx="89">
                  <c:v>0.65541164827038301</c:v>
                </c:pt>
                <c:pt idx="90">
                  <c:v>0.99203871511174901</c:v>
                </c:pt>
                <c:pt idx="91">
                  <c:v>0.93754548410675997</c:v>
                </c:pt>
                <c:pt idx="92">
                  <c:v>0.29338298171938698</c:v>
                </c:pt>
                <c:pt idx="93">
                  <c:v>1.92609667726011E-8</c:v>
                </c:pt>
                <c:pt idx="94">
                  <c:v>4.90263857654981E-9</c:v>
                </c:pt>
                <c:pt idx="95">
                  <c:v>1.6355221318651301E-8</c:v>
                </c:pt>
                <c:pt idx="96">
                  <c:v>2.1104741624221401E-10</c:v>
                </c:pt>
                <c:pt idx="97">
                  <c:v>2.8801543065036001E-3</c:v>
                </c:pt>
                <c:pt idx="98">
                  <c:v>3.7658874365122699E-7</c:v>
                </c:pt>
                <c:pt idx="99">
                  <c:v>2.5246249605800601E-10</c:v>
                </c:pt>
                <c:pt idx="100">
                  <c:v>1.01111768652861E-9</c:v>
                </c:pt>
                <c:pt idx="101">
                  <c:v>3.5564261471152902E-10</c:v>
                </c:pt>
                <c:pt idx="102">
                  <c:v>3.0930010316784899E-9</c:v>
                </c:pt>
                <c:pt idx="103">
                  <c:v>9.3132752983344392E-9</c:v>
                </c:pt>
                <c:pt idx="104">
                  <c:v>3.4766203938357199E-10</c:v>
                </c:pt>
                <c:pt idx="105">
                  <c:v>3.86650945696265E-8</c:v>
                </c:pt>
                <c:pt idx="106">
                  <c:v>3.5382943892949999E-9</c:v>
                </c:pt>
                <c:pt idx="107">
                  <c:v>5.5378277257437898E-9</c:v>
                </c:pt>
                <c:pt idx="108">
                  <c:v>1.08456347456972E-9</c:v>
                </c:pt>
                <c:pt idx="109">
                  <c:v>2.6179958987441601E-9</c:v>
                </c:pt>
                <c:pt idx="110">
                  <c:v>2.7067339929662098E-10</c:v>
                </c:pt>
                <c:pt idx="111">
                  <c:v>3.9332785575261903E-8</c:v>
                </c:pt>
                <c:pt idx="112">
                  <c:v>7.3171910413386998E-8</c:v>
                </c:pt>
                <c:pt idx="113">
                  <c:v>0.248109416721117</c:v>
                </c:pt>
                <c:pt idx="114">
                  <c:v>0.121443801824048</c:v>
                </c:pt>
                <c:pt idx="115">
                  <c:v>0.98363865702352404</c:v>
                </c:pt>
                <c:pt idx="116">
                  <c:v>0.98335602315492299</c:v>
                </c:pt>
                <c:pt idx="117">
                  <c:v>0.88658146402350202</c:v>
                </c:pt>
                <c:pt idx="118">
                  <c:v>0.773208855388407</c:v>
                </c:pt>
                <c:pt idx="119">
                  <c:v>5.57286810596682E-9</c:v>
                </c:pt>
                <c:pt idx="120">
                  <c:v>5.9969631302401297E-9</c:v>
                </c:pt>
                <c:pt idx="121">
                  <c:v>7.7457189784149001E-10</c:v>
                </c:pt>
                <c:pt idx="122">
                  <c:v>2.6757993342159799E-9</c:v>
                </c:pt>
                <c:pt idx="123">
                  <c:v>1.7230437550714701E-5</c:v>
                </c:pt>
                <c:pt idx="124">
                  <c:v>8.6928684335904203E-7</c:v>
                </c:pt>
                <c:pt idx="125">
                  <c:v>7.1958808013735504E-9</c:v>
                </c:pt>
                <c:pt idx="126">
                  <c:v>1.3035921991842199E-10</c:v>
                </c:pt>
                <c:pt idx="127">
                  <c:v>2.1826453879485702E-9</c:v>
                </c:pt>
                <c:pt idx="128">
                  <c:v>8.4896692132115105E-11</c:v>
                </c:pt>
                <c:pt idx="129">
                  <c:v>2.15359623033612E-8</c:v>
                </c:pt>
                <c:pt idx="130">
                  <c:v>2.2707926307059301E-9</c:v>
                </c:pt>
                <c:pt idx="131">
                  <c:v>1.0023570321885299E-9</c:v>
                </c:pt>
                <c:pt idx="132">
                  <c:v>5.7460074090400804E-9</c:v>
                </c:pt>
                <c:pt idx="133">
                  <c:v>1.29645690439792E-8</c:v>
                </c:pt>
                <c:pt idx="134">
                  <c:v>9.8413828563010298E-11</c:v>
                </c:pt>
                <c:pt idx="135">
                  <c:v>1.6022924598333499E-10</c:v>
                </c:pt>
                <c:pt idx="136">
                  <c:v>5.0016694336247601E-10</c:v>
                </c:pt>
                <c:pt idx="137">
                  <c:v>5.0051626759419603E-9</c:v>
                </c:pt>
                <c:pt idx="138">
                  <c:v>0.70777634625728203</c:v>
                </c:pt>
                <c:pt idx="139">
                  <c:v>2.3249197199370998E-9</c:v>
                </c:pt>
                <c:pt idx="140">
                  <c:v>4.2478103548192901E-9</c:v>
                </c:pt>
                <c:pt idx="141">
                  <c:v>6.6754033466888102E-2</c:v>
                </c:pt>
                <c:pt idx="142">
                  <c:v>0.74903446676757202</c:v>
                </c:pt>
                <c:pt idx="143">
                  <c:v>0.97962699122195895</c:v>
                </c:pt>
                <c:pt idx="144">
                  <c:v>0.99973623262702305</c:v>
                </c:pt>
                <c:pt idx="145">
                  <c:v>1.7452239255175599E-7</c:v>
                </c:pt>
                <c:pt idx="146">
                  <c:v>1.2433250528076201E-8</c:v>
                </c:pt>
                <c:pt idx="147">
                  <c:v>1.2414074879209001E-9</c:v>
                </c:pt>
                <c:pt idx="148">
                  <c:v>0.53026290892521999</c:v>
                </c:pt>
                <c:pt idx="149">
                  <c:v>3.991252427819E-8</c:v>
                </c:pt>
                <c:pt idx="150">
                  <c:v>0.24077412996872</c:v>
                </c:pt>
                <c:pt idx="151">
                  <c:v>0.30910727819719203</c:v>
                </c:pt>
                <c:pt idx="152">
                  <c:v>8.4824939583057393E-9</c:v>
                </c:pt>
                <c:pt idx="153">
                  <c:v>2.8027934753562901E-8</c:v>
                </c:pt>
                <c:pt idx="154">
                  <c:v>1.13899400150847E-7</c:v>
                </c:pt>
                <c:pt idx="155">
                  <c:v>3.4922930156660099E-8</c:v>
                </c:pt>
                <c:pt idx="156">
                  <c:v>3.7163869057836398E-8</c:v>
                </c:pt>
                <c:pt idx="157">
                  <c:v>3.5305087875566298E-10</c:v>
                </c:pt>
                <c:pt idx="158">
                  <c:v>1.9159592390315201E-8</c:v>
                </c:pt>
                <c:pt idx="159">
                  <c:v>1.5871836188297699E-8</c:v>
                </c:pt>
                <c:pt idx="160">
                  <c:v>1.42825301085098E-7</c:v>
                </c:pt>
                <c:pt idx="161">
                  <c:v>2.7128766570943902E-6</c:v>
                </c:pt>
                <c:pt idx="162">
                  <c:v>9.1543086616046103E-10</c:v>
                </c:pt>
                <c:pt idx="163">
                  <c:v>2.05083549062801E-7</c:v>
                </c:pt>
                <c:pt idx="164">
                  <c:v>1.7407320069003101E-7</c:v>
                </c:pt>
                <c:pt idx="165">
                  <c:v>2.2441317260552801E-9</c:v>
                </c:pt>
                <c:pt idx="166">
                  <c:v>2.42754004629884E-8</c:v>
                </c:pt>
                <c:pt idx="167">
                  <c:v>6.2863839588880398E-8</c:v>
                </c:pt>
                <c:pt idx="168">
                  <c:v>6.2583071979937199E-8</c:v>
                </c:pt>
                <c:pt idx="169">
                  <c:v>2.0352133875146499E-9</c:v>
                </c:pt>
                <c:pt idx="170">
                  <c:v>3.6249427591540899E-9</c:v>
                </c:pt>
                <c:pt idx="171">
                  <c:v>2.3812776985403498E-5</c:v>
                </c:pt>
                <c:pt idx="172">
                  <c:v>0.20120868194574901</c:v>
                </c:pt>
                <c:pt idx="173">
                  <c:v>4.1087928223437199E-9</c:v>
                </c:pt>
                <c:pt idx="174">
                  <c:v>2.10082011741132E-10</c:v>
                </c:pt>
                <c:pt idx="175">
                  <c:v>2.9651402490513302E-10</c:v>
                </c:pt>
                <c:pt idx="176">
                  <c:v>5.1108001160745202E-10</c:v>
                </c:pt>
                <c:pt idx="177">
                  <c:v>2.91107678405889E-8</c:v>
                </c:pt>
                <c:pt idx="178">
                  <c:v>3.2237167515450897E-10</c:v>
                </c:pt>
                <c:pt idx="179">
                  <c:v>1.02110219513647E-8</c:v>
                </c:pt>
                <c:pt idx="180">
                  <c:v>3.2013156654037298E-8</c:v>
                </c:pt>
                <c:pt idx="181">
                  <c:v>4.4130077329030901E-8</c:v>
                </c:pt>
                <c:pt idx="182">
                  <c:v>1.46020273805906E-9</c:v>
                </c:pt>
                <c:pt idx="183">
                  <c:v>2.6133258494202999E-9</c:v>
                </c:pt>
                <c:pt idx="184">
                  <c:v>4.7746495267199096E-9</c:v>
                </c:pt>
                <c:pt idx="185">
                  <c:v>3.8439601607030902E-9</c:v>
                </c:pt>
                <c:pt idx="186">
                  <c:v>5.7771199145880998E-10</c:v>
                </c:pt>
                <c:pt idx="187">
                  <c:v>9.381426038308819E-10</c:v>
                </c:pt>
                <c:pt idx="188">
                  <c:v>1.1897060839488501E-10</c:v>
                </c:pt>
                <c:pt idx="189">
                  <c:v>3.6836771030323301E-9</c:v>
                </c:pt>
                <c:pt idx="190">
                  <c:v>2.3209403003997101E-8</c:v>
                </c:pt>
                <c:pt idx="191">
                  <c:v>7.12222890414654E-9</c:v>
                </c:pt>
                <c:pt idx="192">
                  <c:v>4.1081002535486801E-9</c:v>
                </c:pt>
                <c:pt idx="193">
                  <c:v>1.9728013841908401E-10</c:v>
                </c:pt>
                <c:pt idx="194">
                  <c:v>9.3667645718222795E-11</c:v>
                </c:pt>
                <c:pt idx="195">
                  <c:v>2.09443659974906E-10</c:v>
                </c:pt>
                <c:pt idx="196">
                  <c:v>7.6410854097248902E-10</c:v>
                </c:pt>
                <c:pt idx="197">
                  <c:v>0.36529100348487098</c:v>
                </c:pt>
                <c:pt idx="198">
                  <c:v>1.54023714101368E-9</c:v>
                </c:pt>
                <c:pt idx="199">
                  <c:v>2.8053970827934702E-4</c:v>
                </c:pt>
                <c:pt idx="200">
                  <c:v>0.99999996484401499</c:v>
                </c:pt>
                <c:pt idx="201">
                  <c:v>0.98604669602450901</c:v>
                </c:pt>
                <c:pt idx="202">
                  <c:v>0.99999996568970495</c:v>
                </c:pt>
                <c:pt idx="203">
                  <c:v>0.99999615275119202</c:v>
                </c:pt>
                <c:pt idx="204">
                  <c:v>0.934808618477038</c:v>
                </c:pt>
                <c:pt idx="205">
                  <c:v>0.44609999960251201</c:v>
                </c:pt>
                <c:pt idx="206">
                  <c:v>1.42376998139016E-7</c:v>
                </c:pt>
                <c:pt idx="207">
                  <c:v>3.4843657995592601E-10</c:v>
                </c:pt>
                <c:pt idx="208">
                  <c:v>0.256767717453597</c:v>
                </c:pt>
                <c:pt idx="209">
                  <c:v>2.2174318426143401E-9</c:v>
                </c:pt>
                <c:pt idx="210">
                  <c:v>2.8239554324715899E-7</c:v>
                </c:pt>
                <c:pt idx="211">
                  <c:v>0.50253103012943001</c:v>
                </c:pt>
                <c:pt idx="212">
                  <c:v>0.59868391890231598</c:v>
                </c:pt>
                <c:pt idx="213">
                  <c:v>0.71070751470534599</c:v>
                </c:pt>
                <c:pt idx="214">
                  <c:v>0.60122343078807505</c:v>
                </c:pt>
                <c:pt idx="215">
                  <c:v>2.42346179974415E-6</c:v>
                </c:pt>
                <c:pt idx="216">
                  <c:v>2.17880783452389E-9</c:v>
                </c:pt>
                <c:pt idx="217">
                  <c:v>9.3558724541700601E-8</c:v>
                </c:pt>
                <c:pt idx="218">
                  <c:v>2.1786671916994E-7</c:v>
                </c:pt>
                <c:pt idx="219">
                  <c:v>8.7479443272538794E-9</c:v>
                </c:pt>
                <c:pt idx="220">
                  <c:v>4.3520156193397301E-10</c:v>
                </c:pt>
                <c:pt idx="221">
                  <c:v>3.6372542106902702E-8</c:v>
                </c:pt>
                <c:pt idx="222">
                  <c:v>1.6381084968716E-8</c:v>
                </c:pt>
                <c:pt idx="223">
                  <c:v>2.6560860981470503E-7</c:v>
                </c:pt>
                <c:pt idx="224">
                  <c:v>7.1122538275714796E-8</c:v>
                </c:pt>
                <c:pt idx="225">
                  <c:v>4.8648482227979803E-5</c:v>
                </c:pt>
                <c:pt idx="226">
                  <c:v>0.999991881334934</c:v>
                </c:pt>
                <c:pt idx="227">
                  <c:v>0.99999990961239504</c:v>
                </c:pt>
                <c:pt idx="228">
                  <c:v>0.59986921504570101</c:v>
                </c:pt>
                <c:pt idx="229">
                  <c:v>0.99999538276074196</c:v>
                </c:pt>
                <c:pt idx="230">
                  <c:v>0.90388058992759301</c:v>
                </c:pt>
                <c:pt idx="231">
                  <c:v>8.7737903027031508E-9</c:v>
                </c:pt>
                <c:pt idx="232">
                  <c:v>1.54527261589771E-7</c:v>
                </c:pt>
                <c:pt idx="233">
                  <c:v>1.7971004548930101E-7</c:v>
                </c:pt>
                <c:pt idx="234">
                  <c:v>2.1624480601656E-7</c:v>
                </c:pt>
                <c:pt idx="235">
                  <c:v>5.3456696575755501E-9</c:v>
                </c:pt>
                <c:pt idx="236">
                  <c:v>1.74777936709232E-8</c:v>
                </c:pt>
                <c:pt idx="237">
                  <c:v>3.4665863480300998E-10</c:v>
                </c:pt>
                <c:pt idx="238">
                  <c:v>2.9073889075213199E-9</c:v>
                </c:pt>
                <c:pt idx="239">
                  <c:v>2.2729842430170399E-8</c:v>
                </c:pt>
                <c:pt idx="240">
                  <c:v>4.9970927069059401E-8</c:v>
                </c:pt>
                <c:pt idx="241">
                  <c:v>1.4827573475798199E-8</c:v>
                </c:pt>
                <c:pt idx="242">
                  <c:v>5.3761779665649602E-9</c:v>
                </c:pt>
                <c:pt idx="243">
                  <c:v>3.2225558844061998E-10</c:v>
                </c:pt>
                <c:pt idx="244">
                  <c:v>1.0395663165544599E-9</c:v>
                </c:pt>
                <c:pt idx="245">
                  <c:v>2.3877075887531502E-9</c:v>
                </c:pt>
                <c:pt idx="246">
                  <c:v>9.0949863013160099E-9</c:v>
                </c:pt>
                <c:pt idx="247">
                  <c:v>1.1275709430936401E-8</c:v>
                </c:pt>
                <c:pt idx="248">
                  <c:v>2.4678165370130501E-9</c:v>
                </c:pt>
                <c:pt idx="249">
                  <c:v>4.6423199426393201E-8</c:v>
                </c:pt>
                <c:pt idx="250">
                  <c:v>3.7100282992586499E-9</c:v>
                </c:pt>
                <c:pt idx="251">
                  <c:v>2.1693359744179401E-9</c:v>
                </c:pt>
                <c:pt idx="252">
                  <c:v>1.97721411063377E-9</c:v>
                </c:pt>
                <c:pt idx="253">
                  <c:v>3.35109532048884E-10</c:v>
                </c:pt>
                <c:pt idx="254">
                  <c:v>3.7881834183801097E-10</c:v>
                </c:pt>
                <c:pt idx="255">
                  <c:v>1.6589412564502601E-10</c:v>
                </c:pt>
                <c:pt idx="256">
                  <c:v>1.9947327116924699E-9</c:v>
                </c:pt>
                <c:pt idx="257">
                  <c:v>1.2596582092267101E-9</c:v>
                </c:pt>
                <c:pt idx="258">
                  <c:v>1.37070842956863E-9</c:v>
                </c:pt>
                <c:pt idx="259">
                  <c:v>2.4938290338296199E-7</c:v>
                </c:pt>
                <c:pt idx="260">
                  <c:v>4.4104377885900398E-8</c:v>
                </c:pt>
                <c:pt idx="261">
                  <c:v>1.0543320305618E-7</c:v>
                </c:pt>
                <c:pt idx="262">
                  <c:v>7.4499804415039794E-8</c:v>
                </c:pt>
                <c:pt idx="263">
                  <c:v>2.56711906325254E-9</c:v>
                </c:pt>
                <c:pt idx="264">
                  <c:v>2.4758842813386702E-9</c:v>
                </c:pt>
                <c:pt idx="265">
                  <c:v>3.4423456831696797E-8</c:v>
                </c:pt>
                <c:pt idx="266">
                  <c:v>2.6453096148965101E-9</c:v>
                </c:pt>
                <c:pt idx="267">
                  <c:v>5.0116346135651597E-9</c:v>
                </c:pt>
                <c:pt idx="268">
                  <c:v>8.0267858079648099E-10</c:v>
                </c:pt>
                <c:pt idx="269">
                  <c:v>2.7128008032904301E-8</c:v>
                </c:pt>
                <c:pt idx="270">
                  <c:v>6.4552022547862702E-9</c:v>
                </c:pt>
                <c:pt idx="271">
                  <c:v>5.66024063874844E-10</c:v>
                </c:pt>
                <c:pt idx="272">
                  <c:v>1.7099348187044199E-8</c:v>
                </c:pt>
                <c:pt idx="273">
                  <c:v>1.54450135342987E-10</c:v>
                </c:pt>
                <c:pt idx="274">
                  <c:v>3.0655813385444801E-8</c:v>
                </c:pt>
                <c:pt idx="275">
                  <c:v>2.91381234420729E-8</c:v>
                </c:pt>
                <c:pt idx="276">
                  <c:v>4.1895033936876304E-9</c:v>
                </c:pt>
                <c:pt idx="277">
                  <c:v>9.2560450418434005E-8</c:v>
                </c:pt>
                <c:pt idx="278">
                  <c:v>1.6818342091296102E-8</c:v>
                </c:pt>
                <c:pt idx="279">
                  <c:v>2.3998725878760602E-8</c:v>
                </c:pt>
                <c:pt idx="280">
                  <c:v>9.1299825450700101E-9</c:v>
                </c:pt>
                <c:pt idx="281">
                  <c:v>6.9543245562914603E-9</c:v>
                </c:pt>
                <c:pt idx="282">
                  <c:v>4.3274283014435804E-9</c:v>
                </c:pt>
                <c:pt idx="283">
                  <c:v>2.7290226778789399E-8</c:v>
                </c:pt>
                <c:pt idx="284">
                  <c:v>1.5180552784108699E-10</c:v>
                </c:pt>
                <c:pt idx="285">
                  <c:v>1.3184482863061501E-9</c:v>
                </c:pt>
                <c:pt idx="286">
                  <c:v>2.7170679576264301E-9</c:v>
                </c:pt>
                <c:pt idx="287">
                  <c:v>1.3979930112607701E-10</c:v>
                </c:pt>
                <c:pt idx="288">
                  <c:v>5.9690857431941602E-9</c:v>
                </c:pt>
                <c:pt idx="289">
                  <c:v>2.2897645706154001E-9</c:v>
                </c:pt>
                <c:pt idx="290">
                  <c:v>1.4424884178303401E-7</c:v>
                </c:pt>
                <c:pt idx="291">
                  <c:v>9.4850001772103704E-10</c:v>
                </c:pt>
                <c:pt idx="292">
                  <c:v>1.1963933007920601E-10</c:v>
                </c:pt>
                <c:pt idx="293">
                  <c:v>2.0600493450293401E-10</c:v>
                </c:pt>
                <c:pt idx="294">
                  <c:v>8.5082843787973795E-9</c:v>
                </c:pt>
                <c:pt idx="295">
                  <c:v>3.32526442318761E-9</c:v>
                </c:pt>
                <c:pt idx="296">
                  <c:v>3.3625954125906899E-8</c:v>
                </c:pt>
                <c:pt idx="297">
                  <c:v>9.0522934256857297E-10</c:v>
                </c:pt>
                <c:pt idx="298">
                  <c:v>1.2111113826079701E-9</c:v>
                </c:pt>
                <c:pt idx="299">
                  <c:v>9.3548129536460401E-11</c:v>
                </c:pt>
                <c:pt idx="300">
                  <c:v>6.36085383763895E-9</c:v>
                </c:pt>
                <c:pt idx="301">
                  <c:v>2.1194841585968199E-7</c:v>
                </c:pt>
                <c:pt idx="302">
                  <c:v>1.06683371661773E-9</c:v>
                </c:pt>
                <c:pt idx="303">
                  <c:v>1.0704675432773199E-9</c:v>
                </c:pt>
                <c:pt idx="304">
                  <c:v>4.4206980577581402E-9</c:v>
                </c:pt>
                <c:pt idx="305">
                  <c:v>4.3155094351004003E-8</c:v>
                </c:pt>
                <c:pt idx="306">
                  <c:v>4.1868614722688198E-8</c:v>
                </c:pt>
                <c:pt idx="307">
                  <c:v>5.7849184492258198E-10</c:v>
                </c:pt>
                <c:pt idx="308">
                  <c:v>6.4142285962096902E-8</c:v>
                </c:pt>
                <c:pt idx="309">
                  <c:v>7.9418307785598407E-9</c:v>
                </c:pt>
                <c:pt idx="310">
                  <c:v>4.3345252315496497E-10</c:v>
                </c:pt>
                <c:pt idx="311">
                  <c:v>5.4986225412783397E-8</c:v>
                </c:pt>
                <c:pt idx="312">
                  <c:v>8.1896477775799208E-9</c:v>
                </c:pt>
                <c:pt idx="313">
                  <c:v>1.01321146693883E-7</c:v>
                </c:pt>
                <c:pt idx="314">
                  <c:v>1.4769477544538E-8</c:v>
                </c:pt>
                <c:pt idx="315">
                  <c:v>6.1914961605233198E-9</c:v>
                </c:pt>
                <c:pt idx="316">
                  <c:v>7.9468784792696802E-9</c:v>
                </c:pt>
                <c:pt idx="317">
                  <c:v>2.6806772905215199E-10</c:v>
                </c:pt>
                <c:pt idx="318">
                  <c:v>2.4475641695975601E-8</c:v>
                </c:pt>
                <c:pt idx="319">
                  <c:v>6.9122644218980698E-9</c:v>
                </c:pt>
                <c:pt idx="320">
                  <c:v>3.9309131189075598E-9</c:v>
                </c:pt>
                <c:pt idx="321">
                  <c:v>3.7381279612317797E-9</c:v>
                </c:pt>
                <c:pt idx="322">
                  <c:v>3.7679324475088399E-8</c:v>
                </c:pt>
                <c:pt idx="323">
                  <c:v>1.55575291481668E-9</c:v>
                </c:pt>
                <c:pt idx="324">
                  <c:v>8.24877108779635E-10</c:v>
                </c:pt>
                <c:pt idx="325">
                  <c:v>1.57040893864356E-10</c:v>
                </c:pt>
                <c:pt idx="326">
                  <c:v>2.7184351877289801E-10</c:v>
                </c:pt>
                <c:pt idx="327">
                  <c:v>3.24861612161386E-9</c:v>
                </c:pt>
                <c:pt idx="328">
                  <c:v>4.2615017285887197E-9</c:v>
                </c:pt>
                <c:pt idx="329">
                  <c:v>2.0242865595468699E-9</c:v>
                </c:pt>
                <c:pt idx="330">
                  <c:v>2.1208447370817199E-9</c:v>
                </c:pt>
                <c:pt idx="331">
                  <c:v>2.2115789679359601E-10</c:v>
                </c:pt>
                <c:pt idx="332">
                  <c:v>3.7384041511332901E-8</c:v>
                </c:pt>
                <c:pt idx="333">
                  <c:v>2.0066192013533801E-8</c:v>
                </c:pt>
                <c:pt idx="334">
                  <c:v>1.16947477461275E-9</c:v>
                </c:pt>
                <c:pt idx="335">
                  <c:v>3.1073446358441098E-10</c:v>
                </c:pt>
                <c:pt idx="336">
                  <c:v>2.4793581144023499E-8</c:v>
                </c:pt>
                <c:pt idx="337">
                  <c:v>4.2533370751079599E-8</c:v>
                </c:pt>
                <c:pt idx="338">
                  <c:v>2.5053915890235498E-10</c:v>
                </c:pt>
                <c:pt idx="339">
                  <c:v>1.04502425978934E-7</c:v>
                </c:pt>
                <c:pt idx="340">
                  <c:v>5.5807374214223404E-9</c:v>
                </c:pt>
                <c:pt idx="341">
                  <c:v>7.5604097034416498E-9</c:v>
                </c:pt>
                <c:pt idx="342">
                  <c:v>1.30641538435271E-9</c:v>
                </c:pt>
                <c:pt idx="343">
                  <c:v>1.37419593621863E-9</c:v>
                </c:pt>
                <c:pt idx="344">
                  <c:v>4.1205910396117702E-10</c:v>
                </c:pt>
                <c:pt idx="345">
                  <c:v>1.6827709790265E-11</c:v>
                </c:pt>
                <c:pt idx="346">
                  <c:v>7.5968769549121606E-8</c:v>
                </c:pt>
                <c:pt idx="347">
                  <c:v>1.3695590738866901E-9</c:v>
                </c:pt>
                <c:pt idx="348">
                  <c:v>4.9044459211474004E-9</c:v>
                </c:pt>
                <c:pt idx="349">
                  <c:v>7.9740048737197302E-10</c:v>
                </c:pt>
                <c:pt idx="350">
                  <c:v>1.8098653388562498E-8</c:v>
                </c:pt>
                <c:pt idx="351">
                  <c:v>9.0322840885486402E-10</c:v>
                </c:pt>
                <c:pt idx="352">
                  <c:v>8.2295645176430296E-9</c:v>
                </c:pt>
                <c:pt idx="353">
                  <c:v>4.0835926639325299E-10</c:v>
                </c:pt>
                <c:pt idx="354">
                  <c:v>4.2092554844852501E-8</c:v>
                </c:pt>
                <c:pt idx="355">
                  <c:v>2.9890311575482001E-8</c:v>
                </c:pt>
                <c:pt idx="356">
                  <c:v>7.7781121821674396E-10</c:v>
                </c:pt>
                <c:pt idx="357">
                  <c:v>1.0840548194278801E-9</c:v>
                </c:pt>
                <c:pt idx="358">
                  <c:v>7.6714141420235505E-9</c:v>
                </c:pt>
                <c:pt idx="359">
                  <c:v>1.7265642157229199E-7</c:v>
                </c:pt>
                <c:pt idx="360">
                  <c:v>6.2298675184448604E-8</c:v>
                </c:pt>
                <c:pt idx="361">
                  <c:v>1.2553871212158699E-8</c:v>
                </c:pt>
                <c:pt idx="362">
                  <c:v>1.1546724993726499E-8</c:v>
                </c:pt>
                <c:pt idx="363">
                  <c:v>1.03983849684776E-8</c:v>
                </c:pt>
                <c:pt idx="364">
                  <c:v>1.67196859730238E-8</c:v>
                </c:pt>
                <c:pt idx="365">
                  <c:v>1.1261087109637899E-9</c:v>
                </c:pt>
                <c:pt idx="366">
                  <c:v>5.0596476559903796E-9</c:v>
                </c:pt>
                <c:pt idx="367">
                  <c:v>2.1624822613960301E-9</c:v>
                </c:pt>
                <c:pt idx="368">
                  <c:v>5.6733740259486398E-11</c:v>
                </c:pt>
                <c:pt idx="369">
                  <c:v>4.1427408511735098E-10</c:v>
                </c:pt>
                <c:pt idx="370">
                  <c:v>2.2063655929345499E-8</c:v>
                </c:pt>
                <c:pt idx="371">
                  <c:v>1.63089389156763E-8</c:v>
                </c:pt>
                <c:pt idx="372">
                  <c:v>8.5131078091560402E-9</c:v>
                </c:pt>
                <c:pt idx="373">
                  <c:v>7.1463749028992402E-10</c:v>
                </c:pt>
                <c:pt idx="374">
                  <c:v>7.3795135478758897E-8</c:v>
                </c:pt>
                <c:pt idx="375">
                  <c:v>5.7511809596269003E-11</c:v>
                </c:pt>
                <c:pt idx="376">
                  <c:v>1.4681464422377001E-10</c:v>
                </c:pt>
                <c:pt idx="377">
                  <c:v>5.9152732464621506E-11</c:v>
                </c:pt>
                <c:pt idx="378">
                  <c:v>2.6137676083641001E-8</c:v>
                </c:pt>
                <c:pt idx="379">
                  <c:v>1.0763564871254699E-8</c:v>
                </c:pt>
                <c:pt idx="380">
                  <c:v>2.3197331574710101E-9</c:v>
                </c:pt>
                <c:pt idx="381">
                  <c:v>2.5211579484139501E-8</c:v>
                </c:pt>
                <c:pt idx="382">
                  <c:v>5.5897905350529697E-8</c:v>
                </c:pt>
                <c:pt idx="383">
                  <c:v>8.2144116362070194E-9</c:v>
                </c:pt>
                <c:pt idx="384">
                  <c:v>1.7390236515507701E-9</c:v>
                </c:pt>
                <c:pt idx="385">
                  <c:v>1.1340425931571101E-9</c:v>
                </c:pt>
                <c:pt idx="386">
                  <c:v>3.3157215635008698E-10</c:v>
                </c:pt>
                <c:pt idx="387">
                  <c:v>2.1312564241171502E-9</c:v>
                </c:pt>
                <c:pt idx="388">
                  <c:v>2.1138014588427699E-8</c:v>
                </c:pt>
                <c:pt idx="389">
                  <c:v>2.2312262501245801E-8</c:v>
                </c:pt>
                <c:pt idx="390">
                  <c:v>1.4913215583633998E-8</c:v>
                </c:pt>
                <c:pt idx="391">
                  <c:v>5.6586342663838598E-11</c:v>
                </c:pt>
                <c:pt idx="392">
                  <c:v>4.3406687140791501E-9</c:v>
                </c:pt>
                <c:pt idx="393">
                  <c:v>1.73624118371196E-8</c:v>
                </c:pt>
                <c:pt idx="394">
                  <c:v>0.281831628769172</c:v>
                </c:pt>
                <c:pt idx="395">
                  <c:v>2.2655092218840801E-7</c:v>
                </c:pt>
                <c:pt idx="396">
                  <c:v>4.9312787886354203E-8</c:v>
                </c:pt>
                <c:pt idx="397">
                  <c:v>3.6393721994257698E-8</c:v>
                </c:pt>
                <c:pt idx="398">
                  <c:v>1.5919820407042499E-10</c:v>
                </c:pt>
                <c:pt idx="399">
                  <c:v>1.0137561089354999E-10</c:v>
                </c:pt>
                <c:pt idx="400">
                  <c:v>1.5153806487989299E-8</c:v>
                </c:pt>
                <c:pt idx="401">
                  <c:v>5.0314824021903499E-9</c:v>
                </c:pt>
                <c:pt idx="402">
                  <c:v>9.5717847864786101E-9</c:v>
                </c:pt>
                <c:pt idx="403">
                  <c:v>1.06644326582453E-7</c:v>
                </c:pt>
                <c:pt idx="404">
                  <c:v>8.3601228641352994E-9</c:v>
                </c:pt>
                <c:pt idx="405">
                  <c:v>8.9020787323104598E-6</c:v>
                </c:pt>
                <c:pt idx="406">
                  <c:v>1.33287810092999E-6</c:v>
                </c:pt>
                <c:pt idx="407">
                  <c:v>3.77365821650988E-8</c:v>
                </c:pt>
                <c:pt idx="408">
                  <c:v>2.6453785286222703E-7</c:v>
                </c:pt>
                <c:pt idx="409">
                  <c:v>3.5839651895404799E-7</c:v>
                </c:pt>
                <c:pt idx="410">
                  <c:v>0.97763159982317205</c:v>
                </c:pt>
                <c:pt idx="411">
                  <c:v>0.96816998423048095</c:v>
                </c:pt>
                <c:pt idx="412">
                  <c:v>0.39472110570707403</c:v>
                </c:pt>
                <c:pt idx="413">
                  <c:v>0.99993000040255098</c:v>
                </c:pt>
                <c:pt idx="414">
                  <c:v>0.99999959058398302</c:v>
                </c:pt>
                <c:pt idx="415">
                  <c:v>0.999996423736214</c:v>
                </c:pt>
                <c:pt idx="416">
                  <c:v>0.69682494646306603</c:v>
                </c:pt>
                <c:pt idx="417">
                  <c:v>1.6786213283996499E-8</c:v>
                </c:pt>
                <c:pt idx="418">
                  <c:v>2.8964522269868202E-9</c:v>
                </c:pt>
                <c:pt idx="419">
                  <c:v>6.7239146237310504E-9</c:v>
                </c:pt>
                <c:pt idx="420">
                  <c:v>9.7517316857765606E-9</c:v>
                </c:pt>
                <c:pt idx="421">
                  <c:v>6.73245445986963E-9</c:v>
                </c:pt>
                <c:pt idx="422">
                  <c:v>3.4096628905519201E-8</c:v>
                </c:pt>
                <c:pt idx="423">
                  <c:v>4.9159240516952998E-9</c:v>
                </c:pt>
                <c:pt idx="424">
                  <c:v>4.53725673467682E-10</c:v>
                </c:pt>
                <c:pt idx="425">
                  <c:v>2.69902095096803E-9</c:v>
                </c:pt>
                <c:pt idx="426">
                  <c:v>9.2458933351618304E-11</c:v>
                </c:pt>
                <c:pt idx="427">
                  <c:v>1.9649194783213301E-8</c:v>
                </c:pt>
                <c:pt idx="428">
                  <c:v>1.08199668633878E-7</c:v>
                </c:pt>
                <c:pt idx="429">
                  <c:v>8.3571178904698496E-10</c:v>
                </c:pt>
                <c:pt idx="430">
                  <c:v>1.6936571155677701E-8</c:v>
                </c:pt>
                <c:pt idx="431">
                  <c:v>1.7952908421103501E-8</c:v>
                </c:pt>
                <c:pt idx="432">
                  <c:v>3.2844865226267302E-10</c:v>
                </c:pt>
                <c:pt idx="433">
                  <c:v>1.67183009983942E-11</c:v>
                </c:pt>
                <c:pt idx="434">
                  <c:v>6.8036221559970301E-9</c:v>
                </c:pt>
                <c:pt idx="435">
                  <c:v>4.3106210711922202E-10</c:v>
                </c:pt>
                <c:pt idx="436">
                  <c:v>1.8399612795615999E-10</c:v>
                </c:pt>
                <c:pt idx="437">
                  <c:v>5.6460942165550298E-9</c:v>
                </c:pt>
                <c:pt idx="438">
                  <c:v>9.6542674963184896E-8</c:v>
                </c:pt>
                <c:pt idx="439">
                  <c:v>2.8447678263899798E-9</c:v>
                </c:pt>
                <c:pt idx="440">
                  <c:v>6.0750695274078796E-8</c:v>
                </c:pt>
                <c:pt idx="441">
                  <c:v>5.2067777179402999E-8</c:v>
                </c:pt>
                <c:pt idx="442">
                  <c:v>4.6275144386514397E-8</c:v>
                </c:pt>
                <c:pt idx="443">
                  <c:v>3.25052161224535E-10</c:v>
                </c:pt>
                <c:pt idx="444">
                  <c:v>8.1629646207711004E-8</c:v>
                </c:pt>
                <c:pt idx="445">
                  <c:v>5.6587566827603399E-9</c:v>
                </c:pt>
                <c:pt idx="446">
                  <c:v>1.23847609327259E-9</c:v>
                </c:pt>
                <c:pt idx="447">
                  <c:v>2.0119060342413601E-9</c:v>
                </c:pt>
                <c:pt idx="448">
                  <c:v>3.9149318424034399E-8</c:v>
                </c:pt>
                <c:pt idx="449">
                  <c:v>0.206113502113736</c:v>
                </c:pt>
                <c:pt idx="450">
                  <c:v>1.90226257649048E-5</c:v>
                </c:pt>
                <c:pt idx="451">
                  <c:v>0.99999993385946695</c:v>
                </c:pt>
                <c:pt idx="452">
                  <c:v>0.99999979111341297</c:v>
                </c:pt>
                <c:pt idx="453">
                  <c:v>0.99999997165985999</c:v>
                </c:pt>
                <c:pt idx="454">
                  <c:v>0.99999993173771495</c:v>
                </c:pt>
                <c:pt idx="455">
                  <c:v>0.99999997251947503</c:v>
                </c:pt>
                <c:pt idx="456">
                  <c:v>0.34529466163529798</c:v>
                </c:pt>
                <c:pt idx="457">
                  <c:v>2.5456160277835699E-6</c:v>
                </c:pt>
                <c:pt idx="458">
                  <c:v>1.95451692599885E-7</c:v>
                </c:pt>
                <c:pt idx="459">
                  <c:v>9.4217010659795592E-9</c:v>
                </c:pt>
                <c:pt idx="460">
                  <c:v>3.9486943325114196E-9</c:v>
                </c:pt>
                <c:pt idx="461">
                  <c:v>3.5605019632174301E-8</c:v>
                </c:pt>
                <c:pt idx="462">
                  <c:v>5.09880182969492E-9</c:v>
                </c:pt>
                <c:pt idx="463">
                  <c:v>1.7428588935569798E-8</c:v>
                </c:pt>
                <c:pt idx="464">
                  <c:v>1.6141662610349401E-8</c:v>
                </c:pt>
                <c:pt idx="465">
                  <c:v>5.5330533279260297E-9</c:v>
                </c:pt>
                <c:pt idx="466">
                  <c:v>1.25153185080544E-10</c:v>
                </c:pt>
                <c:pt idx="467">
                  <c:v>2.4830843721759701E-8</c:v>
                </c:pt>
                <c:pt idx="468">
                  <c:v>5.0443166126544501E-9</c:v>
                </c:pt>
                <c:pt idx="469">
                  <c:v>4.5517310652894603E-9</c:v>
                </c:pt>
                <c:pt idx="470">
                  <c:v>3.99777455608997E-11</c:v>
                </c:pt>
                <c:pt idx="471">
                  <c:v>2.83088222287581E-9</c:v>
                </c:pt>
                <c:pt idx="472">
                  <c:v>9.4656397654292892E-12</c:v>
                </c:pt>
                <c:pt idx="473">
                  <c:v>6.0547319363058602E-11</c:v>
                </c:pt>
                <c:pt idx="474">
                  <c:v>5.5688511616360702E-9</c:v>
                </c:pt>
                <c:pt idx="475">
                  <c:v>1.63151463664542E-9</c:v>
                </c:pt>
                <c:pt idx="476">
                  <c:v>3.4752436662868601E-8</c:v>
                </c:pt>
                <c:pt idx="477">
                  <c:v>4.1250263644005499E-8</c:v>
                </c:pt>
                <c:pt idx="478">
                  <c:v>1.67267867793765E-10</c:v>
                </c:pt>
                <c:pt idx="479">
                  <c:v>1.7820241964618099E-9</c:v>
                </c:pt>
                <c:pt idx="480">
                  <c:v>1.1162893315932701E-8</c:v>
                </c:pt>
                <c:pt idx="481">
                  <c:v>1.8361538611833699E-9</c:v>
                </c:pt>
                <c:pt idx="482">
                  <c:v>1.8688003158727899E-6</c:v>
                </c:pt>
                <c:pt idx="483">
                  <c:v>3.2551657813381899E-9</c:v>
                </c:pt>
                <c:pt idx="484">
                  <c:v>0.203307099719095</c:v>
                </c:pt>
                <c:pt idx="485">
                  <c:v>0.999990915981538</c:v>
                </c:pt>
                <c:pt idx="486">
                  <c:v>0.99999689308278505</c:v>
                </c:pt>
                <c:pt idx="487">
                  <c:v>0.99999994177684204</c:v>
                </c:pt>
                <c:pt idx="488">
                  <c:v>0.99999972000135995</c:v>
                </c:pt>
                <c:pt idx="489">
                  <c:v>0.99999995788623497</c:v>
                </c:pt>
                <c:pt idx="490">
                  <c:v>0.99999840554820496</c:v>
                </c:pt>
                <c:pt idx="491">
                  <c:v>0.99999964524012197</c:v>
                </c:pt>
                <c:pt idx="492">
                  <c:v>0.99999923202214402</c:v>
                </c:pt>
                <c:pt idx="493">
                  <c:v>0.99999653811607103</c:v>
                </c:pt>
                <c:pt idx="494">
                  <c:v>0.99999987336557705</c:v>
                </c:pt>
                <c:pt idx="495">
                  <c:v>0.99999698635031098</c:v>
                </c:pt>
                <c:pt idx="496">
                  <c:v>0.99999993142101595</c:v>
                </c:pt>
                <c:pt idx="497">
                  <c:v>0.99999999109599902</c:v>
                </c:pt>
                <c:pt idx="498">
                  <c:v>0.99999987693982595</c:v>
                </c:pt>
                <c:pt idx="499">
                  <c:v>0.99999997981182898</c:v>
                </c:pt>
                <c:pt idx="500">
                  <c:v>0.99999990710696696</c:v>
                </c:pt>
                <c:pt idx="501">
                  <c:v>0.99999944131030105</c:v>
                </c:pt>
                <c:pt idx="502">
                  <c:v>8.4552941819559099E-6</c:v>
                </c:pt>
                <c:pt idx="503">
                  <c:v>1.1485117858137901E-8</c:v>
                </c:pt>
                <c:pt idx="504">
                  <c:v>1.50212731422297E-8</c:v>
                </c:pt>
                <c:pt idx="505">
                  <c:v>2.04995208676891E-9</c:v>
                </c:pt>
                <c:pt idx="506">
                  <c:v>1.2220331689172501E-7</c:v>
                </c:pt>
                <c:pt idx="507">
                  <c:v>2.91062871869428E-8</c:v>
                </c:pt>
                <c:pt idx="508">
                  <c:v>2.2029739552611801E-8</c:v>
                </c:pt>
                <c:pt idx="509">
                  <c:v>3.9866892338478099E-8</c:v>
                </c:pt>
                <c:pt idx="510">
                  <c:v>4.51846095414136E-9</c:v>
                </c:pt>
                <c:pt idx="511">
                  <c:v>4.5213722074324502E-9</c:v>
                </c:pt>
                <c:pt idx="512">
                  <c:v>2.1846493648619298E-8</c:v>
                </c:pt>
                <c:pt idx="513">
                  <c:v>1.12648936688857E-9</c:v>
                </c:pt>
                <c:pt idx="514">
                  <c:v>1.92144935088034E-10</c:v>
                </c:pt>
                <c:pt idx="515">
                  <c:v>5.0428479244159501E-9</c:v>
                </c:pt>
                <c:pt idx="516">
                  <c:v>1.15634643995409E-7</c:v>
                </c:pt>
                <c:pt idx="517">
                  <c:v>3.6081671659748599E-8</c:v>
                </c:pt>
                <c:pt idx="518">
                  <c:v>8.7949237956518598E-9</c:v>
                </c:pt>
                <c:pt idx="519">
                  <c:v>5.1219233425238298E-9</c:v>
                </c:pt>
                <c:pt idx="520">
                  <c:v>9.59409727833609E-11</c:v>
                </c:pt>
                <c:pt idx="521">
                  <c:v>3.6474437820320403E-8</c:v>
                </c:pt>
                <c:pt idx="522">
                  <c:v>2.0971898583098399E-10</c:v>
                </c:pt>
                <c:pt idx="523">
                  <c:v>4.4060731934187499E-10</c:v>
                </c:pt>
                <c:pt idx="524">
                  <c:v>1.13892172155197E-9</c:v>
                </c:pt>
                <c:pt idx="525">
                  <c:v>0.86444013032193601</c:v>
                </c:pt>
                <c:pt idx="526">
                  <c:v>0.83005042550985497</c:v>
                </c:pt>
                <c:pt idx="527">
                  <c:v>0.95560034311213204</c:v>
                </c:pt>
                <c:pt idx="528">
                  <c:v>0.97399591441171796</c:v>
                </c:pt>
                <c:pt idx="529">
                  <c:v>0.99999988055998301</c:v>
                </c:pt>
                <c:pt idx="530">
                  <c:v>0.99918129805019495</c:v>
                </c:pt>
                <c:pt idx="531">
                  <c:v>0.99704502297745201</c:v>
                </c:pt>
                <c:pt idx="532">
                  <c:v>0.79541428738176301</c:v>
                </c:pt>
                <c:pt idx="533">
                  <c:v>0.35629440790014399</c:v>
                </c:pt>
                <c:pt idx="534">
                  <c:v>3.0404204349445099E-3</c:v>
                </c:pt>
                <c:pt idx="535">
                  <c:v>2.3665084984677702E-9</c:v>
                </c:pt>
                <c:pt idx="536">
                  <c:v>4.2528272668257402E-10</c:v>
                </c:pt>
                <c:pt idx="537">
                  <c:v>3.3570832222286901E-9</c:v>
                </c:pt>
                <c:pt idx="538">
                  <c:v>9.5786405556278206E-10</c:v>
                </c:pt>
                <c:pt idx="539">
                  <c:v>1.9403788942599001E-8</c:v>
                </c:pt>
                <c:pt idx="540">
                  <c:v>1.71617926562561E-9</c:v>
                </c:pt>
                <c:pt idx="541">
                  <c:v>1.51600565124496E-9</c:v>
                </c:pt>
                <c:pt idx="542">
                  <c:v>3.5326487855935598E-10</c:v>
                </c:pt>
                <c:pt idx="543">
                  <c:v>3.37626850545231E-9</c:v>
                </c:pt>
                <c:pt idx="544">
                  <c:v>1.8100564489095501E-11</c:v>
                </c:pt>
                <c:pt idx="545">
                  <c:v>8.1655900111205799E-9</c:v>
                </c:pt>
                <c:pt idx="546">
                  <c:v>5.9149670028114303E-9</c:v>
                </c:pt>
                <c:pt idx="547">
                  <c:v>2.40288666038027E-9</c:v>
                </c:pt>
                <c:pt idx="548">
                  <c:v>9.4467001111380404E-9</c:v>
                </c:pt>
                <c:pt idx="549">
                  <c:v>1.0013316807288E-9</c:v>
                </c:pt>
                <c:pt idx="550">
                  <c:v>4.7747382216710005E-10</c:v>
                </c:pt>
                <c:pt idx="551">
                  <c:v>2.3955832756398298E-10</c:v>
                </c:pt>
                <c:pt idx="552">
                  <c:v>3.9813217240304901E-10</c:v>
                </c:pt>
                <c:pt idx="553">
                  <c:v>5.6993254101607299E-11</c:v>
                </c:pt>
                <c:pt idx="554">
                  <c:v>4.8842107940255496E-10</c:v>
                </c:pt>
                <c:pt idx="555">
                  <c:v>5.5399491883081698E-10</c:v>
                </c:pt>
                <c:pt idx="556">
                  <c:v>3.93538137291863E-10</c:v>
                </c:pt>
                <c:pt idx="557">
                  <c:v>9.4651694993538497E-9</c:v>
                </c:pt>
                <c:pt idx="558">
                  <c:v>2.9861319944328503E-8</c:v>
                </c:pt>
                <c:pt idx="559">
                  <c:v>7.1217275697440395E-11</c:v>
                </c:pt>
                <c:pt idx="560">
                  <c:v>1.8698374278938501E-10</c:v>
                </c:pt>
                <c:pt idx="561">
                  <c:v>3.0971203368813102E-10</c:v>
                </c:pt>
                <c:pt idx="562">
                  <c:v>2.0929727383258801E-10</c:v>
                </c:pt>
                <c:pt idx="563">
                  <c:v>5.8586346907518396E-11</c:v>
                </c:pt>
                <c:pt idx="564">
                  <c:v>1.1233098001873199E-10</c:v>
                </c:pt>
                <c:pt idx="565">
                  <c:v>4.9075022164668699E-9</c:v>
                </c:pt>
                <c:pt idx="566">
                  <c:v>3.6693194838110802E-10</c:v>
                </c:pt>
                <c:pt idx="567">
                  <c:v>4.66115709379791E-10</c:v>
                </c:pt>
                <c:pt idx="568">
                  <c:v>1.7046577661285899E-8</c:v>
                </c:pt>
                <c:pt idx="569">
                  <c:v>4.9825344325576398E-8</c:v>
                </c:pt>
                <c:pt idx="570">
                  <c:v>6.3586340246211401E-10</c:v>
                </c:pt>
                <c:pt idx="571">
                  <c:v>6.1604854029431104E-10</c:v>
                </c:pt>
                <c:pt idx="572">
                  <c:v>3.8188931952100899E-8</c:v>
                </c:pt>
                <c:pt idx="573">
                  <c:v>5.1937212171078201E-8</c:v>
                </c:pt>
                <c:pt idx="574">
                  <c:v>3.9352854251606599E-8</c:v>
                </c:pt>
                <c:pt idx="575">
                  <c:v>1.31496743024007E-7</c:v>
                </c:pt>
                <c:pt idx="576">
                  <c:v>8.2663260631842196E-8</c:v>
                </c:pt>
                <c:pt idx="577">
                  <c:v>1.8772770017469701E-9</c:v>
                </c:pt>
                <c:pt idx="578">
                  <c:v>3.0206256582943001E-9</c:v>
                </c:pt>
                <c:pt idx="579">
                  <c:v>0.33695308232669502</c:v>
                </c:pt>
                <c:pt idx="580">
                  <c:v>3.3422677782276E-9</c:v>
                </c:pt>
                <c:pt idx="581">
                  <c:v>1.6461275029161001E-8</c:v>
                </c:pt>
                <c:pt idx="582">
                  <c:v>0.99998938708329199</c:v>
                </c:pt>
                <c:pt idx="583">
                  <c:v>0.99998274656501795</c:v>
                </c:pt>
                <c:pt idx="584">
                  <c:v>0.99999659649278705</c:v>
                </c:pt>
                <c:pt idx="585">
                  <c:v>0.99288234535933495</c:v>
                </c:pt>
                <c:pt idx="586">
                  <c:v>0.94218594083674001</c:v>
                </c:pt>
                <c:pt idx="587">
                  <c:v>0.99139203258139796</c:v>
                </c:pt>
                <c:pt idx="588">
                  <c:v>0.92066855164926498</c:v>
                </c:pt>
                <c:pt idx="589">
                  <c:v>0.74944248682115</c:v>
                </c:pt>
                <c:pt idx="590">
                  <c:v>2.27989985077554E-8</c:v>
                </c:pt>
                <c:pt idx="591">
                  <c:v>1.52727071874963E-9</c:v>
                </c:pt>
                <c:pt idx="592">
                  <c:v>1.04261394249923E-9</c:v>
                </c:pt>
                <c:pt idx="593">
                  <c:v>2.2992897597712901E-7</c:v>
                </c:pt>
                <c:pt idx="594">
                  <c:v>1.9772156916365499E-8</c:v>
                </c:pt>
                <c:pt idx="595">
                  <c:v>7.1505580491096004E-10</c:v>
                </c:pt>
                <c:pt idx="596">
                  <c:v>1.2268715509163001E-10</c:v>
                </c:pt>
                <c:pt idx="597">
                  <c:v>2.2433449075160399E-9</c:v>
                </c:pt>
                <c:pt idx="598">
                  <c:v>2.71976369037793E-8</c:v>
                </c:pt>
                <c:pt idx="599">
                  <c:v>9.3041370593096795E-10</c:v>
                </c:pt>
                <c:pt idx="600">
                  <c:v>3.5783804789986802E-8</c:v>
                </c:pt>
                <c:pt idx="601">
                  <c:v>2.7652231443404201E-10</c:v>
                </c:pt>
                <c:pt idx="602">
                  <c:v>3.6765112297604299E-9</c:v>
                </c:pt>
                <c:pt idx="603">
                  <c:v>5.0431749068330797E-9</c:v>
                </c:pt>
                <c:pt idx="604">
                  <c:v>7.93344847120753E-9</c:v>
                </c:pt>
                <c:pt idx="605">
                  <c:v>6.2341693554347503E-9</c:v>
                </c:pt>
                <c:pt idx="606">
                  <c:v>1.5784694206630301E-9</c:v>
                </c:pt>
                <c:pt idx="607">
                  <c:v>9.6309404463300494E-10</c:v>
                </c:pt>
                <c:pt idx="608">
                  <c:v>6.1026540334400303E-10</c:v>
                </c:pt>
                <c:pt idx="609">
                  <c:v>1.1711908722216501E-7</c:v>
                </c:pt>
                <c:pt idx="610">
                  <c:v>4.4555995509222899E-9</c:v>
                </c:pt>
                <c:pt idx="611">
                  <c:v>4.7568525764553703E-9</c:v>
                </c:pt>
                <c:pt idx="612">
                  <c:v>1.1294824879716401E-9</c:v>
                </c:pt>
                <c:pt idx="613">
                  <c:v>5.2628947425127597E-8</c:v>
                </c:pt>
                <c:pt idx="614">
                  <c:v>4.3080485263568301E-10</c:v>
                </c:pt>
                <c:pt idx="615">
                  <c:v>1.2373324936484001E-10</c:v>
                </c:pt>
                <c:pt idx="616">
                  <c:v>1.2433639710576201E-8</c:v>
                </c:pt>
                <c:pt idx="617">
                  <c:v>3.9557257783706897E-9</c:v>
                </c:pt>
                <c:pt idx="618">
                  <c:v>4.5931777573595002E-7</c:v>
                </c:pt>
                <c:pt idx="619">
                  <c:v>8.1928374919091701E-10</c:v>
                </c:pt>
                <c:pt idx="620">
                  <c:v>1.8071592689074799E-8</c:v>
                </c:pt>
                <c:pt idx="621">
                  <c:v>8.3515100191223598E-10</c:v>
                </c:pt>
                <c:pt idx="622">
                  <c:v>1.66470274827113E-8</c:v>
                </c:pt>
                <c:pt idx="623">
                  <c:v>1.83685236532316E-9</c:v>
                </c:pt>
                <c:pt idx="624">
                  <c:v>4.6171048124863898E-10</c:v>
                </c:pt>
                <c:pt idx="625">
                  <c:v>7.1010893758742597E-9</c:v>
                </c:pt>
                <c:pt idx="626">
                  <c:v>1.85005676766212E-9</c:v>
                </c:pt>
                <c:pt idx="627">
                  <c:v>6.5308470745040402E-9</c:v>
                </c:pt>
                <c:pt idx="628">
                  <c:v>2.7135863953096799E-10</c:v>
                </c:pt>
                <c:pt idx="629">
                  <c:v>2.2478523874147899E-11</c:v>
                </c:pt>
                <c:pt idx="630">
                  <c:v>1.76401037172032E-9</c:v>
                </c:pt>
                <c:pt idx="631">
                  <c:v>1.31415257607383E-8</c:v>
                </c:pt>
                <c:pt idx="632">
                  <c:v>3.5765381623542601E-9</c:v>
                </c:pt>
                <c:pt idx="633">
                  <c:v>2.6082358355569201E-8</c:v>
                </c:pt>
                <c:pt idx="634">
                  <c:v>4.2809314170989601E-10</c:v>
                </c:pt>
                <c:pt idx="635">
                  <c:v>9.1314515958900398E-10</c:v>
                </c:pt>
                <c:pt idx="636">
                  <c:v>3.7628881146845302E-8</c:v>
                </c:pt>
                <c:pt idx="637">
                  <c:v>1.08125612592684E-9</c:v>
                </c:pt>
                <c:pt idx="638">
                  <c:v>1.10024198132704E-8</c:v>
                </c:pt>
                <c:pt idx="639">
                  <c:v>4.0115889403339802E-10</c:v>
                </c:pt>
                <c:pt idx="640">
                  <c:v>2.02929675954041E-10</c:v>
                </c:pt>
                <c:pt idx="641">
                  <c:v>7.0121476806093598E-10</c:v>
                </c:pt>
                <c:pt idx="642">
                  <c:v>2.2495573474726801E-9</c:v>
                </c:pt>
                <c:pt idx="643">
                  <c:v>1.8060291020954398E-8</c:v>
                </c:pt>
                <c:pt idx="644">
                  <c:v>1.5210907278592E-9</c:v>
                </c:pt>
                <c:pt idx="645">
                  <c:v>6.7477531028852202E-9</c:v>
                </c:pt>
                <c:pt idx="646">
                  <c:v>6.6479517520347399E-9</c:v>
                </c:pt>
                <c:pt idx="647">
                  <c:v>2.0081851353974201E-8</c:v>
                </c:pt>
                <c:pt idx="648">
                  <c:v>3.5935405759127898E-9</c:v>
                </c:pt>
                <c:pt idx="649">
                  <c:v>1.53456861718029E-9</c:v>
                </c:pt>
                <c:pt idx="650">
                  <c:v>6.0479662710212296E-10</c:v>
                </c:pt>
                <c:pt idx="651">
                  <c:v>5.9029355037710001E-7</c:v>
                </c:pt>
                <c:pt idx="652">
                  <c:v>1.1791464435178E-8</c:v>
                </c:pt>
                <c:pt idx="653">
                  <c:v>3.4061002213387401E-10</c:v>
                </c:pt>
                <c:pt idx="654">
                  <c:v>9.8363420566801302E-8</c:v>
                </c:pt>
                <c:pt idx="655">
                  <c:v>1.21010845596999E-8</c:v>
                </c:pt>
                <c:pt idx="656">
                  <c:v>1.76020587000786E-8</c:v>
                </c:pt>
                <c:pt idx="657">
                  <c:v>3.4589697900455501E-8</c:v>
                </c:pt>
                <c:pt idx="658">
                  <c:v>1.104667059074E-8</c:v>
                </c:pt>
                <c:pt idx="659">
                  <c:v>9.9317753358826197E-10</c:v>
                </c:pt>
                <c:pt idx="660">
                  <c:v>7.7752913783843995E-9</c:v>
                </c:pt>
                <c:pt idx="661">
                  <c:v>4.51728983872676E-10</c:v>
                </c:pt>
                <c:pt idx="662">
                  <c:v>1.56454229685405E-8</c:v>
                </c:pt>
                <c:pt idx="663">
                  <c:v>4.4962708955499702E-8</c:v>
                </c:pt>
                <c:pt idx="664">
                  <c:v>0.100532786607716</c:v>
                </c:pt>
                <c:pt idx="665">
                  <c:v>0.999999798290923</c:v>
                </c:pt>
                <c:pt idx="666">
                  <c:v>8.8721093002707202E-7</c:v>
                </c:pt>
                <c:pt idx="667">
                  <c:v>6.7496991755313102E-9</c:v>
                </c:pt>
                <c:pt idx="668">
                  <c:v>1.5933218773032899E-7</c:v>
                </c:pt>
                <c:pt idx="669">
                  <c:v>3.0451449520680703E-10</c:v>
                </c:pt>
                <c:pt idx="670">
                  <c:v>2.26333328303487E-7</c:v>
                </c:pt>
                <c:pt idx="671">
                  <c:v>2.11269315118897E-8</c:v>
                </c:pt>
                <c:pt idx="672">
                  <c:v>1.39062570856219E-7</c:v>
                </c:pt>
                <c:pt idx="673">
                  <c:v>0.98784212734169696</c:v>
                </c:pt>
                <c:pt idx="674">
                  <c:v>0.99845427144084098</c:v>
                </c:pt>
                <c:pt idx="675">
                  <c:v>0.99897095857894203</c:v>
                </c:pt>
                <c:pt idx="676">
                  <c:v>0.99997158389930196</c:v>
                </c:pt>
                <c:pt idx="677">
                  <c:v>0.99999842274983997</c:v>
                </c:pt>
                <c:pt idx="678">
                  <c:v>0.99936067828041897</c:v>
                </c:pt>
                <c:pt idx="679">
                  <c:v>0.99736181681667502</c:v>
                </c:pt>
                <c:pt idx="680">
                  <c:v>3.6175056590776499E-8</c:v>
                </c:pt>
                <c:pt idx="681">
                  <c:v>9.5154215952764995E-11</c:v>
                </c:pt>
                <c:pt idx="682">
                  <c:v>1.2595712305548601E-10</c:v>
                </c:pt>
                <c:pt idx="683">
                  <c:v>2.96834948753847E-10</c:v>
                </c:pt>
                <c:pt idx="684">
                  <c:v>5.3015766480976304E-10</c:v>
                </c:pt>
                <c:pt idx="685">
                  <c:v>5.7471314033660401E-9</c:v>
                </c:pt>
                <c:pt idx="686">
                  <c:v>5.0748481293318596E-9</c:v>
                </c:pt>
                <c:pt idx="687">
                  <c:v>6.4513563307725899E-9</c:v>
                </c:pt>
                <c:pt idx="688">
                  <c:v>4.3005437421633098E-10</c:v>
                </c:pt>
                <c:pt idx="689">
                  <c:v>1.1691166268650999E-9</c:v>
                </c:pt>
                <c:pt idx="690">
                  <c:v>1.07507543854428E-10</c:v>
                </c:pt>
                <c:pt idx="691">
                  <c:v>2.7097064192095602E-9</c:v>
                </c:pt>
                <c:pt idx="692">
                  <c:v>7.9351143427423004E-10</c:v>
                </c:pt>
                <c:pt idx="693">
                  <c:v>1.25068533739243E-10</c:v>
                </c:pt>
                <c:pt idx="694">
                  <c:v>9.5954400247731698E-9</c:v>
                </c:pt>
                <c:pt idx="695">
                  <c:v>6.9440107108837696E-11</c:v>
                </c:pt>
                <c:pt idx="696">
                  <c:v>2.23426362459634E-9</c:v>
                </c:pt>
                <c:pt idx="697">
                  <c:v>2.8693007857345001E-10</c:v>
                </c:pt>
                <c:pt idx="698">
                  <c:v>9.5336871956269202E-9</c:v>
                </c:pt>
                <c:pt idx="699">
                  <c:v>1.4920282774852401E-8</c:v>
                </c:pt>
                <c:pt idx="700">
                  <c:v>2.1553385050660801E-9</c:v>
                </c:pt>
                <c:pt idx="701">
                  <c:v>8.5773639119318803E-8</c:v>
                </c:pt>
                <c:pt idx="702">
                  <c:v>3.41067767941373E-9</c:v>
                </c:pt>
                <c:pt idx="703">
                  <c:v>1.64880147094592E-9</c:v>
                </c:pt>
                <c:pt idx="704">
                  <c:v>1.28027179358385E-9</c:v>
                </c:pt>
                <c:pt idx="705">
                  <c:v>9.4214498530591103E-10</c:v>
                </c:pt>
                <c:pt idx="706">
                  <c:v>2.8669532275744197E-10</c:v>
                </c:pt>
                <c:pt idx="707">
                  <c:v>6.7779225086067697E-10</c:v>
                </c:pt>
                <c:pt idx="708">
                  <c:v>3.5106576807265897E-8</c:v>
                </c:pt>
                <c:pt idx="709">
                  <c:v>2.7548853704025499E-11</c:v>
                </c:pt>
                <c:pt idx="710">
                  <c:v>5.3472033609286602E-12</c:v>
                </c:pt>
                <c:pt idx="711">
                  <c:v>2.8407174992137298E-9</c:v>
                </c:pt>
                <c:pt idx="712">
                  <c:v>2.8677101547700798E-10</c:v>
                </c:pt>
                <c:pt idx="713">
                  <c:v>5.4974918556589303E-9</c:v>
                </c:pt>
                <c:pt idx="714">
                  <c:v>3.0057712205009798E-10</c:v>
                </c:pt>
                <c:pt idx="715">
                  <c:v>1.10770514619935E-8</c:v>
                </c:pt>
                <c:pt idx="716">
                  <c:v>7.0444836565535299E-9</c:v>
                </c:pt>
                <c:pt idx="717">
                  <c:v>5.7685331988824703E-7</c:v>
                </c:pt>
                <c:pt idx="718">
                  <c:v>6.2215593686369803E-10</c:v>
                </c:pt>
                <c:pt idx="719">
                  <c:v>2.3121003780625301E-10</c:v>
                </c:pt>
                <c:pt idx="720">
                  <c:v>8.1141010322709402E-10</c:v>
                </c:pt>
                <c:pt idx="721">
                  <c:v>3.7674429628174197E-8</c:v>
                </c:pt>
                <c:pt idx="722">
                  <c:v>4.4535670823830903E-11</c:v>
                </c:pt>
                <c:pt idx="723">
                  <c:v>9.2899899100050602E-10</c:v>
                </c:pt>
                <c:pt idx="724">
                  <c:v>3.0197402218937E-9</c:v>
                </c:pt>
                <c:pt idx="725">
                  <c:v>1.8034442150145801E-8</c:v>
                </c:pt>
                <c:pt idx="726">
                  <c:v>3.9610214300052497E-9</c:v>
                </c:pt>
                <c:pt idx="727">
                  <c:v>4.88741472131073E-10</c:v>
                </c:pt>
                <c:pt idx="728">
                  <c:v>1.01565793748673E-10</c:v>
                </c:pt>
                <c:pt idx="729">
                  <c:v>4.8878618353412996E-10</c:v>
                </c:pt>
                <c:pt idx="730">
                  <c:v>1.60553458581989E-10</c:v>
                </c:pt>
                <c:pt idx="731">
                  <c:v>5.7774510714251505E-10</c:v>
                </c:pt>
                <c:pt idx="732">
                  <c:v>4.2174326467790002E-11</c:v>
                </c:pt>
                <c:pt idx="733">
                  <c:v>1.8540514631444101E-10</c:v>
                </c:pt>
                <c:pt idx="734">
                  <c:v>6.9220655149597099E-10</c:v>
                </c:pt>
                <c:pt idx="735">
                  <c:v>4.0016351790291403E-8</c:v>
                </c:pt>
                <c:pt idx="736">
                  <c:v>3.4567955053176402E-8</c:v>
                </c:pt>
                <c:pt idx="737">
                  <c:v>3.5112172723659801E-7</c:v>
                </c:pt>
                <c:pt idx="738">
                  <c:v>0.79911680735262003</c:v>
                </c:pt>
                <c:pt idx="739">
                  <c:v>2.9693913747866601E-8</c:v>
                </c:pt>
                <c:pt idx="740">
                  <c:v>8.9041818488225505E-9</c:v>
                </c:pt>
                <c:pt idx="741">
                  <c:v>1.42067515894234E-9</c:v>
                </c:pt>
                <c:pt idx="742">
                  <c:v>4.1750008616541696E-9</c:v>
                </c:pt>
                <c:pt idx="743">
                  <c:v>1.4324391204093401E-7</c:v>
                </c:pt>
                <c:pt idx="744">
                  <c:v>4.4029102802747298E-10</c:v>
                </c:pt>
                <c:pt idx="745">
                  <c:v>1.9756653837867499E-9</c:v>
                </c:pt>
                <c:pt idx="746">
                  <c:v>7.1765482764240996E-9</c:v>
                </c:pt>
                <c:pt idx="747">
                  <c:v>1.48794650588441E-10</c:v>
                </c:pt>
                <c:pt idx="748">
                  <c:v>1.1425269931835101E-9</c:v>
                </c:pt>
                <c:pt idx="749">
                  <c:v>8.6804360375415698E-10</c:v>
                </c:pt>
                <c:pt idx="750">
                  <c:v>8.05693654457482E-10</c:v>
                </c:pt>
                <c:pt idx="751">
                  <c:v>1.0084872939769899E-9</c:v>
                </c:pt>
                <c:pt idx="752">
                  <c:v>1.7388617211484999E-10</c:v>
                </c:pt>
                <c:pt idx="753">
                  <c:v>1.6195651052360201E-10</c:v>
                </c:pt>
                <c:pt idx="754">
                  <c:v>2.5654331358066201E-9</c:v>
                </c:pt>
                <c:pt idx="755">
                  <c:v>1.94674359867997E-9</c:v>
                </c:pt>
                <c:pt idx="756">
                  <c:v>3.6610399357387102E-8</c:v>
                </c:pt>
                <c:pt idx="757">
                  <c:v>1.04058872861415E-9</c:v>
                </c:pt>
                <c:pt idx="758">
                  <c:v>1.22085701136871E-8</c:v>
                </c:pt>
                <c:pt idx="759">
                  <c:v>2.8852077411627698E-8</c:v>
                </c:pt>
                <c:pt idx="760">
                  <c:v>7.1776215623887096E-9</c:v>
                </c:pt>
                <c:pt idx="761">
                  <c:v>3.01777171429473E-9</c:v>
                </c:pt>
                <c:pt idx="762">
                  <c:v>2.5224896172592799E-8</c:v>
                </c:pt>
                <c:pt idx="763">
                  <c:v>8.8463030525686599E-8</c:v>
                </c:pt>
                <c:pt idx="764">
                  <c:v>2.92556425603963E-10</c:v>
                </c:pt>
                <c:pt idx="765">
                  <c:v>3.8078301108145301E-10</c:v>
                </c:pt>
                <c:pt idx="766">
                  <c:v>2.2583879607246198E-8</c:v>
                </c:pt>
                <c:pt idx="767">
                  <c:v>1.30543585767161E-9</c:v>
                </c:pt>
                <c:pt idx="768">
                  <c:v>1.39939790618062E-9</c:v>
                </c:pt>
                <c:pt idx="769">
                  <c:v>7.4424326158264397E-8</c:v>
                </c:pt>
                <c:pt idx="770">
                  <c:v>2.0739041139221301E-8</c:v>
                </c:pt>
                <c:pt idx="771">
                  <c:v>6.1803005968463297E-9</c:v>
                </c:pt>
                <c:pt idx="772">
                  <c:v>6.5462253074976505E-10</c:v>
                </c:pt>
                <c:pt idx="773">
                  <c:v>1.02274045844033E-9</c:v>
                </c:pt>
                <c:pt idx="774">
                  <c:v>3.7526073406474702E-10</c:v>
                </c:pt>
                <c:pt idx="775">
                  <c:v>1.49731500228782E-8</c:v>
                </c:pt>
                <c:pt idx="776">
                  <c:v>8.6077277379173901E-10</c:v>
                </c:pt>
                <c:pt idx="777">
                  <c:v>9.1014372299301494E-9</c:v>
                </c:pt>
                <c:pt idx="778">
                  <c:v>5.3511764972196998E-9</c:v>
                </c:pt>
                <c:pt idx="779">
                  <c:v>7.9703407528193197E-11</c:v>
                </c:pt>
                <c:pt idx="780">
                  <c:v>6.2648789497578106E-11</c:v>
                </c:pt>
                <c:pt idx="781">
                  <c:v>3.2416752992074197E-11</c:v>
                </c:pt>
                <c:pt idx="782">
                  <c:v>2.2057478689156502E-9</c:v>
                </c:pt>
                <c:pt idx="783">
                  <c:v>1.78532752721001E-9</c:v>
                </c:pt>
                <c:pt idx="784">
                  <c:v>1.3166673657363099E-10</c:v>
                </c:pt>
                <c:pt idx="785">
                  <c:v>1.4540371450847801E-8</c:v>
                </c:pt>
                <c:pt idx="786">
                  <c:v>6.12103280761605E-9</c:v>
                </c:pt>
                <c:pt idx="787">
                  <c:v>1.83032216509699E-8</c:v>
                </c:pt>
                <c:pt idx="788">
                  <c:v>1.00935430675731E-7</c:v>
                </c:pt>
                <c:pt idx="789">
                  <c:v>9.6781533366684591E-10</c:v>
                </c:pt>
                <c:pt idx="790">
                  <c:v>1.4986333109060901E-8</c:v>
                </c:pt>
                <c:pt idx="791">
                  <c:v>1.3045422815741E-9</c:v>
                </c:pt>
                <c:pt idx="792">
                  <c:v>5.9379965171632196E-10</c:v>
                </c:pt>
                <c:pt idx="793">
                  <c:v>2.8270650204852998E-9</c:v>
                </c:pt>
                <c:pt idx="794">
                  <c:v>1.9336353857577098E-9</c:v>
                </c:pt>
                <c:pt idx="795">
                  <c:v>1.0152078275291101E-9</c:v>
                </c:pt>
                <c:pt idx="796">
                  <c:v>2.4012134537700399E-8</c:v>
                </c:pt>
                <c:pt idx="797">
                  <c:v>1.04521117281285E-7</c:v>
                </c:pt>
                <c:pt idx="798">
                  <c:v>3.9402838158713599E-8</c:v>
                </c:pt>
                <c:pt idx="799">
                  <c:v>3.6533395812443097E-8</c:v>
                </c:pt>
                <c:pt idx="800">
                  <c:v>3.89813799827665E-9</c:v>
                </c:pt>
                <c:pt idx="801">
                  <c:v>2.58639662389353E-8</c:v>
                </c:pt>
                <c:pt idx="802">
                  <c:v>5.1615630007802702E-9</c:v>
                </c:pt>
                <c:pt idx="803">
                  <c:v>6.6155338831874203E-10</c:v>
                </c:pt>
                <c:pt idx="804">
                  <c:v>1.05423419085201E-8</c:v>
                </c:pt>
                <c:pt idx="805">
                  <c:v>1.2765509914333199E-9</c:v>
                </c:pt>
                <c:pt idx="806">
                  <c:v>7.0781123187753495E-8</c:v>
                </c:pt>
                <c:pt idx="807">
                  <c:v>1.7278636307137901E-8</c:v>
                </c:pt>
                <c:pt idx="808">
                  <c:v>7.0441251087206296E-9</c:v>
                </c:pt>
                <c:pt idx="809">
                  <c:v>1.3190979961044901E-10</c:v>
                </c:pt>
                <c:pt idx="810">
                  <c:v>6.7196287254380805E-11</c:v>
                </c:pt>
                <c:pt idx="811">
                  <c:v>8.6917196305933096E-10</c:v>
                </c:pt>
                <c:pt idx="812">
                  <c:v>1.1606298807225999E-11</c:v>
                </c:pt>
                <c:pt idx="813">
                  <c:v>1.65500350648967E-8</c:v>
                </c:pt>
                <c:pt idx="814">
                  <c:v>2.1457107631461301E-8</c:v>
                </c:pt>
                <c:pt idx="815">
                  <c:v>3.6776177707649498E-8</c:v>
                </c:pt>
                <c:pt idx="816">
                  <c:v>1.76639435640637E-7</c:v>
                </c:pt>
                <c:pt idx="817">
                  <c:v>6.3671046859848803E-10</c:v>
                </c:pt>
                <c:pt idx="818">
                  <c:v>2.1776533482367E-10</c:v>
                </c:pt>
                <c:pt idx="819">
                  <c:v>2.2140025022966699E-10</c:v>
                </c:pt>
                <c:pt idx="820">
                  <c:v>4.7320575021655801E-10</c:v>
                </c:pt>
                <c:pt idx="821">
                  <c:v>1.8992793455662699E-10</c:v>
                </c:pt>
                <c:pt idx="822">
                  <c:v>4.3998051119293501E-8</c:v>
                </c:pt>
                <c:pt idx="823">
                  <c:v>2.4945740136211501E-9</c:v>
                </c:pt>
                <c:pt idx="824">
                  <c:v>7.50961432496942E-10</c:v>
                </c:pt>
                <c:pt idx="825">
                  <c:v>6.8748217463461298E-8</c:v>
                </c:pt>
                <c:pt idx="826">
                  <c:v>6.8698829345926297E-8</c:v>
                </c:pt>
                <c:pt idx="827">
                  <c:v>4.85039422819206E-8</c:v>
                </c:pt>
                <c:pt idx="828">
                  <c:v>1.59280440466858E-7</c:v>
                </c:pt>
                <c:pt idx="829">
                  <c:v>1.7461810169278599E-9</c:v>
                </c:pt>
                <c:pt idx="830">
                  <c:v>1.55307696991316E-9</c:v>
                </c:pt>
                <c:pt idx="831">
                  <c:v>2.7128319159694901E-10</c:v>
                </c:pt>
                <c:pt idx="832">
                  <c:v>3.3787590064088602E-11</c:v>
                </c:pt>
                <c:pt idx="833">
                  <c:v>1.97744685982341E-11</c:v>
                </c:pt>
                <c:pt idx="834">
                  <c:v>1.7551276426800299E-8</c:v>
                </c:pt>
                <c:pt idx="835">
                  <c:v>4.1393977268122598E-9</c:v>
                </c:pt>
                <c:pt idx="836">
                  <c:v>1.6623912653043799E-7</c:v>
                </c:pt>
                <c:pt idx="837">
                  <c:v>1.85585705606075E-9</c:v>
                </c:pt>
                <c:pt idx="838">
                  <c:v>2.76774517723887E-9</c:v>
                </c:pt>
                <c:pt idx="839">
                  <c:v>1.3876953829204499E-8</c:v>
                </c:pt>
                <c:pt idx="840">
                  <c:v>7.3674751611727198E-10</c:v>
                </c:pt>
                <c:pt idx="841">
                  <c:v>8.8976647916054501E-10</c:v>
                </c:pt>
                <c:pt idx="842">
                  <c:v>4.4763051848083801E-9</c:v>
                </c:pt>
                <c:pt idx="843">
                  <c:v>5.3382274012986497E-9</c:v>
                </c:pt>
                <c:pt idx="844">
                  <c:v>4.0043531373228999E-11</c:v>
                </c:pt>
                <c:pt idx="845">
                  <c:v>5.93076075353199E-8</c:v>
                </c:pt>
                <c:pt idx="846">
                  <c:v>3.3865711942718799E-9</c:v>
                </c:pt>
                <c:pt idx="847">
                  <c:v>2.2810394095111001E-9</c:v>
                </c:pt>
                <c:pt idx="848">
                  <c:v>4.1199171169828897E-8</c:v>
                </c:pt>
                <c:pt idx="849">
                  <c:v>1.00114894470677E-9</c:v>
                </c:pt>
                <c:pt idx="850">
                  <c:v>3.3925601663596301E-9</c:v>
                </c:pt>
                <c:pt idx="851">
                  <c:v>9.8116456790489094E-8</c:v>
                </c:pt>
                <c:pt idx="852">
                  <c:v>3.7406313732976604E-9</c:v>
                </c:pt>
                <c:pt idx="853">
                  <c:v>1.73842919795459E-8</c:v>
                </c:pt>
                <c:pt idx="854">
                  <c:v>5.18574403239707E-9</c:v>
                </c:pt>
                <c:pt idx="855">
                  <c:v>1.8323571146762799E-9</c:v>
                </c:pt>
                <c:pt idx="856">
                  <c:v>5.8980153292425496E-10</c:v>
                </c:pt>
                <c:pt idx="857">
                  <c:v>1.22986309235965E-8</c:v>
                </c:pt>
                <c:pt idx="858">
                  <c:v>1.20016201144901E-8</c:v>
                </c:pt>
                <c:pt idx="859">
                  <c:v>2.7947042014934401E-8</c:v>
                </c:pt>
                <c:pt idx="860">
                  <c:v>5.4164072020832504E-7</c:v>
                </c:pt>
                <c:pt idx="861">
                  <c:v>3.7955445247268E-8</c:v>
                </c:pt>
                <c:pt idx="862">
                  <c:v>3.7560168099482501E-10</c:v>
                </c:pt>
                <c:pt idx="863">
                  <c:v>1.8460422696552601E-8</c:v>
                </c:pt>
                <c:pt idx="864">
                  <c:v>6.5460741715426404E-10</c:v>
                </c:pt>
                <c:pt idx="865">
                  <c:v>1.05012056033527E-7</c:v>
                </c:pt>
                <c:pt idx="866">
                  <c:v>3.3270289167019101E-9</c:v>
                </c:pt>
                <c:pt idx="867">
                  <c:v>6.70731169434307E-9</c:v>
                </c:pt>
                <c:pt idx="868">
                  <c:v>3.4905363525197099E-9</c:v>
                </c:pt>
                <c:pt idx="869">
                  <c:v>2.3373743704970699E-10</c:v>
                </c:pt>
                <c:pt idx="870">
                  <c:v>6.8892914386923602E-11</c:v>
                </c:pt>
                <c:pt idx="871">
                  <c:v>1.2289560222055599E-10</c:v>
                </c:pt>
                <c:pt idx="872">
                  <c:v>3.6332856109822101E-11</c:v>
                </c:pt>
                <c:pt idx="873">
                  <c:v>1.1685574482785499E-10</c:v>
                </c:pt>
                <c:pt idx="874">
                  <c:v>4.32082543236137E-10</c:v>
                </c:pt>
                <c:pt idx="875">
                  <c:v>2.6590004040311801E-9</c:v>
                </c:pt>
                <c:pt idx="876">
                  <c:v>7.54093051662865E-12</c:v>
                </c:pt>
                <c:pt idx="877">
                  <c:v>4.8047975604974702E-9</c:v>
                </c:pt>
                <c:pt idx="878">
                  <c:v>1.30239539318118E-9</c:v>
                </c:pt>
                <c:pt idx="879">
                  <c:v>6.3814609153225403E-10</c:v>
                </c:pt>
                <c:pt idx="880">
                  <c:v>1.05789880197464E-9</c:v>
                </c:pt>
                <c:pt idx="881">
                  <c:v>4.6977234963053197E-9</c:v>
                </c:pt>
                <c:pt idx="882">
                  <c:v>1.4170331464812901E-9</c:v>
                </c:pt>
                <c:pt idx="883">
                  <c:v>3.6944366115301099E-9</c:v>
                </c:pt>
                <c:pt idx="884">
                  <c:v>5.1934842964032595E-10</c:v>
                </c:pt>
                <c:pt idx="885">
                  <c:v>4.8550597954894101E-9</c:v>
                </c:pt>
                <c:pt idx="886">
                  <c:v>8.5255476070248505E-11</c:v>
                </c:pt>
                <c:pt idx="887">
                  <c:v>1.3014218005755299E-9</c:v>
                </c:pt>
                <c:pt idx="888">
                  <c:v>1.6897416598773499E-8</c:v>
                </c:pt>
                <c:pt idx="889">
                  <c:v>9.9583171419835192E-10</c:v>
                </c:pt>
                <c:pt idx="890">
                  <c:v>1.90852506007897E-7</c:v>
                </c:pt>
                <c:pt idx="891">
                  <c:v>3.9351649567847999E-9</c:v>
                </c:pt>
                <c:pt idx="892">
                  <c:v>5.0258988522589203E-5</c:v>
                </c:pt>
                <c:pt idx="893">
                  <c:v>0.75852603270500996</c:v>
                </c:pt>
                <c:pt idx="894">
                  <c:v>0.99999951720372304</c:v>
                </c:pt>
                <c:pt idx="895">
                  <c:v>0.99999970065339305</c:v>
                </c:pt>
                <c:pt idx="896">
                  <c:v>0.990319283709442</c:v>
                </c:pt>
                <c:pt idx="897">
                  <c:v>0.44487017459348799</c:v>
                </c:pt>
                <c:pt idx="898">
                  <c:v>0.99999878887238403</c:v>
                </c:pt>
                <c:pt idx="899">
                  <c:v>0.99999937161715502</c:v>
                </c:pt>
                <c:pt idx="900">
                  <c:v>0.99999562673432296</c:v>
                </c:pt>
                <c:pt idx="901">
                  <c:v>0.98386607772045398</c:v>
                </c:pt>
                <c:pt idx="902">
                  <c:v>1.4572797168662899E-7</c:v>
                </c:pt>
                <c:pt idx="903">
                  <c:v>2.4158013202083899E-6</c:v>
                </c:pt>
                <c:pt idx="904">
                  <c:v>1.12201450850867E-9</c:v>
                </c:pt>
                <c:pt idx="905">
                  <c:v>3.61214755510394E-8</c:v>
                </c:pt>
                <c:pt idx="906">
                  <c:v>2.2289723935610899E-8</c:v>
                </c:pt>
                <c:pt idx="907">
                  <c:v>3.3993590929180099E-10</c:v>
                </c:pt>
                <c:pt idx="908">
                  <c:v>1.4101569690612699E-9</c:v>
                </c:pt>
                <c:pt idx="909">
                  <c:v>3.9025389034833797E-9</c:v>
                </c:pt>
                <c:pt idx="910">
                  <c:v>6.8380869248443103E-9</c:v>
                </c:pt>
                <c:pt idx="911">
                  <c:v>8.3563237460212202E-9</c:v>
                </c:pt>
                <c:pt idx="912">
                  <c:v>2.5380630287809598E-9</c:v>
                </c:pt>
                <c:pt idx="913">
                  <c:v>2.8090729718578999E-10</c:v>
                </c:pt>
                <c:pt idx="914">
                  <c:v>4.0578911012348697E-9</c:v>
                </c:pt>
                <c:pt idx="915">
                  <c:v>1.0702750906513799E-9</c:v>
                </c:pt>
                <c:pt idx="916">
                  <c:v>3.5798997142075501E-8</c:v>
                </c:pt>
                <c:pt idx="917">
                  <c:v>8.5333221124868196E-11</c:v>
                </c:pt>
                <c:pt idx="918">
                  <c:v>3.5096881891710197E-7</c:v>
                </c:pt>
                <c:pt idx="919">
                  <c:v>7.0831959558455597E-9</c:v>
                </c:pt>
                <c:pt idx="920">
                  <c:v>7.7468252386513398E-10</c:v>
                </c:pt>
                <c:pt idx="921">
                  <c:v>6.3005282281047397E-11</c:v>
                </c:pt>
                <c:pt idx="922">
                  <c:v>5.0085037012861105E-10</c:v>
                </c:pt>
                <c:pt idx="923">
                  <c:v>0.68047167489490201</c:v>
                </c:pt>
                <c:pt idx="924">
                  <c:v>0.95147499945701397</c:v>
                </c:pt>
                <c:pt idx="925">
                  <c:v>1.8050866593306599E-10</c:v>
                </c:pt>
                <c:pt idx="926">
                  <c:v>5.2338865705050101E-9</c:v>
                </c:pt>
                <c:pt idx="927">
                  <c:v>6.7859041622959004E-9</c:v>
                </c:pt>
                <c:pt idx="928">
                  <c:v>6.9956221482031099E-10</c:v>
                </c:pt>
                <c:pt idx="929">
                  <c:v>1.2512871152258301E-10</c:v>
                </c:pt>
                <c:pt idx="930">
                  <c:v>0.406996827452897</c:v>
                </c:pt>
                <c:pt idx="931">
                  <c:v>1.6703136517791099E-8</c:v>
                </c:pt>
                <c:pt idx="932">
                  <c:v>3.9942281858429998E-10</c:v>
                </c:pt>
                <c:pt idx="933">
                  <c:v>1.9577799640348601E-10</c:v>
                </c:pt>
                <c:pt idx="934">
                  <c:v>9.37686049916719E-9</c:v>
                </c:pt>
                <c:pt idx="935">
                  <c:v>2.83938836558775E-9</c:v>
                </c:pt>
                <c:pt idx="936">
                  <c:v>6.0594203362784896E-9</c:v>
                </c:pt>
                <c:pt idx="937">
                  <c:v>4.7609577800836098E-11</c:v>
                </c:pt>
                <c:pt idx="938">
                  <c:v>2.91808612549593E-8</c:v>
                </c:pt>
                <c:pt idx="939">
                  <c:v>1.97038467195852E-9</c:v>
                </c:pt>
                <c:pt idx="940">
                  <c:v>2.99088832481275E-9</c:v>
                </c:pt>
                <c:pt idx="941">
                  <c:v>4.5375328376959698E-8</c:v>
                </c:pt>
                <c:pt idx="942">
                  <c:v>1.8024746525369E-7</c:v>
                </c:pt>
                <c:pt idx="943">
                  <c:v>9.60464902905762E-2</c:v>
                </c:pt>
                <c:pt idx="944">
                  <c:v>1.1839905342502501E-9</c:v>
                </c:pt>
                <c:pt idx="945">
                  <c:v>1.3607724008961699E-9</c:v>
                </c:pt>
                <c:pt idx="946">
                  <c:v>4.0677969981644301E-10</c:v>
                </c:pt>
                <c:pt idx="947">
                  <c:v>6.9724950585385497E-9</c:v>
                </c:pt>
                <c:pt idx="948">
                  <c:v>9.1748876331006199E-9</c:v>
                </c:pt>
                <c:pt idx="949">
                  <c:v>1.8050529895641401E-8</c:v>
                </c:pt>
                <c:pt idx="950">
                  <c:v>1.52011691141914E-9</c:v>
                </c:pt>
                <c:pt idx="951">
                  <c:v>0.99444716735484595</c:v>
                </c:pt>
                <c:pt idx="952">
                  <c:v>0.98515332636861397</c:v>
                </c:pt>
                <c:pt idx="953">
                  <c:v>1.8797072392175901E-9</c:v>
                </c:pt>
                <c:pt idx="954">
                  <c:v>1.6774923301159499E-8</c:v>
                </c:pt>
                <c:pt idx="955">
                  <c:v>4.0020582744019799E-9</c:v>
                </c:pt>
                <c:pt idx="956">
                  <c:v>4.6706361516774001E-8</c:v>
                </c:pt>
                <c:pt idx="957">
                  <c:v>6.4873228279293004E-11</c:v>
                </c:pt>
                <c:pt idx="958">
                  <c:v>1.7211830677412599E-7</c:v>
                </c:pt>
                <c:pt idx="959">
                  <c:v>4.7592092227265899E-9</c:v>
                </c:pt>
                <c:pt idx="960">
                  <c:v>3.2433831150572202E-9</c:v>
                </c:pt>
                <c:pt idx="961">
                  <c:v>4.01276232690611E-7</c:v>
                </c:pt>
                <c:pt idx="962">
                  <c:v>1.9748543799839201E-10</c:v>
                </c:pt>
                <c:pt idx="963">
                  <c:v>5.2299896347521897E-9</c:v>
                </c:pt>
                <c:pt idx="964">
                  <c:v>1.6880026111457E-9</c:v>
                </c:pt>
                <c:pt idx="965">
                  <c:v>6.0433751534120303E-9</c:v>
                </c:pt>
                <c:pt idx="966">
                  <c:v>1.1616174353809601E-11</c:v>
                </c:pt>
                <c:pt idx="967">
                  <c:v>2.4480415194221098E-10</c:v>
                </c:pt>
                <c:pt idx="968">
                  <c:v>2.4316157250770202E-10</c:v>
                </c:pt>
                <c:pt idx="969">
                  <c:v>8.70397167430852E-10</c:v>
                </c:pt>
                <c:pt idx="970">
                  <c:v>3.6577872287815398E-11</c:v>
                </c:pt>
                <c:pt idx="971">
                  <c:v>3.0332502322120897E-11</c:v>
                </c:pt>
                <c:pt idx="972">
                  <c:v>4.3473741174692998E-8</c:v>
                </c:pt>
                <c:pt idx="973">
                  <c:v>2.6639667571347901E-10</c:v>
                </c:pt>
                <c:pt idx="974">
                  <c:v>7.1410370381295395E-10</c:v>
                </c:pt>
                <c:pt idx="975">
                  <c:v>8.0289902527085596E-9</c:v>
                </c:pt>
                <c:pt idx="976">
                  <c:v>1.0499250189506799E-8</c:v>
                </c:pt>
                <c:pt idx="977">
                  <c:v>1.25711338084369E-8</c:v>
                </c:pt>
                <c:pt idx="978">
                  <c:v>1.7836841976887799E-9</c:v>
                </c:pt>
                <c:pt idx="979">
                  <c:v>1.51402056403872E-9</c:v>
                </c:pt>
                <c:pt idx="980">
                  <c:v>1.0093774577530899E-9</c:v>
                </c:pt>
                <c:pt idx="981">
                  <c:v>3.29242057414141E-9</c:v>
                </c:pt>
                <c:pt idx="982">
                  <c:v>0.99970089117634298</c:v>
                </c:pt>
                <c:pt idx="983">
                  <c:v>9.1339229516206003E-2</c:v>
                </c:pt>
                <c:pt idx="984">
                  <c:v>8.76906023112041E-10</c:v>
                </c:pt>
                <c:pt idx="985">
                  <c:v>0.59954024057919597</c:v>
                </c:pt>
                <c:pt idx="986">
                  <c:v>0.24077087108413001</c:v>
                </c:pt>
                <c:pt idx="987">
                  <c:v>1.1052330900926599E-8</c:v>
                </c:pt>
                <c:pt idx="988">
                  <c:v>2.0817726974655199E-2</c:v>
                </c:pt>
                <c:pt idx="989">
                  <c:v>6.5074372919532303E-2</c:v>
                </c:pt>
                <c:pt idx="990">
                  <c:v>0.59894458711033205</c:v>
                </c:pt>
                <c:pt idx="991">
                  <c:v>0.61317081957516495</c:v>
                </c:pt>
                <c:pt idx="992">
                  <c:v>0.66780687059397303</c:v>
                </c:pt>
                <c:pt idx="993">
                  <c:v>3.3945623261419799E-8</c:v>
                </c:pt>
                <c:pt idx="994">
                  <c:v>1.5671605041890699E-8</c:v>
                </c:pt>
                <c:pt idx="995">
                  <c:v>5.8306532591173697E-9</c:v>
                </c:pt>
                <c:pt idx="996">
                  <c:v>1.1678165607445301E-8</c:v>
                </c:pt>
                <c:pt idx="997">
                  <c:v>7.36984430354488E-7</c:v>
                </c:pt>
                <c:pt idx="998">
                  <c:v>7.9469403512997898E-10</c:v>
                </c:pt>
                <c:pt idx="999">
                  <c:v>1.0945686695765199E-8</c:v>
                </c:pt>
                <c:pt idx="1000">
                  <c:v>2.26876433034128E-8</c:v>
                </c:pt>
                <c:pt idx="1001">
                  <c:v>2.94317642704791E-8</c:v>
                </c:pt>
                <c:pt idx="1002">
                  <c:v>1.05255339354612E-8</c:v>
                </c:pt>
                <c:pt idx="1003">
                  <c:v>1.8875751456497698E-9</c:v>
                </c:pt>
                <c:pt idx="1004">
                  <c:v>8.7039311146630197E-8</c:v>
                </c:pt>
                <c:pt idx="1005">
                  <c:v>3.7635142816979502E-10</c:v>
                </c:pt>
                <c:pt idx="1006">
                  <c:v>4.8503826954767901E-8</c:v>
                </c:pt>
                <c:pt idx="1007">
                  <c:v>4.0694417496916702E-9</c:v>
                </c:pt>
                <c:pt idx="1008">
                  <c:v>7.0997466210002895E-7</c:v>
                </c:pt>
                <c:pt idx="1009">
                  <c:v>0.81783194996715003</c:v>
                </c:pt>
                <c:pt idx="1010">
                  <c:v>1.22215262307214E-5</c:v>
                </c:pt>
                <c:pt idx="1011">
                  <c:v>4.3542888205270203E-9</c:v>
                </c:pt>
                <c:pt idx="1012">
                  <c:v>1.7033701742958601E-8</c:v>
                </c:pt>
                <c:pt idx="1013">
                  <c:v>2.2933281765059499E-9</c:v>
                </c:pt>
                <c:pt idx="1014">
                  <c:v>1.6073861551079001E-8</c:v>
                </c:pt>
                <c:pt idx="1015">
                  <c:v>3.5708780673093403E-8</c:v>
                </c:pt>
                <c:pt idx="1016">
                  <c:v>3.09455391209426E-8</c:v>
                </c:pt>
                <c:pt idx="1017">
                  <c:v>9.3279659456220194E-6</c:v>
                </c:pt>
                <c:pt idx="1018">
                  <c:v>1.14043763007935E-4</c:v>
                </c:pt>
                <c:pt idx="1019">
                  <c:v>1.3185673522727201E-8</c:v>
                </c:pt>
                <c:pt idx="1020">
                  <c:v>1.16869867055742E-7</c:v>
                </c:pt>
                <c:pt idx="1021">
                  <c:v>2.0778224935852499E-8</c:v>
                </c:pt>
                <c:pt idx="1022">
                  <c:v>0.41328498636969702</c:v>
                </c:pt>
                <c:pt idx="1023">
                  <c:v>2.1620428535513901E-9</c:v>
                </c:pt>
                <c:pt idx="1024">
                  <c:v>3.4891505232270003E-8</c:v>
                </c:pt>
                <c:pt idx="1025">
                  <c:v>1.60478762120613E-9</c:v>
                </c:pt>
                <c:pt idx="1026">
                  <c:v>2.9305021755380802E-9</c:v>
                </c:pt>
                <c:pt idx="1027">
                  <c:v>2.8403475651405998E-8</c:v>
                </c:pt>
                <c:pt idx="1028">
                  <c:v>8.7145491672614303E-10</c:v>
                </c:pt>
                <c:pt idx="1029">
                  <c:v>2.49611109771468E-8</c:v>
                </c:pt>
                <c:pt idx="1030">
                  <c:v>6.6782734136825703E-8</c:v>
                </c:pt>
                <c:pt idx="1031">
                  <c:v>7.0279513295518102E-10</c:v>
                </c:pt>
                <c:pt idx="1032">
                  <c:v>8.7023569095116196E-9</c:v>
                </c:pt>
                <c:pt idx="1033">
                  <c:v>4.0805338408722598E-10</c:v>
                </c:pt>
                <c:pt idx="1034">
                  <c:v>1.7126756128785E-9</c:v>
                </c:pt>
                <c:pt idx="1035">
                  <c:v>2.4278132876489699E-8</c:v>
                </c:pt>
                <c:pt idx="1036">
                  <c:v>1.6807463612222499E-8</c:v>
                </c:pt>
                <c:pt idx="1037">
                  <c:v>1.4239603980549999E-8</c:v>
                </c:pt>
                <c:pt idx="1038">
                  <c:v>2.5093310800133502E-9</c:v>
                </c:pt>
                <c:pt idx="1039">
                  <c:v>1.29727179227615E-8</c:v>
                </c:pt>
                <c:pt idx="1040">
                  <c:v>5.2138076326554495E-10</c:v>
                </c:pt>
                <c:pt idx="1041">
                  <c:v>1.5994325795091001E-10</c:v>
                </c:pt>
                <c:pt idx="1042">
                  <c:v>1.2979733331798401E-11</c:v>
                </c:pt>
                <c:pt idx="1043">
                  <c:v>3.6752119171081298E-8</c:v>
                </c:pt>
                <c:pt idx="1044">
                  <c:v>1.5362807497073601E-9</c:v>
                </c:pt>
                <c:pt idx="1045">
                  <c:v>7.5239232559069499E-10</c:v>
                </c:pt>
                <c:pt idx="1046">
                  <c:v>6.6271810709779796E-10</c:v>
                </c:pt>
                <c:pt idx="1047">
                  <c:v>5.8062104918820603E-9</c:v>
                </c:pt>
                <c:pt idx="1048">
                  <c:v>2.9889194260743702E-10</c:v>
                </c:pt>
                <c:pt idx="1049">
                  <c:v>1.1472102704480099E-8</c:v>
                </c:pt>
                <c:pt idx="1050">
                  <c:v>1.0523180009922E-10</c:v>
                </c:pt>
                <c:pt idx="1051">
                  <c:v>1.09951007403408E-9</c:v>
                </c:pt>
                <c:pt idx="1052">
                  <c:v>6.9898787359782198E-11</c:v>
                </c:pt>
                <c:pt idx="1053">
                  <c:v>9.23052872387416E-9</c:v>
                </c:pt>
                <c:pt idx="1054">
                  <c:v>9.3115830215277795E-9</c:v>
                </c:pt>
                <c:pt idx="1055">
                  <c:v>1.8968534536713401E-8</c:v>
                </c:pt>
                <c:pt idx="1056">
                  <c:v>1.23247351094115E-8</c:v>
                </c:pt>
                <c:pt idx="1057">
                  <c:v>2.7501520148061999E-9</c:v>
                </c:pt>
                <c:pt idx="1058">
                  <c:v>3.4987179967256001E-8</c:v>
                </c:pt>
                <c:pt idx="1059">
                  <c:v>8.4990107955723103E-8</c:v>
                </c:pt>
                <c:pt idx="1060">
                  <c:v>2.0858632140167401E-10</c:v>
                </c:pt>
                <c:pt idx="1061">
                  <c:v>1.6125590003966101E-9</c:v>
                </c:pt>
                <c:pt idx="1062">
                  <c:v>2.48972359599671E-9</c:v>
                </c:pt>
                <c:pt idx="1063">
                  <c:v>2.7192335167767198E-9</c:v>
                </c:pt>
                <c:pt idx="1064">
                  <c:v>7.2575293280965898E-10</c:v>
                </c:pt>
                <c:pt idx="1065">
                  <c:v>3.47112945682501E-11</c:v>
                </c:pt>
                <c:pt idx="1066">
                  <c:v>9.1890320544599294E-9</c:v>
                </c:pt>
                <c:pt idx="1067">
                  <c:v>2.3860318475038998E-9</c:v>
                </c:pt>
                <c:pt idx="1068">
                  <c:v>1.3565982678551099E-9</c:v>
                </c:pt>
                <c:pt idx="1069">
                  <c:v>8.2971984968623999E-9</c:v>
                </c:pt>
                <c:pt idx="1070">
                  <c:v>7.6496950581246803E-10</c:v>
                </c:pt>
                <c:pt idx="1071">
                  <c:v>2.8620182472882498E-10</c:v>
                </c:pt>
                <c:pt idx="1072">
                  <c:v>2.93287242167752E-10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51-4387-A70D-6CAB30AC1CD8}"/>
            </c:ext>
          </c:extLst>
        </c:ser>
        <c:ser>
          <c:idx val="7"/>
          <c:order val="7"/>
          <c:tx>
            <c:strRef>
              <c:f>'Results_train12_2.4saaWeights'!$H$1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'Results_train12_2.4saaWeights'!$H$2:$H$1075</c:f>
              <c:numCache>
                <c:formatCode>#,#00</c:formatCode>
                <c:ptCount val="1074"/>
                <c:pt idx="0">
                  <c:v>0.99999996594602603</c:v>
                </c:pt>
                <c:pt idx="1">
                  <c:v>0.99999760476698396</c:v>
                </c:pt>
                <c:pt idx="2">
                  <c:v>0.99999993020955102</c:v>
                </c:pt>
                <c:pt idx="3">
                  <c:v>0.85125708821007895</c:v>
                </c:pt>
                <c:pt idx="4">
                  <c:v>0.99999993513682395</c:v>
                </c:pt>
                <c:pt idx="5">
                  <c:v>0.99999539406473603</c:v>
                </c:pt>
                <c:pt idx="6">
                  <c:v>0.99999683988110599</c:v>
                </c:pt>
                <c:pt idx="7">
                  <c:v>2.1827254971182E-6</c:v>
                </c:pt>
                <c:pt idx="8">
                  <c:v>5.6354122545771398E-9</c:v>
                </c:pt>
                <c:pt idx="9">
                  <c:v>4.5818523596423502E-7</c:v>
                </c:pt>
                <c:pt idx="10">
                  <c:v>1.96956218590302E-7</c:v>
                </c:pt>
                <c:pt idx="11">
                  <c:v>7.6613354882660999E-9</c:v>
                </c:pt>
                <c:pt idx="12">
                  <c:v>3.9926275784417901E-7</c:v>
                </c:pt>
                <c:pt idx="13">
                  <c:v>4.2623438132835798E-10</c:v>
                </c:pt>
                <c:pt idx="14">
                  <c:v>2.8620064010803899E-6</c:v>
                </c:pt>
                <c:pt idx="15">
                  <c:v>2.4432824713560799E-8</c:v>
                </c:pt>
                <c:pt idx="16">
                  <c:v>4.5323712527763504E-9</c:v>
                </c:pt>
                <c:pt idx="17">
                  <c:v>4.38166247091657E-10</c:v>
                </c:pt>
                <c:pt idx="18">
                  <c:v>2.5697000485500202E-9</c:v>
                </c:pt>
                <c:pt idx="19">
                  <c:v>6.2650550114029397E-10</c:v>
                </c:pt>
                <c:pt idx="20">
                  <c:v>1.8669598235602299E-8</c:v>
                </c:pt>
                <c:pt idx="21">
                  <c:v>7.4269022164706801E-9</c:v>
                </c:pt>
                <c:pt idx="22">
                  <c:v>2.0719820400405799E-9</c:v>
                </c:pt>
                <c:pt idx="23">
                  <c:v>1.8562487489528401E-10</c:v>
                </c:pt>
                <c:pt idx="24">
                  <c:v>1.8168724553868801E-9</c:v>
                </c:pt>
                <c:pt idx="25">
                  <c:v>2.9488769377756098E-10</c:v>
                </c:pt>
                <c:pt idx="26">
                  <c:v>1.06779462935903E-10</c:v>
                </c:pt>
                <c:pt idx="27">
                  <c:v>1.06060465857021E-9</c:v>
                </c:pt>
                <c:pt idx="28">
                  <c:v>1.5704529462605001E-9</c:v>
                </c:pt>
                <c:pt idx="29">
                  <c:v>1.96666354992608E-10</c:v>
                </c:pt>
                <c:pt idx="30">
                  <c:v>7.1293976698115397E-9</c:v>
                </c:pt>
                <c:pt idx="31">
                  <c:v>7.74385868399248E-10</c:v>
                </c:pt>
                <c:pt idx="32">
                  <c:v>1.5082043850672399E-8</c:v>
                </c:pt>
                <c:pt idx="33">
                  <c:v>2.7652280961290199E-9</c:v>
                </c:pt>
                <c:pt idx="34">
                  <c:v>2.4901466249648501E-9</c:v>
                </c:pt>
                <c:pt idx="35">
                  <c:v>1.45430935264058E-9</c:v>
                </c:pt>
                <c:pt idx="36">
                  <c:v>3.70150923258757E-7</c:v>
                </c:pt>
                <c:pt idx="37">
                  <c:v>1.28188527277523E-8</c:v>
                </c:pt>
                <c:pt idx="38">
                  <c:v>0.86814111385352599</c:v>
                </c:pt>
                <c:pt idx="39">
                  <c:v>0.998175228960274</c:v>
                </c:pt>
                <c:pt idx="40">
                  <c:v>0.98444994044657097</c:v>
                </c:pt>
                <c:pt idx="41">
                  <c:v>0.501942805607825</c:v>
                </c:pt>
                <c:pt idx="42">
                  <c:v>0.64353560975195301</c:v>
                </c:pt>
                <c:pt idx="43">
                  <c:v>0.88402178315500801</c:v>
                </c:pt>
                <c:pt idx="44">
                  <c:v>0.58810909530075495</c:v>
                </c:pt>
                <c:pt idx="45">
                  <c:v>0.84147544385919104</c:v>
                </c:pt>
                <c:pt idx="46">
                  <c:v>0.86115825983699601</c:v>
                </c:pt>
                <c:pt idx="47">
                  <c:v>0.46941896377955999</c:v>
                </c:pt>
                <c:pt idx="48">
                  <c:v>0.525857933296491</c:v>
                </c:pt>
                <c:pt idx="49">
                  <c:v>0.58655668515905601</c:v>
                </c:pt>
                <c:pt idx="50">
                  <c:v>0.50429080472608001</c:v>
                </c:pt>
                <c:pt idx="51">
                  <c:v>0.48653768755687599</c:v>
                </c:pt>
                <c:pt idx="52">
                  <c:v>0.366709671709462</c:v>
                </c:pt>
                <c:pt idx="53">
                  <c:v>6.4425478010952601E-7</c:v>
                </c:pt>
                <c:pt idx="54">
                  <c:v>0.53179842098222496</c:v>
                </c:pt>
                <c:pt idx="55">
                  <c:v>0.48135245609826399</c:v>
                </c:pt>
                <c:pt idx="56">
                  <c:v>0.13563779201274101</c:v>
                </c:pt>
                <c:pt idx="57">
                  <c:v>6.9391692873179203E-9</c:v>
                </c:pt>
                <c:pt idx="58">
                  <c:v>9.82772854011396E-2</c:v>
                </c:pt>
                <c:pt idx="59">
                  <c:v>1.2331155036358301E-7</c:v>
                </c:pt>
                <c:pt idx="60">
                  <c:v>3.8534806709869399E-10</c:v>
                </c:pt>
                <c:pt idx="61">
                  <c:v>7.1501058655032996E-8</c:v>
                </c:pt>
                <c:pt idx="62">
                  <c:v>1.10068822453168E-9</c:v>
                </c:pt>
                <c:pt idx="63">
                  <c:v>4.0996958219261501E-10</c:v>
                </c:pt>
                <c:pt idx="64">
                  <c:v>2.77803830430419E-10</c:v>
                </c:pt>
                <c:pt idx="65">
                  <c:v>4.37949680560665E-8</c:v>
                </c:pt>
                <c:pt idx="66">
                  <c:v>3.8439421276209698E-8</c:v>
                </c:pt>
                <c:pt idx="67">
                  <c:v>2.75584807560123E-9</c:v>
                </c:pt>
                <c:pt idx="68">
                  <c:v>4.9437327271297302E-9</c:v>
                </c:pt>
                <c:pt idx="69">
                  <c:v>3.5384893292739598E-10</c:v>
                </c:pt>
                <c:pt idx="70">
                  <c:v>2.3024774118418301E-9</c:v>
                </c:pt>
                <c:pt idx="71">
                  <c:v>6.4986771992620306E-11</c:v>
                </c:pt>
                <c:pt idx="72">
                  <c:v>1.6828563194620101E-8</c:v>
                </c:pt>
                <c:pt idx="73">
                  <c:v>8.7544279124810103E-10</c:v>
                </c:pt>
                <c:pt idx="74">
                  <c:v>1.4864756925858599E-9</c:v>
                </c:pt>
                <c:pt idx="75">
                  <c:v>4.9011473205740302E-11</c:v>
                </c:pt>
                <c:pt idx="76">
                  <c:v>1.8637561907602699E-10</c:v>
                </c:pt>
                <c:pt idx="77">
                  <c:v>1.65261191939397E-10</c:v>
                </c:pt>
                <c:pt idx="78">
                  <c:v>2.3992044516919401E-10</c:v>
                </c:pt>
                <c:pt idx="79">
                  <c:v>1.82019586069648E-9</c:v>
                </c:pt>
                <c:pt idx="80">
                  <c:v>2.7891831287126201E-10</c:v>
                </c:pt>
                <c:pt idx="81">
                  <c:v>3.2522342776951998E-11</c:v>
                </c:pt>
                <c:pt idx="82">
                  <c:v>1.04158094302304E-9</c:v>
                </c:pt>
                <c:pt idx="83">
                  <c:v>1.6888776283351301E-11</c:v>
                </c:pt>
                <c:pt idx="84">
                  <c:v>3.5959147944391498E-9</c:v>
                </c:pt>
                <c:pt idx="85">
                  <c:v>2.39582463247257E-10</c:v>
                </c:pt>
                <c:pt idx="86">
                  <c:v>2.60614817122347E-8</c:v>
                </c:pt>
                <c:pt idx="87">
                  <c:v>5.1972317338153501E-8</c:v>
                </c:pt>
                <c:pt idx="88">
                  <c:v>1.54413040045025E-9</c:v>
                </c:pt>
                <c:pt idx="89">
                  <c:v>2.564982088147E-9</c:v>
                </c:pt>
                <c:pt idx="90">
                  <c:v>5.3786080254610698E-11</c:v>
                </c:pt>
                <c:pt idx="91">
                  <c:v>1.78141288001573E-10</c:v>
                </c:pt>
                <c:pt idx="92">
                  <c:v>2.8030552627176199E-8</c:v>
                </c:pt>
                <c:pt idx="93">
                  <c:v>0.67616302778003101</c:v>
                </c:pt>
                <c:pt idx="94">
                  <c:v>0.19829304984426799</c:v>
                </c:pt>
                <c:pt idx="95">
                  <c:v>3.4340836747625699E-9</c:v>
                </c:pt>
                <c:pt idx="96">
                  <c:v>4.8045446807432001E-12</c:v>
                </c:pt>
                <c:pt idx="97">
                  <c:v>3.4985259047069802E-10</c:v>
                </c:pt>
                <c:pt idx="98">
                  <c:v>1.3924632496747399E-8</c:v>
                </c:pt>
                <c:pt idx="99">
                  <c:v>2.3788541775273899E-10</c:v>
                </c:pt>
                <c:pt idx="100">
                  <c:v>1.09552499110327E-9</c:v>
                </c:pt>
                <c:pt idx="101">
                  <c:v>2.26781063496264E-10</c:v>
                </c:pt>
                <c:pt idx="102">
                  <c:v>2.7880070873751101E-9</c:v>
                </c:pt>
                <c:pt idx="103">
                  <c:v>8.4058296372691796E-9</c:v>
                </c:pt>
                <c:pt idx="104">
                  <c:v>2.8980592385029799E-10</c:v>
                </c:pt>
                <c:pt idx="105">
                  <c:v>2.17006022143686E-8</c:v>
                </c:pt>
                <c:pt idx="106">
                  <c:v>2.9789039909421702E-9</c:v>
                </c:pt>
                <c:pt idx="107">
                  <c:v>5.7000219127358303E-9</c:v>
                </c:pt>
                <c:pt idx="108">
                  <c:v>1.19134434360371E-9</c:v>
                </c:pt>
                <c:pt idx="109">
                  <c:v>3.1495261084669198E-9</c:v>
                </c:pt>
                <c:pt idx="110">
                  <c:v>2.6628968922703398E-10</c:v>
                </c:pt>
                <c:pt idx="111">
                  <c:v>1.45802319559238E-9</c:v>
                </c:pt>
                <c:pt idx="112">
                  <c:v>1.1897464855082101E-8</c:v>
                </c:pt>
                <c:pt idx="113">
                  <c:v>6.38210406479088E-9</c:v>
                </c:pt>
                <c:pt idx="114">
                  <c:v>4.2290954740131003E-9</c:v>
                </c:pt>
                <c:pt idx="115">
                  <c:v>2.3804306337872199E-9</c:v>
                </c:pt>
                <c:pt idx="116">
                  <c:v>5.3135429687476705E-10</c:v>
                </c:pt>
                <c:pt idx="117">
                  <c:v>1.60401432364963E-9</c:v>
                </c:pt>
                <c:pt idx="118">
                  <c:v>2.2192535523945998E-9</c:v>
                </c:pt>
                <c:pt idx="119">
                  <c:v>1.4842177853131601E-9</c:v>
                </c:pt>
                <c:pt idx="120">
                  <c:v>2.14557081974305E-9</c:v>
                </c:pt>
                <c:pt idx="121">
                  <c:v>5.4075229443353099E-11</c:v>
                </c:pt>
                <c:pt idx="122">
                  <c:v>1.6671826755373E-9</c:v>
                </c:pt>
                <c:pt idx="123">
                  <c:v>2.0682245596551002E-9</c:v>
                </c:pt>
                <c:pt idx="124">
                  <c:v>0.28371377513757001</c:v>
                </c:pt>
                <c:pt idx="125">
                  <c:v>3.3224990482903798E-8</c:v>
                </c:pt>
                <c:pt idx="126">
                  <c:v>0.71873610470445104</c:v>
                </c:pt>
                <c:pt idx="127">
                  <c:v>1.31834780223616E-8</c:v>
                </c:pt>
                <c:pt idx="128">
                  <c:v>0.88847932220769799</c:v>
                </c:pt>
                <c:pt idx="129">
                  <c:v>0.99999792265435095</c:v>
                </c:pt>
                <c:pt idx="130">
                  <c:v>0.99999927348097595</c:v>
                </c:pt>
                <c:pt idx="131">
                  <c:v>0.99952013381332905</c:v>
                </c:pt>
                <c:pt idx="132">
                  <c:v>2.26095209413179E-8</c:v>
                </c:pt>
                <c:pt idx="133">
                  <c:v>9.9383124777294194E-8</c:v>
                </c:pt>
                <c:pt idx="134">
                  <c:v>0.999999995168802</c:v>
                </c:pt>
                <c:pt idx="135">
                  <c:v>0.89402970740508703</c:v>
                </c:pt>
                <c:pt idx="136">
                  <c:v>5.0659178840850897E-10</c:v>
                </c:pt>
                <c:pt idx="137">
                  <c:v>2.96392271560757E-9</c:v>
                </c:pt>
                <c:pt idx="138">
                  <c:v>3.2980281895061798E-10</c:v>
                </c:pt>
                <c:pt idx="139">
                  <c:v>6.4576844504027505E-10</c:v>
                </c:pt>
                <c:pt idx="140">
                  <c:v>1.1184056992882199E-9</c:v>
                </c:pt>
                <c:pt idx="141">
                  <c:v>5.5257037607606296E-9</c:v>
                </c:pt>
                <c:pt idx="142">
                  <c:v>6.6753593868968197E-10</c:v>
                </c:pt>
                <c:pt idx="143">
                  <c:v>1.71361432152157E-9</c:v>
                </c:pt>
                <c:pt idx="144">
                  <c:v>8.5382965692363394E-9</c:v>
                </c:pt>
                <c:pt idx="145">
                  <c:v>1.37643496379137E-8</c:v>
                </c:pt>
                <c:pt idx="146">
                  <c:v>3.8394590894873099E-9</c:v>
                </c:pt>
                <c:pt idx="147">
                  <c:v>1.17783448079253E-9</c:v>
                </c:pt>
                <c:pt idx="148">
                  <c:v>1.3299953144958899E-9</c:v>
                </c:pt>
                <c:pt idx="149">
                  <c:v>2.8648322876946501E-8</c:v>
                </c:pt>
                <c:pt idx="150">
                  <c:v>6.4376831494257599E-8</c:v>
                </c:pt>
                <c:pt idx="151">
                  <c:v>1.3835726575004501E-8</c:v>
                </c:pt>
                <c:pt idx="152">
                  <c:v>1.0689556458339299E-8</c:v>
                </c:pt>
                <c:pt idx="153">
                  <c:v>6.8279577470335603E-10</c:v>
                </c:pt>
                <c:pt idx="154">
                  <c:v>3.1221671205632701E-9</c:v>
                </c:pt>
                <c:pt idx="155">
                  <c:v>5.62085834717478E-8</c:v>
                </c:pt>
                <c:pt idx="156">
                  <c:v>3.2257321371772497E-8</c:v>
                </c:pt>
                <c:pt idx="157">
                  <c:v>2.0623268317297799E-10</c:v>
                </c:pt>
                <c:pt idx="158">
                  <c:v>3.1328963143318101E-8</c:v>
                </c:pt>
                <c:pt idx="159">
                  <c:v>2.9070160757666899E-9</c:v>
                </c:pt>
                <c:pt idx="160">
                  <c:v>6.2670605554831795E-8</c:v>
                </c:pt>
                <c:pt idx="161">
                  <c:v>6.9115664463243199E-8</c:v>
                </c:pt>
                <c:pt idx="162">
                  <c:v>2.1129441307786699E-10</c:v>
                </c:pt>
                <c:pt idx="163">
                  <c:v>9.8648998628106806E-10</c:v>
                </c:pt>
                <c:pt idx="164">
                  <c:v>1.09274239650905E-8</c:v>
                </c:pt>
                <c:pt idx="165">
                  <c:v>1.0547718879468E-9</c:v>
                </c:pt>
                <c:pt idx="166">
                  <c:v>1.0297443686855601E-8</c:v>
                </c:pt>
                <c:pt idx="167">
                  <c:v>8.5365772151900898E-9</c:v>
                </c:pt>
                <c:pt idx="168">
                  <c:v>1.3573720672147001E-8</c:v>
                </c:pt>
                <c:pt idx="169">
                  <c:v>6.6961075139906698E-10</c:v>
                </c:pt>
                <c:pt idx="170">
                  <c:v>1.26821663571722E-9</c:v>
                </c:pt>
                <c:pt idx="171">
                  <c:v>1.18955712952843E-7</c:v>
                </c:pt>
                <c:pt idx="172">
                  <c:v>8.4682463163475399E-2</c:v>
                </c:pt>
                <c:pt idx="173">
                  <c:v>0.88536320751536701</c:v>
                </c:pt>
                <c:pt idx="174">
                  <c:v>0.99839904383439204</c:v>
                </c:pt>
                <c:pt idx="175">
                  <c:v>6.5472023834905299E-10</c:v>
                </c:pt>
                <c:pt idx="176">
                  <c:v>7.9433342674165498E-10</c:v>
                </c:pt>
                <c:pt idx="177">
                  <c:v>8.3824314109670899E-8</c:v>
                </c:pt>
                <c:pt idx="178">
                  <c:v>1.1333470706810699E-9</c:v>
                </c:pt>
                <c:pt idx="179">
                  <c:v>4.9577511110421598E-7</c:v>
                </c:pt>
                <c:pt idx="180">
                  <c:v>1.0256702797202699E-4</c:v>
                </c:pt>
                <c:pt idx="181">
                  <c:v>1.10625096151345E-6</c:v>
                </c:pt>
                <c:pt idx="182">
                  <c:v>2.14327045759049E-8</c:v>
                </c:pt>
                <c:pt idx="183">
                  <c:v>1.7668362535775E-8</c:v>
                </c:pt>
                <c:pt idx="184">
                  <c:v>4.9804038124649801E-9</c:v>
                </c:pt>
                <c:pt idx="185">
                  <c:v>4.3019931596440298E-9</c:v>
                </c:pt>
                <c:pt idx="186">
                  <c:v>1.2209823636107199E-9</c:v>
                </c:pt>
                <c:pt idx="187">
                  <c:v>9.0630502594602704E-10</c:v>
                </c:pt>
                <c:pt idx="188">
                  <c:v>1.17959077359887E-10</c:v>
                </c:pt>
                <c:pt idx="189">
                  <c:v>3.5180652120325999E-9</c:v>
                </c:pt>
                <c:pt idx="190">
                  <c:v>1.8966455495367101E-8</c:v>
                </c:pt>
                <c:pt idx="191">
                  <c:v>5.78181854135365E-9</c:v>
                </c:pt>
                <c:pt idx="192">
                  <c:v>2.98684160359906E-9</c:v>
                </c:pt>
                <c:pt idx="193">
                  <c:v>6.9413870237596006E-11</c:v>
                </c:pt>
                <c:pt idx="194">
                  <c:v>6.7054404764937998E-11</c:v>
                </c:pt>
                <c:pt idx="195">
                  <c:v>1.1900524482556599E-10</c:v>
                </c:pt>
                <c:pt idx="196">
                  <c:v>0.28016489206760198</c:v>
                </c:pt>
                <c:pt idx="197">
                  <c:v>9.8837711198887298E-9</c:v>
                </c:pt>
                <c:pt idx="198">
                  <c:v>6.3238034926672098E-10</c:v>
                </c:pt>
                <c:pt idx="199">
                  <c:v>2.5233438371394202E-10</c:v>
                </c:pt>
                <c:pt idx="200">
                  <c:v>3.4023955254279401E-10</c:v>
                </c:pt>
                <c:pt idx="201">
                  <c:v>4.00137933605402E-10</c:v>
                </c:pt>
                <c:pt idx="202">
                  <c:v>1.47797684599867E-9</c:v>
                </c:pt>
                <c:pt idx="203">
                  <c:v>7.3729249920708801E-8</c:v>
                </c:pt>
                <c:pt idx="204">
                  <c:v>8.1011381998515497E-10</c:v>
                </c:pt>
                <c:pt idx="205">
                  <c:v>4.2787023026524498E-9</c:v>
                </c:pt>
                <c:pt idx="206">
                  <c:v>4.0836801174620498E-10</c:v>
                </c:pt>
                <c:pt idx="207">
                  <c:v>1.2075960921947299E-10</c:v>
                </c:pt>
                <c:pt idx="208">
                  <c:v>4.2753225975614601E-11</c:v>
                </c:pt>
                <c:pt idx="209">
                  <c:v>3.7637617294324102E-10</c:v>
                </c:pt>
                <c:pt idx="210">
                  <c:v>1.6356622071467099E-8</c:v>
                </c:pt>
                <c:pt idx="211">
                  <c:v>1.11472236817958E-8</c:v>
                </c:pt>
                <c:pt idx="212">
                  <c:v>3.1815557093064E-9</c:v>
                </c:pt>
                <c:pt idx="213">
                  <c:v>6.3216651156196206E-11</c:v>
                </c:pt>
                <c:pt idx="214">
                  <c:v>1.10374627968211E-8</c:v>
                </c:pt>
                <c:pt idx="215">
                  <c:v>1.62233469682006E-8</c:v>
                </c:pt>
                <c:pt idx="216">
                  <c:v>5.4564827069258604E-10</c:v>
                </c:pt>
                <c:pt idx="217">
                  <c:v>1.3409366601100099E-8</c:v>
                </c:pt>
                <c:pt idx="218">
                  <c:v>8.24313062216155E-10</c:v>
                </c:pt>
                <c:pt idx="219">
                  <c:v>7.1330333973880397E-10</c:v>
                </c:pt>
                <c:pt idx="220">
                  <c:v>7.5800531393813593E-12</c:v>
                </c:pt>
                <c:pt idx="221">
                  <c:v>7.4239857627907803E-9</c:v>
                </c:pt>
                <c:pt idx="222">
                  <c:v>6.55748370271257E-9</c:v>
                </c:pt>
                <c:pt idx="223">
                  <c:v>4.8348454162475699E-8</c:v>
                </c:pt>
                <c:pt idx="224">
                  <c:v>1.06466791021416E-9</c:v>
                </c:pt>
                <c:pt idx="225">
                  <c:v>1.2239015580522001E-8</c:v>
                </c:pt>
                <c:pt idx="226">
                  <c:v>5.1810120426417797E-8</c:v>
                </c:pt>
                <c:pt idx="227">
                  <c:v>8.1952673404143994E-8</c:v>
                </c:pt>
                <c:pt idx="228">
                  <c:v>0.40013077586962698</c:v>
                </c:pt>
                <c:pt idx="229">
                  <c:v>4.6151756249392299E-6</c:v>
                </c:pt>
                <c:pt idx="230">
                  <c:v>9.6119405756206699E-2</c:v>
                </c:pt>
                <c:pt idx="231">
                  <c:v>0.99999997800868001</c:v>
                </c:pt>
                <c:pt idx="232">
                  <c:v>0.99999964536629504</c:v>
                </c:pt>
                <c:pt idx="233">
                  <c:v>0.99999882165402898</c:v>
                </c:pt>
                <c:pt idx="234">
                  <c:v>0.99999798274523899</c:v>
                </c:pt>
                <c:pt idx="235">
                  <c:v>0.999999693762334</c:v>
                </c:pt>
                <c:pt idx="236">
                  <c:v>0.75950521465333898</c:v>
                </c:pt>
                <c:pt idx="237">
                  <c:v>8.43321889296149E-10</c:v>
                </c:pt>
                <c:pt idx="238">
                  <c:v>3.9788116519234E-9</c:v>
                </c:pt>
                <c:pt idx="239">
                  <c:v>1.78453068562298E-8</c:v>
                </c:pt>
                <c:pt idx="240">
                  <c:v>7.0410715656680298E-8</c:v>
                </c:pt>
                <c:pt idx="241">
                  <c:v>1.8736857244636798E-8</c:v>
                </c:pt>
                <c:pt idx="242">
                  <c:v>3.28249695788152E-9</c:v>
                </c:pt>
                <c:pt idx="243">
                  <c:v>1.7789619373738299E-10</c:v>
                </c:pt>
                <c:pt idx="244">
                  <c:v>7.1318054621735898E-10</c:v>
                </c:pt>
                <c:pt idx="245">
                  <c:v>1.4960469399055399E-9</c:v>
                </c:pt>
                <c:pt idx="246">
                  <c:v>1.4036438150925899E-9</c:v>
                </c:pt>
                <c:pt idx="247">
                  <c:v>4.7002548164565102E-9</c:v>
                </c:pt>
                <c:pt idx="248">
                  <c:v>1.1810716409125401E-9</c:v>
                </c:pt>
                <c:pt idx="249">
                  <c:v>2.6203574755287299E-8</c:v>
                </c:pt>
                <c:pt idx="250">
                  <c:v>2.8314281065890599E-10</c:v>
                </c:pt>
                <c:pt idx="251">
                  <c:v>5.4977381545664205E-10</c:v>
                </c:pt>
                <c:pt idx="252">
                  <c:v>1.0683117998112299E-9</c:v>
                </c:pt>
                <c:pt idx="253">
                  <c:v>1.61286667290293E-10</c:v>
                </c:pt>
                <c:pt idx="254">
                  <c:v>2.09069109329772E-10</c:v>
                </c:pt>
                <c:pt idx="255">
                  <c:v>8.4544223008012098E-11</c:v>
                </c:pt>
                <c:pt idx="256">
                  <c:v>5.6152620839614497E-10</c:v>
                </c:pt>
                <c:pt idx="257">
                  <c:v>5.5774463831822401E-10</c:v>
                </c:pt>
                <c:pt idx="258">
                  <c:v>5.3473332985958301E-10</c:v>
                </c:pt>
                <c:pt idx="259">
                  <c:v>2.1004610152529799E-7</c:v>
                </c:pt>
                <c:pt idx="260">
                  <c:v>1.8318189774243501E-8</c:v>
                </c:pt>
                <c:pt idx="261">
                  <c:v>1.07710668583075E-7</c:v>
                </c:pt>
                <c:pt idx="262">
                  <c:v>2.6105496426529102E-7</c:v>
                </c:pt>
                <c:pt idx="263">
                  <c:v>1.6607646003351101E-9</c:v>
                </c:pt>
                <c:pt idx="264">
                  <c:v>4.2920246211136396E-9</c:v>
                </c:pt>
                <c:pt idx="265">
                  <c:v>1.3353374658785599E-7</c:v>
                </c:pt>
                <c:pt idx="266">
                  <c:v>7.9658327794712496E-9</c:v>
                </c:pt>
                <c:pt idx="267">
                  <c:v>9.5029708854679005E-9</c:v>
                </c:pt>
                <c:pt idx="268">
                  <c:v>2.3977336866212001E-8</c:v>
                </c:pt>
                <c:pt idx="269">
                  <c:v>5.4420220450800699E-8</c:v>
                </c:pt>
                <c:pt idx="270">
                  <c:v>1.2446821362221599E-8</c:v>
                </c:pt>
                <c:pt idx="271">
                  <c:v>8.8480634872035598E-10</c:v>
                </c:pt>
                <c:pt idx="272">
                  <c:v>3.1036674296073799E-8</c:v>
                </c:pt>
                <c:pt idx="273">
                  <c:v>1.8987192423544201E-10</c:v>
                </c:pt>
                <c:pt idx="274">
                  <c:v>3.4192574195368702E-8</c:v>
                </c:pt>
                <c:pt idx="275">
                  <c:v>3.5140444041122402E-8</c:v>
                </c:pt>
                <c:pt idx="276">
                  <c:v>5.4010275390559898E-9</c:v>
                </c:pt>
                <c:pt idx="277">
                  <c:v>5.9816727814384699E-8</c:v>
                </c:pt>
                <c:pt idx="278">
                  <c:v>1.9490647966162499E-8</c:v>
                </c:pt>
                <c:pt idx="279">
                  <c:v>2.3515683088451699E-8</c:v>
                </c:pt>
                <c:pt idx="280">
                  <c:v>8.1702790032607304E-9</c:v>
                </c:pt>
                <c:pt idx="281">
                  <c:v>6.4946573513468597E-9</c:v>
                </c:pt>
                <c:pt idx="282">
                  <c:v>3.74225378003146E-9</c:v>
                </c:pt>
                <c:pt idx="283">
                  <c:v>2.1870828278782699E-8</c:v>
                </c:pt>
                <c:pt idx="284">
                  <c:v>1.09083163126034E-10</c:v>
                </c:pt>
                <c:pt idx="285">
                  <c:v>1.18776194602328E-9</c:v>
                </c:pt>
                <c:pt idx="286">
                  <c:v>3.6303372409637099E-9</c:v>
                </c:pt>
                <c:pt idx="287">
                  <c:v>3.72530950632607E-10</c:v>
                </c:pt>
                <c:pt idx="288">
                  <c:v>2.63530587757723E-8</c:v>
                </c:pt>
                <c:pt idx="289">
                  <c:v>0.99999981198386101</c:v>
                </c:pt>
                <c:pt idx="290">
                  <c:v>0.727866381025427</c:v>
                </c:pt>
                <c:pt idx="291">
                  <c:v>4.3533744645041798E-9</c:v>
                </c:pt>
                <c:pt idx="292">
                  <c:v>0.45754072852959399</c:v>
                </c:pt>
                <c:pt idx="293">
                  <c:v>5.4064216904444101E-10</c:v>
                </c:pt>
                <c:pt idx="294">
                  <c:v>2.70354132295721E-8</c:v>
                </c:pt>
                <c:pt idx="295">
                  <c:v>3.0769707834592097E-8</c:v>
                </c:pt>
                <c:pt idx="296">
                  <c:v>1.07536922680209E-7</c:v>
                </c:pt>
                <c:pt idx="297">
                  <c:v>2.1126747386281602E-9</c:v>
                </c:pt>
                <c:pt idx="298">
                  <c:v>2.42432739183571E-9</c:v>
                </c:pt>
                <c:pt idx="299">
                  <c:v>8.9667370890394304E-11</c:v>
                </c:pt>
                <c:pt idx="300">
                  <c:v>4.2815772451048502E-9</c:v>
                </c:pt>
                <c:pt idx="301">
                  <c:v>4.0218489183696502E-8</c:v>
                </c:pt>
                <c:pt idx="302">
                  <c:v>1.4643717920741101E-10</c:v>
                </c:pt>
                <c:pt idx="303">
                  <c:v>4.3691989635162902E-10</c:v>
                </c:pt>
                <c:pt idx="304">
                  <c:v>9.4279429914770901E-10</c:v>
                </c:pt>
                <c:pt idx="305">
                  <c:v>2.1718001822325301E-8</c:v>
                </c:pt>
                <c:pt idx="306">
                  <c:v>1.18082173235314E-8</c:v>
                </c:pt>
                <c:pt idx="307">
                  <c:v>9.5452629500596604E-11</c:v>
                </c:pt>
                <c:pt idx="308">
                  <c:v>6.3672508234768099E-9</c:v>
                </c:pt>
                <c:pt idx="309">
                  <c:v>2.17932230392493E-9</c:v>
                </c:pt>
                <c:pt idx="310">
                  <c:v>2.9604998189142802E-10</c:v>
                </c:pt>
                <c:pt idx="311">
                  <c:v>2.3332887961928399E-8</c:v>
                </c:pt>
                <c:pt idx="312">
                  <c:v>2.8532231531330499E-9</c:v>
                </c:pt>
                <c:pt idx="313">
                  <c:v>4.3345278818607102E-8</c:v>
                </c:pt>
                <c:pt idx="314">
                  <c:v>5.9994030983306502E-9</c:v>
                </c:pt>
                <c:pt idx="315">
                  <c:v>2.8090262072252301E-9</c:v>
                </c:pt>
                <c:pt idx="316">
                  <c:v>2.01036044536258E-9</c:v>
                </c:pt>
                <c:pt idx="317">
                  <c:v>5.9623776070679001E-10</c:v>
                </c:pt>
                <c:pt idx="318">
                  <c:v>2.8858518877738301E-8</c:v>
                </c:pt>
                <c:pt idx="319">
                  <c:v>1.3695126063827401E-6</c:v>
                </c:pt>
                <c:pt idx="320">
                  <c:v>2.7325152158306799E-8</c:v>
                </c:pt>
                <c:pt idx="321">
                  <c:v>1.00515581603616E-8</c:v>
                </c:pt>
                <c:pt idx="322">
                  <c:v>3.7296108376886402E-7</c:v>
                </c:pt>
                <c:pt idx="323">
                  <c:v>3.6431360278262101E-9</c:v>
                </c:pt>
                <c:pt idx="324">
                  <c:v>2.9961969322864399E-9</c:v>
                </c:pt>
                <c:pt idx="325">
                  <c:v>1.72748269373663E-10</c:v>
                </c:pt>
                <c:pt idx="326">
                  <c:v>1.08056436827504E-9</c:v>
                </c:pt>
                <c:pt idx="327">
                  <c:v>5.7324019035827099E-9</c:v>
                </c:pt>
                <c:pt idx="328">
                  <c:v>9.1117032422926798E-9</c:v>
                </c:pt>
                <c:pt idx="329">
                  <c:v>1.9609014579504202E-9</c:v>
                </c:pt>
                <c:pt idx="330">
                  <c:v>3.6360673122647498E-9</c:v>
                </c:pt>
                <c:pt idx="331">
                  <c:v>2.86833379201305E-10</c:v>
                </c:pt>
                <c:pt idx="332">
                  <c:v>3.8462191547950698E-8</c:v>
                </c:pt>
                <c:pt idx="333">
                  <c:v>8.1655585213007799E-8</c:v>
                </c:pt>
                <c:pt idx="334">
                  <c:v>1.61776841582801E-9</c:v>
                </c:pt>
                <c:pt idx="335">
                  <c:v>2.2915675704033301E-10</c:v>
                </c:pt>
                <c:pt idx="336">
                  <c:v>4.10012907273502E-8</c:v>
                </c:pt>
                <c:pt idx="337">
                  <c:v>1.03584751527598E-7</c:v>
                </c:pt>
                <c:pt idx="338">
                  <c:v>1.08224535884925E-9</c:v>
                </c:pt>
                <c:pt idx="339">
                  <c:v>2.94419303710853E-7</c:v>
                </c:pt>
                <c:pt idx="340">
                  <c:v>3.3279246159417998E-6</c:v>
                </c:pt>
                <c:pt idx="341">
                  <c:v>3.2244296766739699E-8</c:v>
                </c:pt>
                <c:pt idx="342">
                  <c:v>0.99999947073868101</c:v>
                </c:pt>
                <c:pt idx="343">
                  <c:v>0.99999982070490201</c:v>
                </c:pt>
                <c:pt idx="344">
                  <c:v>0.83580102478125595</c:v>
                </c:pt>
                <c:pt idx="345">
                  <c:v>1.11930612492566E-7</c:v>
                </c:pt>
                <c:pt idx="346">
                  <c:v>1.9919387736015199E-6</c:v>
                </c:pt>
                <c:pt idx="347">
                  <c:v>6.6888995378029503E-9</c:v>
                </c:pt>
                <c:pt idx="348">
                  <c:v>3.7764899222085599E-8</c:v>
                </c:pt>
                <c:pt idx="349">
                  <c:v>1.8275964307277199E-8</c:v>
                </c:pt>
                <c:pt idx="350">
                  <c:v>4.4616585466049302E-7</c:v>
                </c:pt>
                <c:pt idx="351">
                  <c:v>1.16107030450717E-8</c:v>
                </c:pt>
                <c:pt idx="352">
                  <c:v>5.4589419757667303E-8</c:v>
                </c:pt>
                <c:pt idx="353">
                  <c:v>2.6353807339528602E-9</c:v>
                </c:pt>
                <c:pt idx="354">
                  <c:v>3.4705299846993801E-7</c:v>
                </c:pt>
                <c:pt idx="355">
                  <c:v>6.9171124480729495E-5</c:v>
                </c:pt>
                <c:pt idx="356">
                  <c:v>9.7080350646900597E-9</c:v>
                </c:pt>
                <c:pt idx="357">
                  <c:v>0.45381796733666802</c:v>
                </c:pt>
                <c:pt idx="358">
                  <c:v>1.3127719233400799E-7</c:v>
                </c:pt>
                <c:pt idx="359">
                  <c:v>0.99999557484097801</c:v>
                </c:pt>
                <c:pt idx="360">
                  <c:v>0.99999890965827398</c:v>
                </c:pt>
                <c:pt idx="361">
                  <c:v>0.99999979972082398</c:v>
                </c:pt>
                <c:pt idx="362">
                  <c:v>0.99999941707941298</c:v>
                </c:pt>
                <c:pt idx="363">
                  <c:v>0.99999966390006201</c:v>
                </c:pt>
                <c:pt idx="364">
                  <c:v>0.99999955312297395</c:v>
                </c:pt>
                <c:pt idx="365">
                  <c:v>0.99999997110604599</c:v>
                </c:pt>
                <c:pt idx="366">
                  <c:v>0.99999986278083297</c:v>
                </c:pt>
                <c:pt idx="367">
                  <c:v>0.99999992786148495</c:v>
                </c:pt>
                <c:pt idx="368">
                  <c:v>0.999999962319988</c:v>
                </c:pt>
                <c:pt idx="369">
                  <c:v>0.99999991514262498</c:v>
                </c:pt>
                <c:pt idx="370">
                  <c:v>0.99999980374057296</c:v>
                </c:pt>
                <c:pt idx="371">
                  <c:v>0.99999982334801796</c:v>
                </c:pt>
                <c:pt idx="372">
                  <c:v>0.99999995274790499</c:v>
                </c:pt>
                <c:pt idx="373">
                  <c:v>0.99999998780323496</c:v>
                </c:pt>
                <c:pt idx="374">
                  <c:v>0.99999945156875503</c:v>
                </c:pt>
                <c:pt idx="375">
                  <c:v>0.99999999720187405</c:v>
                </c:pt>
                <c:pt idx="376">
                  <c:v>0.99999999738677503</c:v>
                </c:pt>
                <c:pt idx="377">
                  <c:v>0.99999901254896995</c:v>
                </c:pt>
                <c:pt idx="378">
                  <c:v>0.40731845355844098</c:v>
                </c:pt>
                <c:pt idx="379">
                  <c:v>0.99999991484668205</c:v>
                </c:pt>
                <c:pt idx="380">
                  <c:v>0.53533860009359902</c:v>
                </c:pt>
                <c:pt idx="381">
                  <c:v>1.25070109312227E-6</c:v>
                </c:pt>
                <c:pt idx="382">
                  <c:v>9.5834974855973894E-6</c:v>
                </c:pt>
                <c:pt idx="383">
                  <c:v>0.31323555006326398</c:v>
                </c:pt>
                <c:pt idx="384">
                  <c:v>0.59037045049506498</c:v>
                </c:pt>
                <c:pt idx="385">
                  <c:v>0.87771822051717097</c:v>
                </c:pt>
                <c:pt idx="386">
                  <c:v>0.86154689863031797</c:v>
                </c:pt>
                <c:pt idx="387">
                  <c:v>0.99945140074174899</c:v>
                </c:pt>
                <c:pt idx="388">
                  <c:v>0.995040445629782</c:v>
                </c:pt>
                <c:pt idx="389">
                  <c:v>0.99999859545022995</c:v>
                </c:pt>
                <c:pt idx="390">
                  <c:v>1.5607978025383701E-7</c:v>
                </c:pt>
                <c:pt idx="391">
                  <c:v>0.63804363696970301</c:v>
                </c:pt>
                <c:pt idx="392">
                  <c:v>0.54399913089807905</c:v>
                </c:pt>
                <c:pt idx="393">
                  <c:v>0.86314564558949403</c:v>
                </c:pt>
                <c:pt idx="394">
                  <c:v>0.71815158792487499</c:v>
                </c:pt>
                <c:pt idx="395">
                  <c:v>0.99999197526349504</c:v>
                </c:pt>
                <c:pt idx="396">
                  <c:v>0.44889252173738903</c:v>
                </c:pt>
                <c:pt idx="397">
                  <c:v>8.0144429121976398E-7</c:v>
                </c:pt>
                <c:pt idx="398">
                  <c:v>4.94220109316056E-10</c:v>
                </c:pt>
                <c:pt idx="399">
                  <c:v>1.9812714392574901E-10</c:v>
                </c:pt>
                <c:pt idx="400">
                  <c:v>1.04224506084488E-8</c:v>
                </c:pt>
                <c:pt idx="401">
                  <c:v>2.7971177989594598E-9</c:v>
                </c:pt>
                <c:pt idx="402">
                  <c:v>4.4512607917169203E-9</c:v>
                </c:pt>
                <c:pt idx="403">
                  <c:v>1.4166565869399799E-7</c:v>
                </c:pt>
                <c:pt idx="404">
                  <c:v>9.3457493149403601E-9</c:v>
                </c:pt>
                <c:pt idx="405">
                  <c:v>4.51405145391054E-9</c:v>
                </c:pt>
                <c:pt idx="406">
                  <c:v>1.11823488530503E-8</c:v>
                </c:pt>
                <c:pt idx="407">
                  <c:v>6.7587479180767396E-9</c:v>
                </c:pt>
                <c:pt idx="408">
                  <c:v>3.1758649452315302E-9</c:v>
                </c:pt>
                <c:pt idx="409">
                  <c:v>1.75727776164816E-10</c:v>
                </c:pt>
                <c:pt idx="410">
                  <c:v>4.82618990042281E-8</c:v>
                </c:pt>
                <c:pt idx="411">
                  <c:v>6.6695509226463801E-10</c:v>
                </c:pt>
                <c:pt idx="412">
                  <c:v>3.4061406818160499E-8</c:v>
                </c:pt>
                <c:pt idx="413">
                  <c:v>2.44673300058593E-8</c:v>
                </c:pt>
                <c:pt idx="414">
                  <c:v>2.63083265243114E-8</c:v>
                </c:pt>
                <c:pt idx="415">
                  <c:v>2.0091028664401199E-8</c:v>
                </c:pt>
                <c:pt idx="416">
                  <c:v>6.5971516019307601E-9</c:v>
                </c:pt>
                <c:pt idx="417">
                  <c:v>1.24917614290405E-9</c:v>
                </c:pt>
                <c:pt idx="418">
                  <c:v>7.9360026097061999E-10</c:v>
                </c:pt>
                <c:pt idx="419">
                  <c:v>1.39090290856379E-9</c:v>
                </c:pt>
                <c:pt idx="420">
                  <c:v>4.4587327178661198E-9</c:v>
                </c:pt>
                <c:pt idx="421">
                  <c:v>2.96792949626381E-9</c:v>
                </c:pt>
                <c:pt idx="422">
                  <c:v>1.33723656733617E-8</c:v>
                </c:pt>
                <c:pt idx="423">
                  <c:v>1.4048346735648301E-9</c:v>
                </c:pt>
                <c:pt idx="424">
                  <c:v>2.9020784482747601E-10</c:v>
                </c:pt>
                <c:pt idx="425">
                  <c:v>2.0371931338149799E-9</c:v>
                </c:pt>
                <c:pt idx="426">
                  <c:v>9.3174863298911404E-11</c:v>
                </c:pt>
                <c:pt idx="427">
                  <c:v>2.3930252992203801E-8</c:v>
                </c:pt>
                <c:pt idx="428">
                  <c:v>9.2954903532360995E-8</c:v>
                </c:pt>
                <c:pt idx="429">
                  <c:v>7.6216366425895099E-10</c:v>
                </c:pt>
                <c:pt idx="430">
                  <c:v>2.1502791017565601E-8</c:v>
                </c:pt>
                <c:pt idx="431">
                  <c:v>2.6606753139768799E-8</c:v>
                </c:pt>
                <c:pt idx="432">
                  <c:v>4.7243337063517101E-10</c:v>
                </c:pt>
                <c:pt idx="433">
                  <c:v>4.1807236056393597E-11</c:v>
                </c:pt>
                <c:pt idx="434">
                  <c:v>0.93191027264382098</c:v>
                </c:pt>
                <c:pt idx="435">
                  <c:v>0.57523540362610304</c:v>
                </c:pt>
                <c:pt idx="436">
                  <c:v>0.92978496815495304</c:v>
                </c:pt>
                <c:pt idx="437">
                  <c:v>1.6374689911147901E-8</c:v>
                </c:pt>
                <c:pt idx="438">
                  <c:v>1.49503189559348E-6</c:v>
                </c:pt>
                <c:pt idx="439">
                  <c:v>2.1546991580651301E-8</c:v>
                </c:pt>
                <c:pt idx="440">
                  <c:v>1.9146358114560501E-7</c:v>
                </c:pt>
                <c:pt idx="441">
                  <c:v>1.8370210913411299E-7</c:v>
                </c:pt>
                <c:pt idx="442">
                  <c:v>4.7159057742272098E-8</c:v>
                </c:pt>
                <c:pt idx="443">
                  <c:v>4.43011920183854E-10</c:v>
                </c:pt>
                <c:pt idx="444">
                  <c:v>6.9266765596698198E-8</c:v>
                </c:pt>
                <c:pt idx="445">
                  <c:v>2.44859486730956E-9</c:v>
                </c:pt>
                <c:pt idx="446">
                  <c:v>1.08834144779122E-10</c:v>
                </c:pt>
                <c:pt idx="447">
                  <c:v>8.8011132189732295E-10</c:v>
                </c:pt>
                <c:pt idx="448">
                  <c:v>2.1101140180337301E-8</c:v>
                </c:pt>
                <c:pt idx="449">
                  <c:v>1.24810452851492E-10</c:v>
                </c:pt>
                <c:pt idx="450">
                  <c:v>9.20018802300853E-9</c:v>
                </c:pt>
                <c:pt idx="451">
                  <c:v>4.60881471416965E-9</c:v>
                </c:pt>
                <c:pt idx="452">
                  <c:v>4.9257046049408903E-9</c:v>
                </c:pt>
                <c:pt idx="453">
                  <c:v>4.7073472054654803E-9</c:v>
                </c:pt>
                <c:pt idx="454">
                  <c:v>2.8192656935000901E-8</c:v>
                </c:pt>
                <c:pt idx="455">
                  <c:v>7.13392757705831E-9</c:v>
                </c:pt>
                <c:pt idx="456">
                  <c:v>0.35407441914954102</c:v>
                </c:pt>
                <c:pt idx="457">
                  <c:v>0.99998517506344498</c:v>
                </c:pt>
                <c:pt idx="458">
                  <c:v>0.99999802031607299</c:v>
                </c:pt>
                <c:pt idx="459">
                  <c:v>0.99999043166031798</c:v>
                </c:pt>
                <c:pt idx="460">
                  <c:v>4.8413366588786401E-8</c:v>
                </c:pt>
                <c:pt idx="461">
                  <c:v>3.8608425141007003E-7</c:v>
                </c:pt>
                <c:pt idx="462">
                  <c:v>7.0973878152844996E-9</c:v>
                </c:pt>
                <c:pt idx="463">
                  <c:v>2.40246051494699E-8</c:v>
                </c:pt>
                <c:pt idx="464">
                  <c:v>1.9997108336255601E-8</c:v>
                </c:pt>
                <c:pt idx="465">
                  <c:v>8.2150803667263607E-9</c:v>
                </c:pt>
                <c:pt idx="466">
                  <c:v>3.3813854207931699E-10</c:v>
                </c:pt>
                <c:pt idx="467">
                  <c:v>1.5699414809016601E-7</c:v>
                </c:pt>
                <c:pt idx="468">
                  <c:v>8.8594299305550706E-9</c:v>
                </c:pt>
                <c:pt idx="469">
                  <c:v>6.0672131945015303E-9</c:v>
                </c:pt>
                <c:pt idx="470">
                  <c:v>5.2822022424367102E-11</c:v>
                </c:pt>
                <c:pt idx="471">
                  <c:v>2.8526884350986898E-9</c:v>
                </c:pt>
                <c:pt idx="472">
                  <c:v>1.6858455912091301E-11</c:v>
                </c:pt>
                <c:pt idx="473">
                  <c:v>1.2044712999815401E-9</c:v>
                </c:pt>
                <c:pt idx="474">
                  <c:v>1.43336652466467E-8</c:v>
                </c:pt>
                <c:pt idx="475">
                  <c:v>2.9466298319607601E-9</c:v>
                </c:pt>
                <c:pt idx="476">
                  <c:v>1.0344468273933299E-7</c:v>
                </c:pt>
                <c:pt idx="477">
                  <c:v>1.51756834803082E-7</c:v>
                </c:pt>
                <c:pt idx="478">
                  <c:v>9.22447215895981E-10</c:v>
                </c:pt>
                <c:pt idx="479">
                  <c:v>5.8188594606095696E-9</c:v>
                </c:pt>
                <c:pt idx="480">
                  <c:v>8.5392919854008793E-9</c:v>
                </c:pt>
                <c:pt idx="481">
                  <c:v>8.7712660767989905E-10</c:v>
                </c:pt>
                <c:pt idx="482">
                  <c:v>7.0238429034650203E-7</c:v>
                </c:pt>
                <c:pt idx="483">
                  <c:v>7.56335966736066E-10</c:v>
                </c:pt>
                <c:pt idx="484">
                  <c:v>1.7444285096842401E-8</c:v>
                </c:pt>
                <c:pt idx="485">
                  <c:v>3.1742558543766697E-8</c:v>
                </c:pt>
                <c:pt idx="486">
                  <c:v>1.0771780647652699E-7</c:v>
                </c:pt>
                <c:pt idx="487">
                  <c:v>5.5149815326019201E-10</c:v>
                </c:pt>
                <c:pt idx="488">
                  <c:v>2.5643028458029898E-9</c:v>
                </c:pt>
                <c:pt idx="489">
                  <c:v>9.4388250304238893E-10</c:v>
                </c:pt>
                <c:pt idx="490">
                  <c:v>1.2564970552233801E-9</c:v>
                </c:pt>
                <c:pt idx="491">
                  <c:v>3.0682146120812999E-9</c:v>
                </c:pt>
                <c:pt idx="492">
                  <c:v>8.7177067244976597E-10</c:v>
                </c:pt>
                <c:pt idx="493">
                  <c:v>3.3826329329144699E-9</c:v>
                </c:pt>
                <c:pt idx="494">
                  <c:v>3.06270993029714E-10</c:v>
                </c:pt>
                <c:pt idx="495">
                  <c:v>4.9484068000237901E-8</c:v>
                </c:pt>
                <c:pt idx="496">
                  <c:v>4.71471876789296E-10</c:v>
                </c:pt>
                <c:pt idx="497">
                  <c:v>2.3727887755526202E-10</c:v>
                </c:pt>
                <c:pt idx="498">
                  <c:v>1.6277242277742401E-9</c:v>
                </c:pt>
                <c:pt idx="499">
                  <c:v>3.6082866743854999E-10</c:v>
                </c:pt>
                <c:pt idx="500">
                  <c:v>7.2804062477376403E-10</c:v>
                </c:pt>
                <c:pt idx="501">
                  <c:v>7.8113808340340901E-9</c:v>
                </c:pt>
                <c:pt idx="502">
                  <c:v>2.6659323488118E-8</c:v>
                </c:pt>
                <c:pt idx="503">
                  <c:v>7.1579573898127E-10</c:v>
                </c:pt>
                <c:pt idx="504">
                  <c:v>7.5643576630937693E-9</c:v>
                </c:pt>
                <c:pt idx="505">
                  <c:v>0.309515852536769</c:v>
                </c:pt>
                <c:pt idx="506">
                  <c:v>0.97865639945494998</c:v>
                </c:pt>
                <c:pt idx="507">
                  <c:v>0.999999827102798</c:v>
                </c:pt>
                <c:pt idx="508">
                  <c:v>0.99999972773808099</c:v>
                </c:pt>
                <c:pt idx="509">
                  <c:v>0.99999958933129196</c:v>
                </c:pt>
                <c:pt idx="510">
                  <c:v>0.99999982828842204</c:v>
                </c:pt>
                <c:pt idx="511">
                  <c:v>0.99999982577369395</c:v>
                </c:pt>
                <c:pt idx="512">
                  <c:v>0.99999856518766606</c:v>
                </c:pt>
                <c:pt idx="513">
                  <c:v>0.99999982605806204</c:v>
                </c:pt>
                <c:pt idx="514">
                  <c:v>0.99999986847095301</c:v>
                </c:pt>
                <c:pt idx="515">
                  <c:v>8.0653455572639003E-8</c:v>
                </c:pt>
                <c:pt idx="516">
                  <c:v>2.1258579173382702E-6</c:v>
                </c:pt>
                <c:pt idx="517">
                  <c:v>1.4306582574586301E-7</c:v>
                </c:pt>
                <c:pt idx="518">
                  <c:v>2.3882166431508E-8</c:v>
                </c:pt>
                <c:pt idx="519">
                  <c:v>7.8986760922452805E-9</c:v>
                </c:pt>
                <c:pt idx="520">
                  <c:v>8.61709911712414E-11</c:v>
                </c:pt>
                <c:pt idx="521">
                  <c:v>2.3107234187905202E-8</c:v>
                </c:pt>
                <c:pt idx="522">
                  <c:v>1.7544855676114499E-10</c:v>
                </c:pt>
                <c:pt idx="523">
                  <c:v>2.7764225478161801E-10</c:v>
                </c:pt>
                <c:pt idx="524">
                  <c:v>4.0827380608892798E-10</c:v>
                </c:pt>
                <c:pt idx="525">
                  <c:v>6.1144992979064694E-11</c:v>
                </c:pt>
                <c:pt idx="526">
                  <c:v>2.6202976215902599E-8</c:v>
                </c:pt>
                <c:pt idx="527">
                  <c:v>1.26417975199615E-6</c:v>
                </c:pt>
                <c:pt idx="528">
                  <c:v>2.3110755644215801E-8</c:v>
                </c:pt>
                <c:pt idx="529">
                  <c:v>1.434324117449E-8</c:v>
                </c:pt>
                <c:pt idx="530">
                  <c:v>9.29212161392506E-9</c:v>
                </c:pt>
                <c:pt idx="531">
                  <c:v>1.74017779465503E-8</c:v>
                </c:pt>
                <c:pt idx="532">
                  <c:v>7.8252816839638694E-8</c:v>
                </c:pt>
                <c:pt idx="533">
                  <c:v>0.61876474512073998</c:v>
                </c:pt>
                <c:pt idx="534">
                  <c:v>0.18237968409689301</c:v>
                </c:pt>
                <c:pt idx="535">
                  <c:v>0.86002829731562902</c:v>
                </c:pt>
                <c:pt idx="536">
                  <c:v>1.6436814015018401E-8</c:v>
                </c:pt>
                <c:pt idx="537">
                  <c:v>1.41412165037259E-6</c:v>
                </c:pt>
                <c:pt idx="538">
                  <c:v>3.62506313592777E-6</c:v>
                </c:pt>
                <c:pt idx="539">
                  <c:v>3.4941374710713498E-8</c:v>
                </c:pt>
                <c:pt idx="540">
                  <c:v>8.2660775462503408E-9</c:v>
                </c:pt>
                <c:pt idx="541">
                  <c:v>8.2457668354551497E-8</c:v>
                </c:pt>
                <c:pt idx="542">
                  <c:v>0.45195405858550503</c:v>
                </c:pt>
                <c:pt idx="543">
                  <c:v>1.7614349211541899E-7</c:v>
                </c:pt>
                <c:pt idx="544">
                  <c:v>1.11131742233203E-10</c:v>
                </c:pt>
                <c:pt idx="545">
                  <c:v>1.22493286270964E-8</c:v>
                </c:pt>
                <c:pt idx="546">
                  <c:v>1.8294009353003599E-8</c:v>
                </c:pt>
                <c:pt idx="547">
                  <c:v>8.39853669062439E-9</c:v>
                </c:pt>
                <c:pt idx="548">
                  <c:v>1.38944838985345E-8</c:v>
                </c:pt>
                <c:pt idx="549">
                  <c:v>1.4541888271418901E-9</c:v>
                </c:pt>
                <c:pt idx="550">
                  <c:v>5.8805623531330997E-10</c:v>
                </c:pt>
                <c:pt idx="551">
                  <c:v>2.8317809833334202E-10</c:v>
                </c:pt>
                <c:pt idx="552">
                  <c:v>4.1299559958984602E-10</c:v>
                </c:pt>
                <c:pt idx="553">
                  <c:v>5.9280858063854303E-11</c:v>
                </c:pt>
                <c:pt idx="554">
                  <c:v>4.2111700155509502E-10</c:v>
                </c:pt>
                <c:pt idx="555">
                  <c:v>5.3353607424455796E-10</c:v>
                </c:pt>
                <c:pt idx="556">
                  <c:v>4.3005206913025102E-10</c:v>
                </c:pt>
                <c:pt idx="557">
                  <c:v>2.4456045839948501E-8</c:v>
                </c:pt>
                <c:pt idx="558">
                  <c:v>4.9284616858852297E-8</c:v>
                </c:pt>
                <c:pt idx="559">
                  <c:v>1.8703774440671501E-10</c:v>
                </c:pt>
                <c:pt idx="560">
                  <c:v>2.6582247647320302E-10</c:v>
                </c:pt>
                <c:pt idx="561">
                  <c:v>7.9169531219397796E-11</c:v>
                </c:pt>
                <c:pt idx="562">
                  <c:v>2.4654313264774899E-10</c:v>
                </c:pt>
                <c:pt idx="563">
                  <c:v>6.0880575596686996E-11</c:v>
                </c:pt>
                <c:pt idx="564">
                  <c:v>1.0494695448717E-10</c:v>
                </c:pt>
                <c:pt idx="565">
                  <c:v>5.5235059037893202E-9</c:v>
                </c:pt>
                <c:pt idx="566">
                  <c:v>4.5383659080885697E-10</c:v>
                </c:pt>
                <c:pt idx="567">
                  <c:v>3.1948685435350598E-10</c:v>
                </c:pt>
                <c:pt idx="568">
                  <c:v>1.4046053913017099E-8</c:v>
                </c:pt>
                <c:pt idx="569">
                  <c:v>3.4910029297978897E-8</c:v>
                </c:pt>
                <c:pt idx="570">
                  <c:v>1.25901881500161E-9</c:v>
                </c:pt>
                <c:pt idx="571">
                  <c:v>6.7217345271086198E-10</c:v>
                </c:pt>
                <c:pt idx="572">
                  <c:v>1.5342453031489501E-7</c:v>
                </c:pt>
                <c:pt idx="573">
                  <c:v>0.381802930721242</c:v>
                </c:pt>
                <c:pt idx="574">
                  <c:v>0.36240306944614298</c:v>
                </c:pt>
                <c:pt idx="575">
                  <c:v>1.8737159031838E-7</c:v>
                </c:pt>
                <c:pt idx="576">
                  <c:v>8.8972937056772699E-5</c:v>
                </c:pt>
                <c:pt idx="577">
                  <c:v>0.46145753508853399</c:v>
                </c:pt>
                <c:pt idx="578">
                  <c:v>3.4523028178224498E-9</c:v>
                </c:pt>
                <c:pt idx="579">
                  <c:v>6.8511966301637195E-2</c:v>
                </c:pt>
                <c:pt idx="580">
                  <c:v>1.22505754752877E-9</c:v>
                </c:pt>
                <c:pt idx="581">
                  <c:v>1.4623121839381401E-10</c:v>
                </c:pt>
                <c:pt idx="582">
                  <c:v>4.0369976000758798E-8</c:v>
                </c:pt>
                <c:pt idx="583">
                  <c:v>1.24901352494999E-8</c:v>
                </c:pt>
                <c:pt idx="584">
                  <c:v>9.5567674175061497E-10</c:v>
                </c:pt>
                <c:pt idx="585">
                  <c:v>4.8518107337340502E-9</c:v>
                </c:pt>
                <c:pt idx="586">
                  <c:v>2.10178970043957E-10</c:v>
                </c:pt>
                <c:pt idx="587">
                  <c:v>7.19093698867191E-11</c:v>
                </c:pt>
                <c:pt idx="588">
                  <c:v>3.6390209640283E-10</c:v>
                </c:pt>
                <c:pt idx="589">
                  <c:v>2.89158833238369E-8</c:v>
                </c:pt>
                <c:pt idx="590">
                  <c:v>5.6525009012826705E-10</c:v>
                </c:pt>
                <c:pt idx="591">
                  <c:v>6.1472672501914395E-10</c:v>
                </c:pt>
                <c:pt idx="592">
                  <c:v>7.0206935915522596E-10</c:v>
                </c:pt>
                <c:pt idx="593">
                  <c:v>1.2860173082883699E-7</c:v>
                </c:pt>
                <c:pt idx="594">
                  <c:v>1.2371282252801199E-8</c:v>
                </c:pt>
                <c:pt idx="595">
                  <c:v>9.2677997216289196E-10</c:v>
                </c:pt>
                <c:pt idx="596">
                  <c:v>1.09582017096267E-10</c:v>
                </c:pt>
                <c:pt idx="597">
                  <c:v>3.1960315147386002E-9</c:v>
                </c:pt>
                <c:pt idx="598">
                  <c:v>3.6824838464093602E-8</c:v>
                </c:pt>
                <c:pt idx="599">
                  <c:v>1.44800947049567E-9</c:v>
                </c:pt>
                <c:pt idx="600">
                  <c:v>5.0480296834056E-8</c:v>
                </c:pt>
                <c:pt idx="601">
                  <c:v>4.11037526407592E-10</c:v>
                </c:pt>
                <c:pt idx="602">
                  <c:v>3.4444133148831798E-9</c:v>
                </c:pt>
                <c:pt idx="603">
                  <c:v>4.2993713454760701E-9</c:v>
                </c:pt>
                <c:pt idx="604">
                  <c:v>9.2047573876788197E-9</c:v>
                </c:pt>
                <c:pt idx="605">
                  <c:v>1.11432609094422E-8</c:v>
                </c:pt>
                <c:pt idx="606">
                  <c:v>3.0364160474728E-9</c:v>
                </c:pt>
                <c:pt idx="607">
                  <c:v>2.11168631221292E-9</c:v>
                </c:pt>
                <c:pt idx="608">
                  <c:v>3.8108415006917498E-9</c:v>
                </c:pt>
                <c:pt idx="609">
                  <c:v>4.72458138405728E-5</c:v>
                </c:pt>
                <c:pt idx="610">
                  <c:v>0.99999994348570198</c:v>
                </c:pt>
                <c:pt idx="611">
                  <c:v>0.99999997010623398</c:v>
                </c:pt>
                <c:pt idx="612">
                  <c:v>0.99999998541750001</c:v>
                </c:pt>
                <c:pt idx="613">
                  <c:v>0.99999922033212296</c:v>
                </c:pt>
                <c:pt idx="614">
                  <c:v>0.99999998593904305</c:v>
                </c:pt>
                <c:pt idx="615">
                  <c:v>0.65250248946598999</c:v>
                </c:pt>
                <c:pt idx="616">
                  <c:v>3.6754119711116797E-8</c:v>
                </c:pt>
                <c:pt idx="617">
                  <c:v>2.1730665944353202E-8</c:v>
                </c:pt>
                <c:pt idx="618">
                  <c:v>2.7306383612945501E-6</c:v>
                </c:pt>
                <c:pt idx="619">
                  <c:v>2.6703834608164799E-9</c:v>
                </c:pt>
                <c:pt idx="620">
                  <c:v>1.2983362045592199E-7</c:v>
                </c:pt>
                <c:pt idx="621">
                  <c:v>2.1191668784031701E-8</c:v>
                </c:pt>
                <c:pt idx="622">
                  <c:v>2.8856735597770401E-8</c:v>
                </c:pt>
                <c:pt idx="623">
                  <c:v>2.71425384924576E-9</c:v>
                </c:pt>
                <c:pt idx="624">
                  <c:v>6.5843512234889198E-10</c:v>
                </c:pt>
                <c:pt idx="625">
                  <c:v>7.70604525743461E-9</c:v>
                </c:pt>
                <c:pt idx="626">
                  <c:v>2.2359826888299598E-9</c:v>
                </c:pt>
                <c:pt idx="627">
                  <c:v>7.1172256328495897E-9</c:v>
                </c:pt>
                <c:pt idx="628">
                  <c:v>3.1951967980671598E-10</c:v>
                </c:pt>
                <c:pt idx="629">
                  <c:v>2.0984168731227701E-11</c:v>
                </c:pt>
                <c:pt idx="630">
                  <c:v>2.21765741510393E-9</c:v>
                </c:pt>
                <c:pt idx="631">
                  <c:v>1.56820164387334E-8</c:v>
                </c:pt>
                <c:pt idx="632">
                  <c:v>5.7852316925570797E-9</c:v>
                </c:pt>
                <c:pt idx="633">
                  <c:v>4.3103517610338697E-8</c:v>
                </c:pt>
                <c:pt idx="634">
                  <c:v>2.2338255044966702E-9</c:v>
                </c:pt>
                <c:pt idx="635">
                  <c:v>9.0288126654454797E-10</c:v>
                </c:pt>
                <c:pt idx="636">
                  <c:v>3.0284480161053698E-6</c:v>
                </c:pt>
                <c:pt idx="637">
                  <c:v>9.0754399563921196E-8</c:v>
                </c:pt>
                <c:pt idx="638">
                  <c:v>2.8846957032239997E-7</c:v>
                </c:pt>
                <c:pt idx="639">
                  <c:v>7.7896937722162099E-9</c:v>
                </c:pt>
                <c:pt idx="640">
                  <c:v>3.1521843865893202E-9</c:v>
                </c:pt>
                <c:pt idx="641">
                  <c:v>6.1170414933215901E-6</c:v>
                </c:pt>
                <c:pt idx="642">
                  <c:v>2.35050199077838E-7</c:v>
                </c:pt>
                <c:pt idx="643">
                  <c:v>0.99995351068801797</c:v>
                </c:pt>
                <c:pt idx="644">
                  <c:v>0.99999997586908795</c:v>
                </c:pt>
                <c:pt idx="645">
                  <c:v>0.99999979210171996</c:v>
                </c:pt>
                <c:pt idx="646">
                  <c:v>0.99999949242921304</c:v>
                </c:pt>
                <c:pt idx="647">
                  <c:v>0.99999856134434495</c:v>
                </c:pt>
                <c:pt idx="648">
                  <c:v>0.99999980938542798</c:v>
                </c:pt>
                <c:pt idx="649">
                  <c:v>0.99999988697652198</c:v>
                </c:pt>
                <c:pt idx="650">
                  <c:v>0.99685143199946202</c:v>
                </c:pt>
                <c:pt idx="651">
                  <c:v>4.1587054176793098E-8</c:v>
                </c:pt>
                <c:pt idx="652">
                  <c:v>1.2725776772393599E-9</c:v>
                </c:pt>
                <c:pt idx="653">
                  <c:v>1.7816179749157101E-10</c:v>
                </c:pt>
                <c:pt idx="654">
                  <c:v>8.7127387605169106E-8</c:v>
                </c:pt>
                <c:pt idx="655">
                  <c:v>1.35477616796557E-9</c:v>
                </c:pt>
                <c:pt idx="656">
                  <c:v>9.4686922484719697E-9</c:v>
                </c:pt>
                <c:pt idx="657">
                  <c:v>2.8474771696196799E-9</c:v>
                </c:pt>
                <c:pt idx="658">
                  <c:v>2.17326831413324E-9</c:v>
                </c:pt>
                <c:pt idx="659">
                  <c:v>7.0617765306687201E-10</c:v>
                </c:pt>
                <c:pt idx="660">
                  <c:v>7.8959397136281007E-9</c:v>
                </c:pt>
                <c:pt idx="661">
                  <c:v>3.0070985998315099E-10</c:v>
                </c:pt>
                <c:pt idx="662">
                  <c:v>6.70511446997379E-9</c:v>
                </c:pt>
                <c:pt idx="663">
                  <c:v>4.1461220147243801E-8</c:v>
                </c:pt>
                <c:pt idx="664">
                  <c:v>2.6502557275226898E-7</c:v>
                </c:pt>
                <c:pt idx="665">
                  <c:v>1.09813167055422E-7</c:v>
                </c:pt>
                <c:pt idx="666">
                  <c:v>0.99999398869154399</c:v>
                </c:pt>
                <c:pt idx="667">
                  <c:v>0.99997445535443896</c:v>
                </c:pt>
                <c:pt idx="668">
                  <c:v>0.99999971174743796</c:v>
                </c:pt>
                <c:pt idx="669">
                  <c:v>0.99999998816338198</c:v>
                </c:pt>
                <c:pt idx="670">
                  <c:v>0.99999904650564497</c:v>
                </c:pt>
                <c:pt idx="671">
                  <c:v>0.99999608798649098</c:v>
                </c:pt>
                <c:pt idx="672">
                  <c:v>0.99999905858232396</c:v>
                </c:pt>
                <c:pt idx="673">
                  <c:v>1.0783303663309899E-6</c:v>
                </c:pt>
                <c:pt idx="674">
                  <c:v>6.0067561888029901E-9</c:v>
                </c:pt>
                <c:pt idx="675">
                  <c:v>7.6012155049866605E-9</c:v>
                </c:pt>
                <c:pt idx="676">
                  <c:v>6.7224008156311999E-9</c:v>
                </c:pt>
                <c:pt idx="677">
                  <c:v>1.81995793155522E-9</c:v>
                </c:pt>
                <c:pt idx="678">
                  <c:v>7.7132394925193007E-9</c:v>
                </c:pt>
                <c:pt idx="679">
                  <c:v>6.0634596867182298E-12</c:v>
                </c:pt>
                <c:pt idx="680">
                  <c:v>2.0730443339815898E-9</c:v>
                </c:pt>
                <c:pt idx="681">
                  <c:v>2.7442164518704599E-11</c:v>
                </c:pt>
                <c:pt idx="682">
                  <c:v>4.0900910277936102E-11</c:v>
                </c:pt>
                <c:pt idx="683">
                  <c:v>1.41289609111417E-10</c:v>
                </c:pt>
                <c:pt idx="684">
                  <c:v>2.4014385791787801E-11</c:v>
                </c:pt>
                <c:pt idx="685">
                  <c:v>2.4518785864336101E-9</c:v>
                </c:pt>
                <c:pt idx="686">
                  <c:v>1.3450265568602301E-9</c:v>
                </c:pt>
                <c:pt idx="687">
                  <c:v>1.71452005564755E-9</c:v>
                </c:pt>
                <c:pt idx="688">
                  <c:v>2.7238843217387202E-10</c:v>
                </c:pt>
                <c:pt idx="689">
                  <c:v>8.7204770251130296E-10</c:v>
                </c:pt>
                <c:pt idx="690">
                  <c:v>4.7557052685907101E-11</c:v>
                </c:pt>
                <c:pt idx="691">
                  <c:v>2.4010775473807299E-9</c:v>
                </c:pt>
                <c:pt idx="692">
                  <c:v>7.2608730723044404E-10</c:v>
                </c:pt>
                <c:pt idx="693">
                  <c:v>1.04236150453429E-10</c:v>
                </c:pt>
                <c:pt idx="694">
                  <c:v>1.1086688607334599E-8</c:v>
                </c:pt>
                <c:pt idx="695">
                  <c:v>7.7959001590416001E-11</c:v>
                </c:pt>
                <c:pt idx="696">
                  <c:v>2.0202118055745399E-9</c:v>
                </c:pt>
                <c:pt idx="697">
                  <c:v>5.9912606364489496E-10</c:v>
                </c:pt>
                <c:pt idx="698">
                  <c:v>1.1558615405005501E-8</c:v>
                </c:pt>
                <c:pt idx="699">
                  <c:v>2.23624278306736E-8</c:v>
                </c:pt>
                <c:pt idx="700">
                  <c:v>3.9108325099731204E-9</c:v>
                </c:pt>
                <c:pt idx="701">
                  <c:v>2.8658418767953399E-7</c:v>
                </c:pt>
                <c:pt idx="702">
                  <c:v>8.7626116592446895E-9</c:v>
                </c:pt>
                <c:pt idx="703">
                  <c:v>2.5766900388620302E-9</c:v>
                </c:pt>
                <c:pt idx="704">
                  <c:v>1.1098852167654599E-9</c:v>
                </c:pt>
                <c:pt idx="705">
                  <c:v>1.0948072218314301E-9</c:v>
                </c:pt>
                <c:pt idx="706">
                  <c:v>2.5278023697475401E-10</c:v>
                </c:pt>
                <c:pt idx="707">
                  <c:v>4.8909578475285905E-10</c:v>
                </c:pt>
                <c:pt idx="708">
                  <c:v>9.4529624208025203E-9</c:v>
                </c:pt>
                <c:pt idx="709">
                  <c:v>2.2946794480153401E-11</c:v>
                </c:pt>
                <c:pt idx="710">
                  <c:v>6.2667876151988597E-12</c:v>
                </c:pt>
                <c:pt idx="711">
                  <c:v>2.47597390842013E-9</c:v>
                </c:pt>
                <c:pt idx="712">
                  <c:v>2.60461266616846E-10</c:v>
                </c:pt>
                <c:pt idx="713">
                  <c:v>3.51323985569966E-9</c:v>
                </c:pt>
                <c:pt idx="714">
                  <c:v>1.60243321662157E-10</c:v>
                </c:pt>
                <c:pt idx="715">
                  <c:v>1.05153920990938E-8</c:v>
                </c:pt>
                <c:pt idx="716">
                  <c:v>1.38451212030206E-8</c:v>
                </c:pt>
                <c:pt idx="717">
                  <c:v>1.55426509553485E-7</c:v>
                </c:pt>
                <c:pt idx="718">
                  <c:v>1.0821472771045199E-9</c:v>
                </c:pt>
                <c:pt idx="719">
                  <c:v>4.6086990839418502E-10</c:v>
                </c:pt>
                <c:pt idx="720">
                  <c:v>1.32362487677759E-9</c:v>
                </c:pt>
                <c:pt idx="721">
                  <c:v>2.9016468180663499E-8</c:v>
                </c:pt>
                <c:pt idx="722">
                  <c:v>3.8021065801854199E-11</c:v>
                </c:pt>
                <c:pt idx="723">
                  <c:v>1.4414757878544799E-9</c:v>
                </c:pt>
                <c:pt idx="724">
                  <c:v>2.9404489546095601E-9</c:v>
                </c:pt>
                <c:pt idx="725">
                  <c:v>2.3628391518502901E-8</c:v>
                </c:pt>
                <c:pt idx="726">
                  <c:v>3.8243397722744502E-9</c:v>
                </c:pt>
                <c:pt idx="727">
                  <c:v>5.10814706278142E-10</c:v>
                </c:pt>
                <c:pt idx="728">
                  <c:v>5.0533004221720801E-11</c:v>
                </c:pt>
                <c:pt idx="729">
                  <c:v>3.4091790030863598E-10</c:v>
                </c:pt>
                <c:pt idx="730">
                  <c:v>5.9625104702738394E-11</c:v>
                </c:pt>
                <c:pt idx="731">
                  <c:v>3.4788422520500503E-10</c:v>
                </c:pt>
                <c:pt idx="732">
                  <c:v>4.6974146126861901E-11</c:v>
                </c:pt>
                <c:pt idx="733">
                  <c:v>1.42775015444154E-10</c:v>
                </c:pt>
                <c:pt idx="734">
                  <c:v>6.2580694120851403E-10</c:v>
                </c:pt>
                <c:pt idx="735">
                  <c:v>1.35986060686193E-8</c:v>
                </c:pt>
                <c:pt idx="736">
                  <c:v>1.8755815643201999E-8</c:v>
                </c:pt>
                <c:pt idx="737">
                  <c:v>6.0611596187689694E-8</c:v>
                </c:pt>
                <c:pt idx="738">
                  <c:v>2.5179879281792001E-9</c:v>
                </c:pt>
                <c:pt idx="739">
                  <c:v>1.2186328863984999E-8</c:v>
                </c:pt>
                <c:pt idx="740">
                  <c:v>1.64950291967341E-9</c:v>
                </c:pt>
                <c:pt idx="741">
                  <c:v>6.4974586789534405E-10</c:v>
                </c:pt>
                <c:pt idx="742">
                  <c:v>1.80628072816143E-9</c:v>
                </c:pt>
                <c:pt idx="743">
                  <c:v>3.5967798432098198E-8</c:v>
                </c:pt>
                <c:pt idx="744">
                  <c:v>2.8556348301163101E-10</c:v>
                </c:pt>
                <c:pt idx="745">
                  <c:v>2.51667180083257E-9</c:v>
                </c:pt>
                <c:pt idx="746">
                  <c:v>3.4721033318909599E-9</c:v>
                </c:pt>
                <c:pt idx="747">
                  <c:v>1.71285450900309E-10</c:v>
                </c:pt>
                <c:pt idx="748">
                  <c:v>1.24533363366038E-9</c:v>
                </c:pt>
                <c:pt idx="749">
                  <c:v>1.25163297215923E-9</c:v>
                </c:pt>
                <c:pt idx="750">
                  <c:v>1.4852837728734599E-9</c:v>
                </c:pt>
                <c:pt idx="751">
                  <c:v>1.48333663038955E-9</c:v>
                </c:pt>
                <c:pt idx="752">
                  <c:v>2.2030530065385201E-10</c:v>
                </c:pt>
                <c:pt idx="753">
                  <c:v>4.83158977365443E-10</c:v>
                </c:pt>
                <c:pt idx="754">
                  <c:v>8.8719209860102099E-9</c:v>
                </c:pt>
                <c:pt idx="755">
                  <c:v>3.8183099237450699E-8</c:v>
                </c:pt>
                <c:pt idx="756">
                  <c:v>0.35578379056602299</c:v>
                </c:pt>
                <c:pt idx="757">
                  <c:v>2.1582563423613699E-8</c:v>
                </c:pt>
                <c:pt idx="758">
                  <c:v>1.00609096507008E-7</c:v>
                </c:pt>
                <c:pt idx="759">
                  <c:v>2.0130254581635699E-7</c:v>
                </c:pt>
                <c:pt idx="760">
                  <c:v>2.08299679692042E-8</c:v>
                </c:pt>
                <c:pt idx="761">
                  <c:v>1.5215259887740299E-8</c:v>
                </c:pt>
                <c:pt idx="762">
                  <c:v>4.3636582306538199E-4</c:v>
                </c:pt>
                <c:pt idx="763">
                  <c:v>0.99999890125873703</c:v>
                </c:pt>
                <c:pt idx="764">
                  <c:v>0.99762709335200905</c:v>
                </c:pt>
                <c:pt idx="765">
                  <c:v>0.99999078118600204</c:v>
                </c:pt>
                <c:pt idx="766">
                  <c:v>0.99999979102793801</c:v>
                </c:pt>
                <c:pt idx="767">
                  <c:v>0.99999996265648805</c:v>
                </c:pt>
                <c:pt idx="768">
                  <c:v>0.99994233803275001</c:v>
                </c:pt>
                <c:pt idx="769">
                  <c:v>0.99999929748459504</c:v>
                </c:pt>
                <c:pt idx="770">
                  <c:v>0.99998648542194901</c:v>
                </c:pt>
                <c:pt idx="771">
                  <c:v>0.999999960933871</c:v>
                </c:pt>
                <c:pt idx="772">
                  <c:v>0.99999994041281903</c:v>
                </c:pt>
                <c:pt idx="773">
                  <c:v>0.99999998592072603</c:v>
                </c:pt>
                <c:pt idx="774">
                  <c:v>0.99999999240757997</c:v>
                </c:pt>
                <c:pt idx="775">
                  <c:v>0.99999985340920505</c:v>
                </c:pt>
                <c:pt idx="776">
                  <c:v>0.999999939336499</c:v>
                </c:pt>
                <c:pt idx="777">
                  <c:v>0.94346266582956995</c:v>
                </c:pt>
                <c:pt idx="778">
                  <c:v>0.95305082952777098</c:v>
                </c:pt>
                <c:pt idx="779">
                  <c:v>0.99208686488199804</c:v>
                </c:pt>
                <c:pt idx="780">
                  <c:v>0.99999795855257301</c:v>
                </c:pt>
                <c:pt idx="781">
                  <c:v>0.13261750429904401</c:v>
                </c:pt>
                <c:pt idx="782">
                  <c:v>1.5430662650025199E-8</c:v>
                </c:pt>
                <c:pt idx="783">
                  <c:v>1.5578749456100101E-9</c:v>
                </c:pt>
                <c:pt idx="784">
                  <c:v>6.62344196608676E-11</c:v>
                </c:pt>
                <c:pt idx="785">
                  <c:v>1.3069728308271901E-10</c:v>
                </c:pt>
                <c:pt idx="786">
                  <c:v>9.7156801981438396E-11</c:v>
                </c:pt>
                <c:pt idx="787">
                  <c:v>3.0820070061049398E-10</c:v>
                </c:pt>
                <c:pt idx="788">
                  <c:v>2.25035518383069E-8</c:v>
                </c:pt>
                <c:pt idx="789">
                  <c:v>2.7998479730096201E-10</c:v>
                </c:pt>
                <c:pt idx="790">
                  <c:v>2.93733551762083E-9</c:v>
                </c:pt>
                <c:pt idx="791">
                  <c:v>3.3634629527246199E-10</c:v>
                </c:pt>
                <c:pt idx="792">
                  <c:v>1.3840520428892399E-10</c:v>
                </c:pt>
                <c:pt idx="793">
                  <c:v>3.4905126845729401E-10</c:v>
                </c:pt>
                <c:pt idx="794">
                  <c:v>6.47495604526815E-10</c:v>
                </c:pt>
                <c:pt idx="795">
                  <c:v>4.9361689059155201E-10</c:v>
                </c:pt>
                <c:pt idx="796">
                  <c:v>7.2334660488629499E-9</c:v>
                </c:pt>
                <c:pt idx="797">
                  <c:v>6.5897277567134202E-8</c:v>
                </c:pt>
                <c:pt idx="798">
                  <c:v>2.55198317012593E-8</c:v>
                </c:pt>
                <c:pt idx="799">
                  <c:v>1.1595534639907999E-8</c:v>
                </c:pt>
                <c:pt idx="800">
                  <c:v>8.9594876816515799E-10</c:v>
                </c:pt>
                <c:pt idx="801">
                  <c:v>6.67010717927828E-9</c:v>
                </c:pt>
                <c:pt idx="802">
                  <c:v>1.79898631480501E-9</c:v>
                </c:pt>
                <c:pt idx="803">
                  <c:v>1.7297207700526501E-10</c:v>
                </c:pt>
                <c:pt idx="804">
                  <c:v>7.3960199578566304E-9</c:v>
                </c:pt>
                <c:pt idx="805">
                  <c:v>8.46676417975681E-10</c:v>
                </c:pt>
                <c:pt idx="806">
                  <c:v>3.34064043927283E-8</c:v>
                </c:pt>
                <c:pt idx="807">
                  <c:v>1.06078884630869E-8</c:v>
                </c:pt>
                <c:pt idx="808">
                  <c:v>2.9691928370353801E-9</c:v>
                </c:pt>
                <c:pt idx="809">
                  <c:v>1.07175952235619E-10</c:v>
                </c:pt>
                <c:pt idx="810">
                  <c:v>5.0518748721310197E-11</c:v>
                </c:pt>
                <c:pt idx="811">
                  <c:v>8.6244395458823498E-10</c:v>
                </c:pt>
                <c:pt idx="812">
                  <c:v>1.4919997513305401E-11</c:v>
                </c:pt>
                <c:pt idx="813">
                  <c:v>4.0640943855565102E-8</c:v>
                </c:pt>
                <c:pt idx="814">
                  <c:v>5.2479358894230197E-8</c:v>
                </c:pt>
                <c:pt idx="815">
                  <c:v>1.1911476261385699E-7</c:v>
                </c:pt>
                <c:pt idx="816">
                  <c:v>2.2689849044754E-7</c:v>
                </c:pt>
                <c:pt idx="817">
                  <c:v>9.8123166735714294E-9</c:v>
                </c:pt>
                <c:pt idx="818">
                  <c:v>4.1288102555186102E-8</c:v>
                </c:pt>
                <c:pt idx="819">
                  <c:v>0.256753297638038</c:v>
                </c:pt>
                <c:pt idx="820">
                  <c:v>0.99998302628109403</c:v>
                </c:pt>
                <c:pt idx="821">
                  <c:v>0.99999301515307204</c:v>
                </c:pt>
                <c:pt idx="822">
                  <c:v>0.99999783801660203</c:v>
                </c:pt>
                <c:pt idx="823">
                  <c:v>0.99999978610032902</c:v>
                </c:pt>
                <c:pt idx="824">
                  <c:v>0.99999999086282199</c:v>
                </c:pt>
                <c:pt idx="825">
                  <c:v>0.99999904536329598</c:v>
                </c:pt>
                <c:pt idx="826">
                  <c:v>0.99999920806101505</c:v>
                </c:pt>
                <c:pt idx="827">
                  <c:v>0.99999931822043397</c:v>
                </c:pt>
                <c:pt idx="828">
                  <c:v>0.99999760108548896</c:v>
                </c:pt>
                <c:pt idx="829">
                  <c:v>0.64008705964258705</c:v>
                </c:pt>
                <c:pt idx="830">
                  <c:v>3.7637667359957097E-9</c:v>
                </c:pt>
                <c:pt idx="831">
                  <c:v>8.9402995972542504E-10</c:v>
                </c:pt>
                <c:pt idx="832">
                  <c:v>4.9464310949053801E-11</c:v>
                </c:pt>
                <c:pt idx="833">
                  <c:v>2.2487406307133001E-11</c:v>
                </c:pt>
                <c:pt idx="834">
                  <c:v>1.4387470807413599E-8</c:v>
                </c:pt>
                <c:pt idx="835">
                  <c:v>3.4839658206130201E-9</c:v>
                </c:pt>
                <c:pt idx="836">
                  <c:v>4.8847257759569602E-8</c:v>
                </c:pt>
                <c:pt idx="837">
                  <c:v>3.3062409582299501E-10</c:v>
                </c:pt>
                <c:pt idx="838">
                  <c:v>1.4481288052550601E-9</c:v>
                </c:pt>
                <c:pt idx="839">
                  <c:v>8.7284629588513503E-9</c:v>
                </c:pt>
                <c:pt idx="840">
                  <c:v>4.7318190707093902E-10</c:v>
                </c:pt>
                <c:pt idx="841">
                  <c:v>6.6860553576309499E-10</c:v>
                </c:pt>
                <c:pt idx="842">
                  <c:v>1.5364368132855101E-9</c:v>
                </c:pt>
                <c:pt idx="843">
                  <c:v>3.7821238049464699E-9</c:v>
                </c:pt>
                <c:pt idx="844">
                  <c:v>3.0202088074491E-11</c:v>
                </c:pt>
                <c:pt idx="845">
                  <c:v>4.1226322959542902E-8</c:v>
                </c:pt>
                <c:pt idx="846">
                  <c:v>2.0253619745032399E-9</c:v>
                </c:pt>
                <c:pt idx="847">
                  <c:v>1.2001938113066699E-9</c:v>
                </c:pt>
                <c:pt idx="848">
                  <c:v>1.8113798374855299E-8</c:v>
                </c:pt>
                <c:pt idx="849">
                  <c:v>9.3491549819107499E-11</c:v>
                </c:pt>
                <c:pt idx="850">
                  <c:v>1.9497447058670599E-9</c:v>
                </c:pt>
                <c:pt idx="851">
                  <c:v>1.6885563119656801E-9</c:v>
                </c:pt>
                <c:pt idx="852">
                  <c:v>2.7701231322980199E-10</c:v>
                </c:pt>
                <c:pt idx="853">
                  <c:v>1.07662993908849E-8</c:v>
                </c:pt>
                <c:pt idx="854">
                  <c:v>6.8135130350079396E-9</c:v>
                </c:pt>
                <c:pt idx="855">
                  <c:v>7.3640380010448401E-10</c:v>
                </c:pt>
                <c:pt idx="856">
                  <c:v>1.43161006452214E-10</c:v>
                </c:pt>
                <c:pt idx="857">
                  <c:v>4.02066440701603E-9</c:v>
                </c:pt>
                <c:pt idx="858">
                  <c:v>2.23946889299424E-10</c:v>
                </c:pt>
                <c:pt idx="859">
                  <c:v>3.6824988388907399E-9</c:v>
                </c:pt>
                <c:pt idx="860">
                  <c:v>2.93638170094678E-9</c:v>
                </c:pt>
                <c:pt idx="861">
                  <c:v>5.7165807106049802E-9</c:v>
                </c:pt>
                <c:pt idx="862">
                  <c:v>1.00474652790093E-10</c:v>
                </c:pt>
                <c:pt idx="863">
                  <c:v>4.6408217924486197E-9</c:v>
                </c:pt>
                <c:pt idx="864">
                  <c:v>1.8136154238119301E-10</c:v>
                </c:pt>
                <c:pt idx="865">
                  <c:v>1.4162865044614401E-8</c:v>
                </c:pt>
                <c:pt idx="866">
                  <c:v>6.1104001784204498E-6</c:v>
                </c:pt>
                <c:pt idx="867">
                  <c:v>8.7411860373307802E-9</c:v>
                </c:pt>
                <c:pt idx="868">
                  <c:v>2.5146985777410199E-8</c:v>
                </c:pt>
                <c:pt idx="869">
                  <c:v>2.84646922394869E-10</c:v>
                </c:pt>
                <c:pt idx="870">
                  <c:v>1.1575309359844001E-10</c:v>
                </c:pt>
                <c:pt idx="871">
                  <c:v>0.542609044028043</c:v>
                </c:pt>
                <c:pt idx="872">
                  <c:v>0.65441745521918304</c:v>
                </c:pt>
                <c:pt idx="873">
                  <c:v>1.27530249009467E-7</c:v>
                </c:pt>
                <c:pt idx="874">
                  <c:v>0.92198146993877395</c:v>
                </c:pt>
                <c:pt idx="875">
                  <c:v>0.96240053787841495</c:v>
                </c:pt>
                <c:pt idx="876">
                  <c:v>0.98760727414803395</c:v>
                </c:pt>
                <c:pt idx="877">
                  <c:v>0.99998944375513299</c:v>
                </c:pt>
                <c:pt idx="878">
                  <c:v>0.99897119572335502</c:v>
                </c:pt>
                <c:pt idx="879">
                  <c:v>0.99999992039695795</c:v>
                </c:pt>
                <c:pt idx="880">
                  <c:v>0.99357482981107703</c:v>
                </c:pt>
                <c:pt idx="881">
                  <c:v>0.99999984510126605</c:v>
                </c:pt>
                <c:pt idx="882">
                  <c:v>5.9383942218023302E-9</c:v>
                </c:pt>
                <c:pt idx="883">
                  <c:v>1.69415168990123E-8</c:v>
                </c:pt>
                <c:pt idx="884">
                  <c:v>4.1089533332345198E-10</c:v>
                </c:pt>
                <c:pt idx="885">
                  <c:v>4.3868919945705396E-9</c:v>
                </c:pt>
                <c:pt idx="886">
                  <c:v>1.14502964052937E-10</c:v>
                </c:pt>
                <c:pt idx="887">
                  <c:v>3.64050663094965E-9</c:v>
                </c:pt>
                <c:pt idx="888">
                  <c:v>2.1192204977251701E-8</c:v>
                </c:pt>
                <c:pt idx="889">
                  <c:v>6.5824565938894398E-10</c:v>
                </c:pt>
                <c:pt idx="890">
                  <c:v>6.0293144703686295E-8</c:v>
                </c:pt>
                <c:pt idx="891">
                  <c:v>5.4185224981158805E-10</c:v>
                </c:pt>
                <c:pt idx="892">
                  <c:v>3.4246833720461401E-8</c:v>
                </c:pt>
                <c:pt idx="893">
                  <c:v>0.17798633973708899</c:v>
                </c:pt>
                <c:pt idx="894">
                  <c:v>1.68466336002219E-8</c:v>
                </c:pt>
                <c:pt idx="895">
                  <c:v>8.5504739489075702E-8</c:v>
                </c:pt>
                <c:pt idx="896">
                  <c:v>1.5131150167634101E-6</c:v>
                </c:pt>
                <c:pt idx="897">
                  <c:v>0.55512203008780703</c:v>
                </c:pt>
                <c:pt idx="898">
                  <c:v>1.0766159394454799E-8</c:v>
                </c:pt>
                <c:pt idx="899">
                  <c:v>2.4588544184608198E-9</c:v>
                </c:pt>
                <c:pt idx="900">
                  <c:v>8.3985980878671006E-9</c:v>
                </c:pt>
                <c:pt idx="901">
                  <c:v>3.7398585446126896E-9</c:v>
                </c:pt>
                <c:pt idx="902">
                  <c:v>6.1358017046905897E-9</c:v>
                </c:pt>
                <c:pt idx="903">
                  <c:v>2.08682103078302E-10</c:v>
                </c:pt>
                <c:pt idx="904">
                  <c:v>8.1035299350966394E-11</c:v>
                </c:pt>
                <c:pt idx="905">
                  <c:v>4.0582658774948096E-9</c:v>
                </c:pt>
                <c:pt idx="906">
                  <c:v>5.1670345277340403E-9</c:v>
                </c:pt>
                <c:pt idx="907">
                  <c:v>1.4776893070568201E-10</c:v>
                </c:pt>
                <c:pt idx="908">
                  <c:v>8.2918636112316602E-10</c:v>
                </c:pt>
                <c:pt idx="909">
                  <c:v>3.0079630747609098E-9</c:v>
                </c:pt>
                <c:pt idx="910">
                  <c:v>2.3858834622646199E-8</c:v>
                </c:pt>
                <c:pt idx="911">
                  <c:v>0.97623500545654096</c:v>
                </c:pt>
                <c:pt idx="912">
                  <c:v>1.4674985114399399E-6</c:v>
                </c:pt>
                <c:pt idx="913">
                  <c:v>3.80616992850778E-6</c:v>
                </c:pt>
                <c:pt idx="914">
                  <c:v>0.57247912327071804</c:v>
                </c:pt>
                <c:pt idx="915">
                  <c:v>0.78599661558001499</c:v>
                </c:pt>
                <c:pt idx="916">
                  <c:v>0.93768664419940795</c:v>
                </c:pt>
                <c:pt idx="917">
                  <c:v>0.99999999760445402</c:v>
                </c:pt>
                <c:pt idx="918">
                  <c:v>0.99999503709773896</c:v>
                </c:pt>
                <c:pt idx="919">
                  <c:v>0.99999992322781694</c:v>
                </c:pt>
                <c:pt idx="920">
                  <c:v>0.999999980264063</c:v>
                </c:pt>
                <c:pt idx="921">
                  <c:v>0.99999998900609799</c:v>
                </c:pt>
                <c:pt idx="922">
                  <c:v>0.99999998877528296</c:v>
                </c:pt>
                <c:pt idx="923">
                  <c:v>0.31952801296191102</c:v>
                </c:pt>
                <c:pt idx="924">
                  <c:v>1.30913825418071E-8</c:v>
                </c:pt>
                <c:pt idx="925">
                  <c:v>8.2273814420022406E-11</c:v>
                </c:pt>
                <c:pt idx="926">
                  <c:v>3.25531420395858E-9</c:v>
                </c:pt>
                <c:pt idx="927">
                  <c:v>2.2596894462881601E-9</c:v>
                </c:pt>
                <c:pt idx="928">
                  <c:v>3.1784845359932699E-10</c:v>
                </c:pt>
                <c:pt idx="929">
                  <c:v>5.60185946555112E-11</c:v>
                </c:pt>
                <c:pt idx="930">
                  <c:v>1.67791339036603E-7</c:v>
                </c:pt>
                <c:pt idx="931">
                  <c:v>8.6941349319476399E-10</c:v>
                </c:pt>
                <c:pt idx="932">
                  <c:v>7.9519761533093294E-11</c:v>
                </c:pt>
                <c:pt idx="933">
                  <c:v>8.5834064834181594E-11</c:v>
                </c:pt>
                <c:pt idx="934">
                  <c:v>3.310095126818E-9</c:v>
                </c:pt>
                <c:pt idx="935">
                  <c:v>6.7926537655542902E-10</c:v>
                </c:pt>
                <c:pt idx="936">
                  <c:v>2.1351026677758502E-9</c:v>
                </c:pt>
                <c:pt idx="937">
                  <c:v>2.0408729135710499E-11</c:v>
                </c:pt>
                <c:pt idx="938">
                  <c:v>6.12452600917413E-9</c:v>
                </c:pt>
                <c:pt idx="939">
                  <c:v>1.40157248935491E-9</c:v>
                </c:pt>
                <c:pt idx="940">
                  <c:v>4.1571965531017598E-10</c:v>
                </c:pt>
                <c:pt idx="941">
                  <c:v>1.5928980623913798E-8</c:v>
                </c:pt>
                <c:pt idx="942">
                  <c:v>8.2290607002491004E-9</c:v>
                </c:pt>
                <c:pt idx="943">
                  <c:v>1.01116571581603E-9</c:v>
                </c:pt>
                <c:pt idx="944">
                  <c:v>1.7728227424978401E-9</c:v>
                </c:pt>
                <c:pt idx="945">
                  <c:v>2.1659691416451998E-9</c:v>
                </c:pt>
                <c:pt idx="946">
                  <c:v>2.47727281257444E-10</c:v>
                </c:pt>
                <c:pt idx="947">
                  <c:v>4.2948163230388602E-9</c:v>
                </c:pt>
                <c:pt idx="948">
                  <c:v>7.0986456298806001E-9</c:v>
                </c:pt>
                <c:pt idx="949">
                  <c:v>7.7282653163267007E-9</c:v>
                </c:pt>
                <c:pt idx="950">
                  <c:v>3.641084634905E-10</c:v>
                </c:pt>
                <c:pt idx="951">
                  <c:v>3.4803904775356597E-8</c:v>
                </c:pt>
                <c:pt idx="952">
                  <c:v>1.86864179000469E-11</c:v>
                </c:pt>
                <c:pt idx="953">
                  <c:v>3.5786235159811798E-10</c:v>
                </c:pt>
                <c:pt idx="954">
                  <c:v>6.5091907661661302E-9</c:v>
                </c:pt>
                <c:pt idx="955">
                  <c:v>1.47414713445172E-9</c:v>
                </c:pt>
                <c:pt idx="956">
                  <c:v>1.7828461539003699E-8</c:v>
                </c:pt>
                <c:pt idx="957">
                  <c:v>9.4666365438404506E-12</c:v>
                </c:pt>
                <c:pt idx="958">
                  <c:v>1.4474694184512799E-7</c:v>
                </c:pt>
                <c:pt idx="959">
                  <c:v>6.1477068199608896E-9</c:v>
                </c:pt>
                <c:pt idx="960">
                  <c:v>2.1662495245025599E-9</c:v>
                </c:pt>
                <c:pt idx="961">
                  <c:v>2.4049780731143401E-7</c:v>
                </c:pt>
                <c:pt idx="962">
                  <c:v>1.1646906337072301E-10</c:v>
                </c:pt>
                <c:pt idx="963">
                  <c:v>1.53014077186737E-8</c:v>
                </c:pt>
                <c:pt idx="964">
                  <c:v>3.3074001562169898E-9</c:v>
                </c:pt>
                <c:pt idx="965">
                  <c:v>8.9015732201877106E-9</c:v>
                </c:pt>
                <c:pt idx="966">
                  <c:v>1.5281105439079999E-11</c:v>
                </c:pt>
                <c:pt idx="967">
                  <c:v>2.9979327026269999E-10</c:v>
                </c:pt>
                <c:pt idx="968">
                  <c:v>2.7619423982385698E-10</c:v>
                </c:pt>
                <c:pt idx="969">
                  <c:v>1.0132869021270701E-9</c:v>
                </c:pt>
                <c:pt idx="970">
                  <c:v>3.0524580036099101E-11</c:v>
                </c:pt>
                <c:pt idx="971">
                  <c:v>3.2935016946473702E-11</c:v>
                </c:pt>
                <c:pt idx="972">
                  <c:v>8.3469774437267306E-8</c:v>
                </c:pt>
                <c:pt idx="973">
                  <c:v>5.0396963715314896E-10</c:v>
                </c:pt>
                <c:pt idx="974">
                  <c:v>1.07395292638577E-9</c:v>
                </c:pt>
                <c:pt idx="975">
                  <c:v>8.9931580577673796E-9</c:v>
                </c:pt>
                <c:pt idx="976">
                  <c:v>5.8381099410511898E-9</c:v>
                </c:pt>
                <c:pt idx="977">
                  <c:v>1.4978809877141299E-8</c:v>
                </c:pt>
                <c:pt idx="978">
                  <c:v>2.3888997191381798E-9</c:v>
                </c:pt>
                <c:pt idx="979">
                  <c:v>2.84310130114631E-9</c:v>
                </c:pt>
                <c:pt idx="980">
                  <c:v>4.1042965128492699E-9</c:v>
                </c:pt>
                <c:pt idx="981">
                  <c:v>6.0836019872554294E-8</c:v>
                </c:pt>
                <c:pt idx="982">
                  <c:v>7.5161392966026901E-7</c:v>
                </c:pt>
                <c:pt idx="983">
                  <c:v>0.90697489524108899</c:v>
                </c:pt>
                <c:pt idx="984">
                  <c:v>0.99999998741280405</c:v>
                </c:pt>
                <c:pt idx="985">
                  <c:v>0.40045970865790498</c:v>
                </c:pt>
                <c:pt idx="986">
                  <c:v>0.75922483164781696</c:v>
                </c:pt>
                <c:pt idx="987">
                  <c:v>0.98032618158988905</c:v>
                </c:pt>
                <c:pt idx="988">
                  <c:v>0.82975398606693695</c:v>
                </c:pt>
                <c:pt idx="989">
                  <c:v>0.63965214124470304</c:v>
                </c:pt>
                <c:pt idx="990">
                  <c:v>3.9433781711789302E-8</c:v>
                </c:pt>
                <c:pt idx="991">
                  <c:v>0.22206156662986001</c:v>
                </c:pt>
                <c:pt idx="992">
                  <c:v>6.8379105692875205E-10</c:v>
                </c:pt>
                <c:pt idx="993">
                  <c:v>6.3854446582984E-9</c:v>
                </c:pt>
                <c:pt idx="994">
                  <c:v>4.7789326296809599E-8</c:v>
                </c:pt>
                <c:pt idx="995">
                  <c:v>2.4585805663128001E-9</c:v>
                </c:pt>
                <c:pt idx="996">
                  <c:v>5.82081234919764E-9</c:v>
                </c:pt>
                <c:pt idx="997">
                  <c:v>1.07877633047123E-7</c:v>
                </c:pt>
                <c:pt idx="998">
                  <c:v>9.4719262710605103E-11</c:v>
                </c:pt>
                <c:pt idx="999">
                  <c:v>1.80320226365553E-9</c:v>
                </c:pt>
                <c:pt idx="1000">
                  <c:v>1.4912620276036401E-8</c:v>
                </c:pt>
                <c:pt idx="1001">
                  <c:v>9.6144520596776106E-10</c:v>
                </c:pt>
                <c:pt idx="1002">
                  <c:v>1.0301145208096199E-9</c:v>
                </c:pt>
                <c:pt idx="1003">
                  <c:v>9.4957452736181308E-10</c:v>
                </c:pt>
                <c:pt idx="1004">
                  <c:v>5.8041175570374599E-8</c:v>
                </c:pt>
                <c:pt idx="1005">
                  <c:v>2.1054187320582199E-10</c:v>
                </c:pt>
                <c:pt idx="1006">
                  <c:v>2.0951543523631901E-8</c:v>
                </c:pt>
                <c:pt idx="1007">
                  <c:v>4.5008831606460097E-9</c:v>
                </c:pt>
                <c:pt idx="1008">
                  <c:v>5.3109575402384303E-8</c:v>
                </c:pt>
                <c:pt idx="1009">
                  <c:v>5.9281131517347198E-10</c:v>
                </c:pt>
                <c:pt idx="1010">
                  <c:v>3.5235087389310499E-8</c:v>
                </c:pt>
                <c:pt idx="1011">
                  <c:v>1.39883923555691E-9</c:v>
                </c:pt>
                <c:pt idx="1012">
                  <c:v>8.7825971190701401E-9</c:v>
                </c:pt>
                <c:pt idx="1013">
                  <c:v>6.2665985919175495E-11</c:v>
                </c:pt>
                <c:pt idx="1014">
                  <c:v>7.7307362964168705E-9</c:v>
                </c:pt>
                <c:pt idx="1015">
                  <c:v>9.4093054483833705E-9</c:v>
                </c:pt>
                <c:pt idx="1016">
                  <c:v>6.2298729240993399E-9</c:v>
                </c:pt>
                <c:pt idx="1017">
                  <c:v>1.28439832086469E-8</c:v>
                </c:pt>
                <c:pt idx="1018">
                  <c:v>2.6283333729443699E-8</c:v>
                </c:pt>
                <c:pt idx="1019">
                  <c:v>9.9406944255271602E-10</c:v>
                </c:pt>
                <c:pt idx="1020">
                  <c:v>3.25687907316433E-9</c:v>
                </c:pt>
                <c:pt idx="1021">
                  <c:v>2.0876831975163401E-8</c:v>
                </c:pt>
                <c:pt idx="1022">
                  <c:v>0.58572238165750101</c:v>
                </c:pt>
                <c:pt idx="1023">
                  <c:v>0.99999998425487902</c:v>
                </c:pt>
                <c:pt idx="1024">
                  <c:v>2.60801321219076E-7</c:v>
                </c:pt>
                <c:pt idx="1025">
                  <c:v>0.99007006332996705</c:v>
                </c:pt>
                <c:pt idx="1026">
                  <c:v>7.7085476032176095E-2</c:v>
                </c:pt>
                <c:pt idx="1027">
                  <c:v>2.1622564422333501E-8</c:v>
                </c:pt>
                <c:pt idx="1028">
                  <c:v>1.16206989304393E-9</c:v>
                </c:pt>
                <c:pt idx="1029">
                  <c:v>5.21700854273526E-8</c:v>
                </c:pt>
                <c:pt idx="1030">
                  <c:v>1.2418494585237501E-7</c:v>
                </c:pt>
                <c:pt idx="1031">
                  <c:v>0.30186673681213799</c:v>
                </c:pt>
                <c:pt idx="1032">
                  <c:v>7.0088229685013303E-9</c:v>
                </c:pt>
                <c:pt idx="1033">
                  <c:v>1.2891867222465299E-10</c:v>
                </c:pt>
                <c:pt idx="1034">
                  <c:v>1.7995971760539001E-9</c:v>
                </c:pt>
                <c:pt idx="1035">
                  <c:v>4.0322076934193101E-8</c:v>
                </c:pt>
                <c:pt idx="1036">
                  <c:v>8.5923989189852392E-9</c:v>
                </c:pt>
                <c:pt idx="1037">
                  <c:v>2.50640468418992E-8</c:v>
                </c:pt>
                <c:pt idx="1038">
                  <c:v>4.6658766662847996E-9</c:v>
                </c:pt>
                <c:pt idx="1039">
                  <c:v>6.1251491798094397E-6</c:v>
                </c:pt>
                <c:pt idx="1040">
                  <c:v>0.83276116748904006</c:v>
                </c:pt>
                <c:pt idx="1041">
                  <c:v>0.80340601001476097</c:v>
                </c:pt>
                <c:pt idx="1042">
                  <c:v>0.65490955747202395</c:v>
                </c:pt>
                <c:pt idx="1043">
                  <c:v>3.4824173800025201E-3</c:v>
                </c:pt>
                <c:pt idx="1044">
                  <c:v>0.99999987927838396</c:v>
                </c:pt>
                <c:pt idx="1045">
                  <c:v>0.98253762540773504</c:v>
                </c:pt>
                <c:pt idx="1046">
                  <c:v>0.969915516477592</c:v>
                </c:pt>
                <c:pt idx="1047">
                  <c:v>1.03814436757382E-7</c:v>
                </c:pt>
                <c:pt idx="1048">
                  <c:v>0.39119094288676898</c:v>
                </c:pt>
                <c:pt idx="1049">
                  <c:v>5.9445049991875601E-8</c:v>
                </c:pt>
                <c:pt idx="1050">
                  <c:v>6.4030591110945301E-10</c:v>
                </c:pt>
                <c:pt idx="1051">
                  <c:v>1.1548675545625899E-9</c:v>
                </c:pt>
                <c:pt idx="1052">
                  <c:v>1.1826531786183401E-6</c:v>
                </c:pt>
                <c:pt idx="1053">
                  <c:v>1.2205262389698499E-7</c:v>
                </c:pt>
                <c:pt idx="1054">
                  <c:v>0.93948040852181203</c:v>
                </c:pt>
                <c:pt idx="1055">
                  <c:v>0.96488105860848805</c:v>
                </c:pt>
                <c:pt idx="1056">
                  <c:v>0.94811494925617701</c:v>
                </c:pt>
                <c:pt idx="1057">
                  <c:v>0.99993350870785402</c:v>
                </c:pt>
                <c:pt idx="1058">
                  <c:v>0.99341355764106098</c:v>
                </c:pt>
                <c:pt idx="1059">
                  <c:v>0.82249044438891705</c:v>
                </c:pt>
                <c:pt idx="1060">
                  <c:v>0.155368960353195</c:v>
                </c:pt>
                <c:pt idx="1061">
                  <c:v>0.95606093296802397</c:v>
                </c:pt>
                <c:pt idx="1062">
                  <c:v>0.89050378001922603</c:v>
                </c:pt>
                <c:pt idx="1063">
                  <c:v>1.8661972904466099E-9</c:v>
                </c:pt>
                <c:pt idx="1064">
                  <c:v>3.2850682569710099E-10</c:v>
                </c:pt>
                <c:pt idx="1065">
                  <c:v>2.0322717316447901E-11</c:v>
                </c:pt>
                <c:pt idx="1066">
                  <c:v>6.7941666251344004E-9</c:v>
                </c:pt>
                <c:pt idx="1067">
                  <c:v>3.2239034437897201E-9</c:v>
                </c:pt>
                <c:pt idx="1068">
                  <c:v>9.2073146382851104E-10</c:v>
                </c:pt>
                <c:pt idx="1069">
                  <c:v>4.6683268808715203E-9</c:v>
                </c:pt>
                <c:pt idx="1070">
                  <c:v>4.5507120721653302E-10</c:v>
                </c:pt>
                <c:pt idx="1071">
                  <c:v>2.6977911144742099E-10</c:v>
                </c:pt>
                <c:pt idx="1072">
                  <c:v>1.9874558200788901E-10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051-4387-A70D-6CAB30AC1CD8}"/>
            </c:ext>
          </c:extLst>
        </c:ser>
        <c:ser>
          <c:idx val="8"/>
          <c:order val="8"/>
          <c:tx>
            <c:strRef>
              <c:f>'Results_train12_2.4saaWeights'!$I$1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'Results_train12_2.4saaWeights'!$I$2:$I$1075</c:f>
              <c:numCache>
                <c:formatCode>#,#00</c:formatCode>
                <c:ptCount val="1074"/>
                <c:pt idx="0">
                  <c:v>6.9664624726598299E-9</c:v>
                </c:pt>
                <c:pt idx="1">
                  <c:v>3.6048223409346602E-7</c:v>
                </c:pt>
                <c:pt idx="2">
                  <c:v>5.6097094922079199E-8</c:v>
                </c:pt>
                <c:pt idx="3">
                  <c:v>0.148742332234755</c:v>
                </c:pt>
                <c:pt idx="4">
                  <c:v>3.5722628141199197E-8</c:v>
                </c:pt>
                <c:pt idx="5">
                  <c:v>6.96427282907596E-7</c:v>
                </c:pt>
                <c:pt idx="6">
                  <c:v>2.8365766551101501E-6</c:v>
                </c:pt>
                <c:pt idx="7">
                  <c:v>0.99999497096255496</c:v>
                </c:pt>
                <c:pt idx="8">
                  <c:v>0.99999999074373602</c:v>
                </c:pt>
                <c:pt idx="9">
                  <c:v>0.999999416882281</c:v>
                </c:pt>
                <c:pt idx="10">
                  <c:v>0.99999924815133001</c:v>
                </c:pt>
                <c:pt idx="11">
                  <c:v>0.99999721706512901</c:v>
                </c:pt>
                <c:pt idx="12">
                  <c:v>0.99999752520655405</c:v>
                </c:pt>
                <c:pt idx="13">
                  <c:v>0.96829228486534002</c:v>
                </c:pt>
                <c:pt idx="14">
                  <c:v>0.65838076782421395</c:v>
                </c:pt>
                <c:pt idx="15">
                  <c:v>0.39226463957848101</c:v>
                </c:pt>
                <c:pt idx="16">
                  <c:v>1.6972623442840801E-8</c:v>
                </c:pt>
                <c:pt idx="17">
                  <c:v>0.99999988299395304</c:v>
                </c:pt>
                <c:pt idx="18">
                  <c:v>0.99999994263649095</c:v>
                </c:pt>
                <c:pt idx="19">
                  <c:v>0.99999995304739298</c:v>
                </c:pt>
                <c:pt idx="20">
                  <c:v>0.99999550125050896</c:v>
                </c:pt>
                <c:pt idx="21">
                  <c:v>0.99998498239624001</c:v>
                </c:pt>
                <c:pt idx="22">
                  <c:v>0.91306992994806402</c:v>
                </c:pt>
                <c:pt idx="23">
                  <c:v>0.83131978577594501</c:v>
                </c:pt>
                <c:pt idx="24">
                  <c:v>0.96489275592839496</c:v>
                </c:pt>
                <c:pt idx="25">
                  <c:v>0.97127218440839402</c:v>
                </c:pt>
                <c:pt idx="26">
                  <c:v>0.99999997253962203</c:v>
                </c:pt>
                <c:pt idx="27">
                  <c:v>0.99999990524534399</c:v>
                </c:pt>
                <c:pt idx="28">
                  <c:v>0.99999995724091695</c:v>
                </c:pt>
                <c:pt idx="29">
                  <c:v>0.996503801726765</c:v>
                </c:pt>
                <c:pt idx="30">
                  <c:v>0.99959242173023</c:v>
                </c:pt>
                <c:pt idx="31">
                  <c:v>0.99876602077368704</c:v>
                </c:pt>
                <c:pt idx="32">
                  <c:v>0.99999811769372005</c:v>
                </c:pt>
                <c:pt idx="33">
                  <c:v>0.99769841516195901</c:v>
                </c:pt>
                <c:pt idx="34">
                  <c:v>0.99999866983103203</c:v>
                </c:pt>
                <c:pt idx="35">
                  <c:v>0.99999995259475605</c:v>
                </c:pt>
                <c:pt idx="36">
                  <c:v>0.563371719916133</c:v>
                </c:pt>
                <c:pt idx="37">
                  <c:v>0.13690382571526699</c:v>
                </c:pt>
                <c:pt idx="38">
                  <c:v>2.4299746509982501E-8</c:v>
                </c:pt>
                <c:pt idx="39">
                  <c:v>3.3881044644451901E-10</c:v>
                </c:pt>
                <c:pt idx="40">
                  <c:v>3.1288408369530703E-8</c:v>
                </c:pt>
                <c:pt idx="41">
                  <c:v>2.1806509720654599E-7</c:v>
                </c:pt>
                <c:pt idx="42">
                  <c:v>7.0118401360651506E-8</c:v>
                </c:pt>
                <c:pt idx="43">
                  <c:v>7.2226278565241301E-10</c:v>
                </c:pt>
                <c:pt idx="44">
                  <c:v>2.72400192953773E-8</c:v>
                </c:pt>
                <c:pt idx="45">
                  <c:v>3.86498994721265E-8</c:v>
                </c:pt>
                <c:pt idx="46">
                  <c:v>5.7045794333349996E-10</c:v>
                </c:pt>
                <c:pt idx="47">
                  <c:v>1.8782510709354402E-9</c:v>
                </c:pt>
                <c:pt idx="48">
                  <c:v>1.3634605565000301E-9</c:v>
                </c:pt>
                <c:pt idx="49">
                  <c:v>3.3383210095776599E-8</c:v>
                </c:pt>
                <c:pt idx="50">
                  <c:v>2.9811048180298303E-10</c:v>
                </c:pt>
                <c:pt idx="51">
                  <c:v>6.2054995884440997E-8</c:v>
                </c:pt>
                <c:pt idx="52">
                  <c:v>1.8493401984075399E-7</c:v>
                </c:pt>
                <c:pt idx="53">
                  <c:v>1.9582675055540201E-7</c:v>
                </c:pt>
                <c:pt idx="54">
                  <c:v>1.07848483382167E-8</c:v>
                </c:pt>
                <c:pt idx="55">
                  <c:v>2.10109129587487E-9</c:v>
                </c:pt>
                <c:pt idx="56">
                  <c:v>1.07123174652051E-9</c:v>
                </c:pt>
                <c:pt idx="57">
                  <c:v>7.6897823371075404E-9</c:v>
                </c:pt>
                <c:pt idx="58">
                  <c:v>1.5544553402168101E-8</c:v>
                </c:pt>
                <c:pt idx="59">
                  <c:v>7.6176157137847208E-9</c:v>
                </c:pt>
                <c:pt idx="60">
                  <c:v>2.7615640157427303E-10</c:v>
                </c:pt>
                <c:pt idx="61">
                  <c:v>1.3171300895885699E-10</c:v>
                </c:pt>
                <c:pt idx="62">
                  <c:v>2.0117134307834001E-9</c:v>
                </c:pt>
                <c:pt idx="63">
                  <c:v>8.5792199458223095E-9</c:v>
                </c:pt>
                <c:pt idx="64">
                  <c:v>2.9615683488232198E-10</c:v>
                </c:pt>
                <c:pt idx="65">
                  <c:v>1.4904950423317001E-8</c:v>
                </c:pt>
                <c:pt idx="66">
                  <c:v>9.7083445089512598E-8</c:v>
                </c:pt>
                <c:pt idx="67">
                  <c:v>2.3463140901793999E-9</c:v>
                </c:pt>
                <c:pt idx="68">
                  <c:v>1.00837561421122E-9</c:v>
                </c:pt>
                <c:pt idx="69">
                  <c:v>2.23124941379366E-11</c:v>
                </c:pt>
                <c:pt idx="70">
                  <c:v>7.7135507123237201E-10</c:v>
                </c:pt>
                <c:pt idx="71">
                  <c:v>1.74486741530724E-10</c:v>
                </c:pt>
                <c:pt idx="72">
                  <c:v>2.82290290995413E-8</c:v>
                </c:pt>
                <c:pt idx="73">
                  <c:v>8.9813493990915899E-10</c:v>
                </c:pt>
                <c:pt idx="74">
                  <c:v>1.72465690182829E-9</c:v>
                </c:pt>
                <c:pt idx="75">
                  <c:v>2.12419772795201E-11</c:v>
                </c:pt>
                <c:pt idx="76">
                  <c:v>1.15665004309369E-10</c:v>
                </c:pt>
                <c:pt idx="77">
                  <c:v>1.08993929026648E-10</c:v>
                </c:pt>
                <c:pt idx="78">
                  <c:v>1.64617057127082E-10</c:v>
                </c:pt>
                <c:pt idx="79">
                  <c:v>1.4414063033002701E-9</c:v>
                </c:pt>
                <c:pt idx="80">
                  <c:v>3.1366714202709402E-10</c:v>
                </c:pt>
                <c:pt idx="81">
                  <c:v>4.3072838508375999E-11</c:v>
                </c:pt>
                <c:pt idx="82">
                  <c:v>9.3725651643315495E-10</c:v>
                </c:pt>
                <c:pt idx="83">
                  <c:v>1.2353869417111101E-11</c:v>
                </c:pt>
                <c:pt idx="84">
                  <c:v>2.4300457171443201E-9</c:v>
                </c:pt>
                <c:pt idx="85">
                  <c:v>5.4191100202589797E-11</c:v>
                </c:pt>
                <c:pt idx="86">
                  <c:v>1.0951642128989999E-10</c:v>
                </c:pt>
                <c:pt idx="87">
                  <c:v>6.1512883920472499E-9</c:v>
                </c:pt>
                <c:pt idx="88">
                  <c:v>9.5618549845182994E-10</c:v>
                </c:pt>
                <c:pt idx="89">
                  <c:v>1.77438764886108E-9</c:v>
                </c:pt>
                <c:pt idx="90">
                  <c:v>2.88586817421917E-11</c:v>
                </c:pt>
                <c:pt idx="91">
                  <c:v>7.8175042301696502E-11</c:v>
                </c:pt>
                <c:pt idx="92">
                  <c:v>2.3428274663117199E-9</c:v>
                </c:pt>
                <c:pt idx="93">
                  <c:v>1.3717638483106999E-9</c:v>
                </c:pt>
                <c:pt idx="94">
                  <c:v>1.9313962099435499E-9</c:v>
                </c:pt>
                <c:pt idx="95">
                  <c:v>2.8957897308260402E-9</c:v>
                </c:pt>
                <c:pt idx="96">
                  <c:v>3.4771486721115899E-12</c:v>
                </c:pt>
                <c:pt idx="97">
                  <c:v>4.4699350879046797E-8</c:v>
                </c:pt>
                <c:pt idx="98">
                  <c:v>0.97125049292201604</c:v>
                </c:pt>
                <c:pt idx="99">
                  <c:v>1.9784999681351901E-8</c:v>
                </c:pt>
                <c:pt idx="100">
                  <c:v>0.86781425782385702</c:v>
                </c:pt>
                <c:pt idx="101">
                  <c:v>0.91388290626407598</c:v>
                </c:pt>
                <c:pt idx="102">
                  <c:v>0.99999997206492097</c:v>
                </c:pt>
                <c:pt idx="103">
                  <c:v>0.96450746150875</c:v>
                </c:pt>
                <c:pt idx="104">
                  <c:v>0.92113490216472704</c:v>
                </c:pt>
                <c:pt idx="105">
                  <c:v>0.84257072254186205</c:v>
                </c:pt>
                <c:pt idx="106">
                  <c:v>0.99998716671189303</c:v>
                </c:pt>
                <c:pt idx="107">
                  <c:v>0.94836014642114297</c:v>
                </c:pt>
                <c:pt idx="108">
                  <c:v>0.95327864792633898</c:v>
                </c:pt>
                <c:pt idx="109">
                  <c:v>0.97210470518680903</c:v>
                </c:pt>
                <c:pt idx="110">
                  <c:v>1.02356912907147E-8</c:v>
                </c:pt>
                <c:pt idx="111">
                  <c:v>4.6041253293905803E-5</c:v>
                </c:pt>
                <c:pt idx="112">
                  <c:v>2.0336999265462999E-8</c:v>
                </c:pt>
                <c:pt idx="113">
                  <c:v>1.7852533867724699E-8</c:v>
                </c:pt>
                <c:pt idx="114">
                  <c:v>7.4860735027416606E-9</c:v>
                </c:pt>
                <c:pt idx="115">
                  <c:v>2.3271416698949899E-9</c:v>
                </c:pt>
                <c:pt idx="116">
                  <c:v>7.4359162404743402E-10</c:v>
                </c:pt>
                <c:pt idx="117">
                  <c:v>1.8979998592600001E-9</c:v>
                </c:pt>
                <c:pt idx="118">
                  <c:v>1.8941848784240898E-9</c:v>
                </c:pt>
                <c:pt idx="119">
                  <c:v>9.1420571068057702E-10</c:v>
                </c:pt>
                <c:pt idx="120">
                  <c:v>1.27063113892247E-9</c:v>
                </c:pt>
                <c:pt idx="121">
                  <c:v>4.10366656818351E-11</c:v>
                </c:pt>
                <c:pt idx="122">
                  <c:v>9.8399433177209104E-10</c:v>
                </c:pt>
                <c:pt idx="123">
                  <c:v>8.8193590370622098E-10</c:v>
                </c:pt>
                <c:pt idx="124">
                  <c:v>1.1661472870697901E-9</c:v>
                </c:pt>
                <c:pt idx="125">
                  <c:v>4.3768742138602903E-8</c:v>
                </c:pt>
                <c:pt idx="126">
                  <c:v>2.7882150191423101E-10</c:v>
                </c:pt>
                <c:pt idx="127">
                  <c:v>1.22623868519995E-9</c:v>
                </c:pt>
                <c:pt idx="128">
                  <c:v>9.8793116701736997E-11</c:v>
                </c:pt>
                <c:pt idx="129">
                  <c:v>1.9266844346067099E-8</c:v>
                </c:pt>
                <c:pt idx="130">
                  <c:v>3.8174438895464401E-9</c:v>
                </c:pt>
                <c:pt idx="131">
                  <c:v>5.1138257349862196E-9</c:v>
                </c:pt>
                <c:pt idx="132">
                  <c:v>0.95022372635034402</c:v>
                </c:pt>
                <c:pt idx="133">
                  <c:v>5.17048343917763E-9</c:v>
                </c:pt>
                <c:pt idx="134">
                  <c:v>9.6444505321883998E-11</c:v>
                </c:pt>
                <c:pt idx="135">
                  <c:v>1.4643273811822701E-10</c:v>
                </c:pt>
                <c:pt idx="136">
                  <c:v>1.8230656759604899E-9</c:v>
                </c:pt>
                <c:pt idx="137">
                  <c:v>6.8306024293570603E-10</c:v>
                </c:pt>
                <c:pt idx="138">
                  <c:v>2.3499460840699701E-10</c:v>
                </c:pt>
                <c:pt idx="139">
                  <c:v>0.96328397305932201</c:v>
                </c:pt>
                <c:pt idx="140">
                  <c:v>0.95664704802020295</c:v>
                </c:pt>
                <c:pt idx="141">
                  <c:v>0.93324592781358895</c:v>
                </c:pt>
                <c:pt idx="142">
                  <c:v>0.18353816574009699</c:v>
                </c:pt>
                <c:pt idx="143">
                  <c:v>9.9005322027473996E-9</c:v>
                </c:pt>
                <c:pt idx="144">
                  <c:v>1.4877066227354401E-8</c:v>
                </c:pt>
                <c:pt idx="145">
                  <c:v>0.99995570583755899</c:v>
                </c:pt>
                <c:pt idx="146">
                  <c:v>0.99999992628981804</c:v>
                </c:pt>
                <c:pt idx="147">
                  <c:v>0.92665937647447005</c:v>
                </c:pt>
                <c:pt idx="148">
                  <c:v>5.5399290503542699E-10</c:v>
                </c:pt>
                <c:pt idx="149">
                  <c:v>1.92314188827666E-8</c:v>
                </c:pt>
                <c:pt idx="150">
                  <c:v>1.61723095237328E-8</c:v>
                </c:pt>
                <c:pt idx="151">
                  <c:v>7.71699520479718E-9</c:v>
                </c:pt>
                <c:pt idx="152">
                  <c:v>3.4174089597458802E-9</c:v>
                </c:pt>
                <c:pt idx="153">
                  <c:v>6.0297291664772599E-10</c:v>
                </c:pt>
                <c:pt idx="154">
                  <c:v>1.6835760256734401E-9</c:v>
                </c:pt>
                <c:pt idx="155">
                  <c:v>7.1667559905173799E-9</c:v>
                </c:pt>
                <c:pt idx="156">
                  <c:v>2.1373652132671499E-7</c:v>
                </c:pt>
                <c:pt idx="157">
                  <c:v>1.4616604636549601E-10</c:v>
                </c:pt>
                <c:pt idx="158">
                  <c:v>1.8798194928908899E-8</c:v>
                </c:pt>
                <c:pt idx="159">
                  <c:v>1.4818689500937101E-9</c:v>
                </c:pt>
                <c:pt idx="160">
                  <c:v>1.0188600929987099E-7</c:v>
                </c:pt>
                <c:pt idx="161">
                  <c:v>2.2485857575054802E-8</c:v>
                </c:pt>
                <c:pt idx="162">
                  <c:v>9.0915122854088006E-11</c:v>
                </c:pt>
                <c:pt idx="163">
                  <c:v>5.3301931894729E-10</c:v>
                </c:pt>
                <c:pt idx="164">
                  <c:v>4.3794425496459703E-9</c:v>
                </c:pt>
                <c:pt idx="165">
                  <c:v>3.09159818780249E-10</c:v>
                </c:pt>
                <c:pt idx="166">
                  <c:v>2.3642746762262899E-9</c:v>
                </c:pt>
                <c:pt idx="167">
                  <c:v>2.7759589363793902E-9</c:v>
                </c:pt>
                <c:pt idx="168">
                  <c:v>9.2242789246784197E-10</c:v>
                </c:pt>
                <c:pt idx="169">
                  <c:v>1.4438400319612901E-10</c:v>
                </c:pt>
                <c:pt idx="170">
                  <c:v>1.7654958944105101E-10</c:v>
                </c:pt>
                <c:pt idx="171">
                  <c:v>8.6619075464118108E-9</c:v>
                </c:pt>
                <c:pt idx="172">
                  <c:v>1.60655271958647E-11</c:v>
                </c:pt>
                <c:pt idx="173">
                  <c:v>5.9107784775164196E-10</c:v>
                </c:pt>
                <c:pt idx="174">
                  <c:v>4.71440788050132E-11</c:v>
                </c:pt>
                <c:pt idx="175">
                  <c:v>1.1602592456201501E-10</c:v>
                </c:pt>
                <c:pt idx="176">
                  <c:v>1.3707541735575101E-10</c:v>
                </c:pt>
                <c:pt idx="177">
                  <c:v>1.0754889285486901E-9</c:v>
                </c:pt>
                <c:pt idx="178">
                  <c:v>9.1198297056645004E-11</c:v>
                </c:pt>
                <c:pt idx="179">
                  <c:v>1.6598860152144101E-10</c:v>
                </c:pt>
                <c:pt idx="180">
                  <c:v>1.1453761870421599E-8</c:v>
                </c:pt>
                <c:pt idx="181">
                  <c:v>1.37019978750585E-8</c:v>
                </c:pt>
                <c:pt idx="182">
                  <c:v>6.5226222572007196E-10</c:v>
                </c:pt>
                <c:pt idx="183">
                  <c:v>2.4919460663807299E-9</c:v>
                </c:pt>
                <c:pt idx="184">
                  <c:v>4.2327844878899399E-9</c:v>
                </c:pt>
                <c:pt idx="185">
                  <c:v>6.1834905811118997E-9</c:v>
                </c:pt>
                <c:pt idx="186">
                  <c:v>6.3389641389009599E-9</c:v>
                </c:pt>
                <c:pt idx="187">
                  <c:v>0.99677182434858402</c:v>
                </c:pt>
                <c:pt idx="188">
                  <c:v>0.99999999333727996</c:v>
                </c:pt>
                <c:pt idx="189">
                  <c:v>0.99891072812806703</c:v>
                </c:pt>
                <c:pt idx="190">
                  <c:v>0.99898901114243899</c:v>
                </c:pt>
                <c:pt idx="191">
                  <c:v>0.999999600004428</c:v>
                </c:pt>
                <c:pt idx="192">
                  <c:v>0.99999978322935901</c:v>
                </c:pt>
                <c:pt idx="193">
                  <c:v>0.99712317264522599</c:v>
                </c:pt>
                <c:pt idx="194">
                  <c:v>0.99920643020384703</c:v>
                </c:pt>
                <c:pt idx="195">
                  <c:v>0.99891296955707498</c:v>
                </c:pt>
                <c:pt idx="196">
                  <c:v>0.66852602879676404</c:v>
                </c:pt>
                <c:pt idx="197">
                  <c:v>0.59669860494848703</c:v>
                </c:pt>
                <c:pt idx="198">
                  <c:v>0.99999999173672005</c:v>
                </c:pt>
                <c:pt idx="199">
                  <c:v>0.99971911483948805</c:v>
                </c:pt>
                <c:pt idx="200">
                  <c:v>1.18533246104941E-9</c:v>
                </c:pt>
                <c:pt idx="201">
                  <c:v>1.1919136184648E-8</c:v>
                </c:pt>
                <c:pt idx="202">
                  <c:v>6.8670683672992201E-9</c:v>
                </c:pt>
                <c:pt idx="203">
                  <c:v>4.7264444229792999E-8</c:v>
                </c:pt>
                <c:pt idx="204">
                  <c:v>6.3852108053911304E-10</c:v>
                </c:pt>
                <c:pt idx="205">
                  <c:v>4.43113951112054E-9</c:v>
                </c:pt>
                <c:pt idx="206">
                  <c:v>8.7137591564732998E-10</c:v>
                </c:pt>
                <c:pt idx="207">
                  <c:v>1.2369449725967499E-10</c:v>
                </c:pt>
                <c:pt idx="208">
                  <c:v>4.6658757967032397E-11</c:v>
                </c:pt>
                <c:pt idx="209">
                  <c:v>4.3447394248086202E-10</c:v>
                </c:pt>
                <c:pt idx="210">
                  <c:v>1.8436874918439E-8</c:v>
                </c:pt>
                <c:pt idx="211">
                  <c:v>4.0776442495225597E-9</c:v>
                </c:pt>
                <c:pt idx="212">
                  <c:v>4.1608601393164802E-9</c:v>
                </c:pt>
                <c:pt idx="213">
                  <c:v>1.1666663770459199E-10</c:v>
                </c:pt>
                <c:pt idx="214">
                  <c:v>1.71398749144621E-7</c:v>
                </c:pt>
                <c:pt idx="215">
                  <c:v>2.4260215804320801E-6</c:v>
                </c:pt>
                <c:pt idx="216">
                  <c:v>1.3177801845770599E-5</c:v>
                </c:pt>
                <c:pt idx="217">
                  <c:v>0.980347602182842</c:v>
                </c:pt>
                <c:pt idx="218">
                  <c:v>6.5208977608673397E-8</c:v>
                </c:pt>
                <c:pt idx="219">
                  <c:v>0.99999997338971103</c:v>
                </c:pt>
                <c:pt idx="220">
                  <c:v>0.999999978034253</c:v>
                </c:pt>
                <c:pt idx="221">
                  <c:v>0.99999981782644098</c:v>
                </c:pt>
                <c:pt idx="222">
                  <c:v>0.99999992947781002</c:v>
                </c:pt>
                <c:pt idx="223">
                  <c:v>0.99999938911830799</c:v>
                </c:pt>
                <c:pt idx="224">
                  <c:v>0.99999989169997305</c:v>
                </c:pt>
                <c:pt idx="225">
                  <c:v>0.99995130473066995</c:v>
                </c:pt>
                <c:pt idx="226">
                  <c:v>3.1911858205515798E-8</c:v>
                </c:pt>
                <c:pt idx="227">
                  <c:v>7.2937745078412197E-9</c:v>
                </c:pt>
                <c:pt idx="228">
                  <c:v>2.4170965134415501E-9</c:v>
                </c:pt>
                <c:pt idx="229">
                  <c:v>4.1501683307618799E-10</c:v>
                </c:pt>
                <c:pt idx="230">
                  <c:v>1.0564898954239199E-9</c:v>
                </c:pt>
                <c:pt idx="231">
                  <c:v>3.9174765236929203E-9</c:v>
                </c:pt>
                <c:pt idx="232">
                  <c:v>1.5808538684367501E-9</c:v>
                </c:pt>
                <c:pt idx="233">
                  <c:v>1.84068774587324E-7</c:v>
                </c:pt>
                <c:pt idx="234">
                  <c:v>4.45747589712573E-7</c:v>
                </c:pt>
                <c:pt idx="235">
                  <c:v>4.0067681556976701E-9</c:v>
                </c:pt>
                <c:pt idx="236">
                  <c:v>1.7937108657897702E-8</c:v>
                </c:pt>
                <c:pt idx="237">
                  <c:v>8.9307895570789598E-10</c:v>
                </c:pt>
                <c:pt idx="238">
                  <c:v>3.1507387335968498E-8</c:v>
                </c:pt>
                <c:pt idx="239">
                  <c:v>4.0873917049956701E-7</c:v>
                </c:pt>
                <c:pt idx="240">
                  <c:v>2.7499873612871998E-7</c:v>
                </c:pt>
                <c:pt idx="241">
                  <c:v>9.6589875719228702E-8</c:v>
                </c:pt>
                <c:pt idx="242">
                  <c:v>3.6601395218424302E-8</c:v>
                </c:pt>
                <c:pt idx="243">
                  <c:v>1.20416621499703E-9</c:v>
                </c:pt>
                <c:pt idx="244">
                  <c:v>1.16767961429504E-9</c:v>
                </c:pt>
                <c:pt idx="245">
                  <c:v>1.93274153439692E-9</c:v>
                </c:pt>
                <c:pt idx="246">
                  <c:v>2.8152546495785201E-9</c:v>
                </c:pt>
                <c:pt idx="247">
                  <c:v>6.8155589654273201E-9</c:v>
                </c:pt>
                <c:pt idx="248">
                  <c:v>1.9216926933076E-9</c:v>
                </c:pt>
                <c:pt idx="249">
                  <c:v>4.1133860245271702E-8</c:v>
                </c:pt>
                <c:pt idx="250">
                  <c:v>1.0560738536358999E-9</c:v>
                </c:pt>
                <c:pt idx="251">
                  <c:v>8.9378855478150298E-10</c:v>
                </c:pt>
                <c:pt idx="252">
                  <c:v>1.9986972634755999E-9</c:v>
                </c:pt>
                <c:pt idx="253">
                  <c:v>4.6651568683196597E-10</c:v>
                </c:pt>
                <c:pt idx="254">
                  <c:v>3.9343357737756302E-10</c:v>
                </c:pt>
                <c:pt idx="255">
                  <c:v>1.9408608413112E-10</c:v>
                </c:pt>
                <c:pt idx="256">
                  <c:v>5.1176370074705899E-9</c:v>
                </c:pt>
                <c:pt idx="257">
                  <c:v>3.1073240046878798E-6</c:v>
                </c:pt>
                <c:pt idx="258">
                  <c:v>0.94265752229872202</c:v>
                </c:pt>
                <c:pt idx="259">
                  <c:v>0.99999602828896805</c:v>
                </c:pt>
                <c:pt idx="260">
                  <c:v>0.99999961846498098</c:v>
                </c:pt>
                <c:pt idx="261">
                  <c:v>0.99999959815277994</c:v>
                </c:pt>
                <c:pt idx="262">
                  <c:v>0.99999945485546904</c:v>
                </c:pt>
                <c:pt idx="263">
                  <c:v>0.99999995822113197</c:v>
                </c:pt>
                <c:pt idx="264">
                  <c:v>0.99999996027833005</c:v>
                </c:pt>
                <c:pt idx="265">
                  <c:v>0.99999953599209201</c:v>
                </c:pt>
                <c:pt idx="266">
                  <c:v>0.99999991835434099</c:v>
                </c:pt>
                <c:pt idx="267">
                  <c:v>0.999999909993456</c:v>
                </c:pt>
                <c:pt idx="268">
                  <c:v>0.99999972296467299</c:v>
                </c:pt>
                <c:pt idx="269">
                  <c:v>0.99999981811340699</c:v>
                </c:pt>
                <c:pt idx="270">
                  <c:v>0.99999948955938001</c:v>
                </c:pt>
                <c:pt idx="271">
                  <c:v>0.99999992482510103</c:v>
                </c:pt>
                <c:pt idx="272">
                  <c:v>0.999556101931529</c:v>
                </c:pt>
                <c:pt idx="273">
                  <c:v>0.25919501213394203</c:v>
                </c:pt>
                <c:pt idx="274">
                  <c:v>3.7770855412147602E-8</c:v>
                </c:pt>
                <c:pt idx="275">
                  <c:v>3.4786804779859498E-8</c:v>
                </c:pt>
                <c:pt idx="276">
                  <c:v>5.5274805285484098E-9</c:v>
                </c:pt>
                <c:pt idx="277">
                  <c:v>5.1193304595239299E-8</c:v>
                </c:pt>
                <c:pt idx="278">
                  <c:v>6.2939478213026196E-9</c:v>
                </c:pt>
                <c:pt idx="279">
                  <c:v>1.5073304503617699E-8</c:v>
                </c:pt>
                <c:pt idx="280">
                  <c:v>4.9927193222486698E-9</c:v>
                </c:pt>
                <c:pt idx="281">
                  <c:v>3.0555079708378601E-9</c:v>
                </c:pt>
                <c:pt idx="282">
                  <c:v>2.3404052220065702E-9</c:v>
                </c:pt>
                <c:pt idx="283">
                  <c:v>1.32841841583195E-8</c:v>
                </c:pt>
                <c:pt idx="284">
                  <c:v>7.5235400888555499E-11</c:v>
                </c:pt>
                <c:pt idx="285">
                  <c:v>5.76874614559584E-10</c:v>
                </c:pt>
                <c:pt idx="286">
                  <c:v>1.5687195665207899E-9</c:v>
                </c:pt>
                <c:pt idx="287">
                  <c:v>8.7327635351290703E-11</c:v>
                </c:pt>
                <c:pt idx="288">
                  <c:v>5.2523402427591096E-9</c:v>
                </c:pt>
                <c:pt idx="289">
                  <c:v>5.2698245340346198E-9</c:v>
                </c:pt>
                <c:pt idx="290">
                  <c:v>4.07721862473243E-7</c:v>
                </c:pt>
                <c:pt idx="291">
                  <c:v>2.1942259792579301E-9</c:v>
                </c:pt>
                <c:pt idx="292">
                  <c:v>2.85338382175879E-10</c:v>
                </c:pt>
                <c:pt idx="293">
                  <c:v>0.81716331440319601</c:v>
                </c:pt>
                <c:pt idx="294">
                  <c:v>0.99999982554635503</c:v>
                </c:pt>
                <c:pt idx="295">
                  <c:v>0.99999980509970698</c:v>
                </c:pt>
                <c:pt idx="296">
                  <c:v>0.32853851358666702</c:v>
                </c:pt>
                <c:pt idx="297">
                  <c:v>1.3453454543708199E-8</c:v>
                </c:pt>
                <c:pt idx="298">
                  <c:v>0.99999859437501604</c:v>
                </c:pt>
                <c:pt idx="299">
                  <c:v>0.99999996739826502</c:v>
                </c:pt>
                <c:pt idx="300">
                  <c:v>0.85425837364381996</c:v>
                </c:pt>
                <c:pt idx="301">
                  <c:v>0.99999598171848403</c:v>
                </c:pt>
                <c:pt idx="302">
                  <c:v>0.99999993489768901</c:v>
                </c:pt>
                <c:pt idx="303">
                  <c:v>0.99999990917897696</c:v>
                </c:pt>
                <c:pt idx="304">
                  <c:v>0.99999962753677696</c:v>
                </c:pt>
                <c:pt idx="305">
                  <c:v>0.99999902303625199</c:v>
                </c:pt>
                <c:pt idx="306">
                  <c:v>0.99999912789513801</c:v>
                </c:pt>
                <c:pt idx="307">
                  <c:v>0.99999996711170103</c:v>
                </c:pt>
                <c:pt idx="308">
                  <c:v>1.6261845978181099E-5</c:v>
                </c:pt>
                <c:pt idx="309">
                  <c:v>3.9028742882324299E-8</c:v>
                </c:pt>
                <c:pt idx="310">
                  <c:v>5.0489237230422597E-10</c:v>
                </c:pt>
                <c:pt idx="311">
                  <c:v>8.7752581427495894E-8</c:v>
                </c:pt>
                <c:pt idx="312">
                  <c:v>1.8533491757808401E-8</c:v>
                </c:pt>
                <c:pt idx="313">
                  <c:v>1.8322271914905399E-7</c:v>
                </c:pt>
                <c:pt idx="314">
                  <c:v>3.65245852505847E-8</c:v>
                </c:pt>
                <c:pt idx="315">
                  <c:v>1.1912567002325501E-8</c:v>
                </c:pt>
                <c:pt idx="316">
                  <c:v>4.7760294119971403E-7</c:v>
                </c:pt>
                <c:pt idx="317">
                  <c:v>2.93571236344099E-9</c:v>
                </c:pt>
                <c:pt idx="318">
                  <c:v>3.0850679029456598E-7</c:v>
                </c:pt>
                <c:pt idx="319">
                  <c:v>1.9486185965359402E-6</c:v>
                </c:pt>
                <c:pt idx="320">
                  <c:v>3.9710774109819002E-5</c:v>
                </c:pt>
                <c:pt idx="321">
                  <c:v>8.1139529758397298E-8</c:v>
                </c:pt>
                <c:pt idx="322">
                  <c:v>0.99999756439767595</c:v>
                </c:pt>
                <c:pt idx="323">
                  <c:v>0.99999977527026895</c:v>
                </c:pt>
                <c:pt idx="324">
                  <c:v>0.999999962137883</c:v>
                </c:pt>
                <c:pt idx="325">
                  <c:v>0.99999999110842497</c:v>
                </c:pt>
                <c:pt idx="326">
                  <c:v>3.3710628452873099E-9</c:v>
                </c:pt>
                <c:pt idx="327">
                  <c:v>7.21626548408485E-9</c:v>
                </c:pt>
                <c:pt idx="328">
                  <c:v>4.1967828625708298E-9</c:v>
                </c:pt>
                <c:pt idx="329">
                  <c:v>1.86639844615263E-9</c:v>
                </c:pt>
                <c:pt idx="330">
                  <c:v>1.61879400456893E-9</c:v>
                </c:pt>
                <c:pt idx="331">
                  <c:v>1.0548433319177001E-10</c:v>
                </c:pt>
                <c:pt idx="332">
                  <c:v>2.65596255649794E-8</c:v>
                </c:pt>
                <c:pt idx="333">
                  <c:v>1.00426643622307E-8</c:v>
                </c:pt>
                <c:pt idx="334">
                  <c:v>8.4177821145980002E-10</c:v>
                </c:pt>
                <c:pt idx="335">
                  <c:v>1.7305060514000401E-10</c:v>
                </c:pt>
                <c:pt idx="336">
                  <c:v>1.26426300650027E-8</c:v>
                </c:pt>
                <c:pt idx="337">
                  <c:v>2.0773883021589901E-8</c:v>
                </c:pt>
                <c:pt idx="338">
                  <c:v>1.6009482431234501E-10</c:v>
                </c:pt>
                <c:pt idx="339">
                  <c:v>5.9762822829177499E-8</c:v>
                </c:pt>
                <c:pt idx="340">
                  <c:v>2.8522293570582498E-9</c:v>
                </c:pt>
                <c:pt idx="341">
                  <c:v>4.9297797510752697E-9</c:v>
                </c:pt>
                <c:pt idx="342">
                  <c:v>8.7895357947573104E-10</c:v>
                </c:pt>
                <c:pt idx="343">
                  <c:v>1.1605392039703999E-9</c:v>
                </c:pt>
                <c:pt idx="344">
                  <c:v>4.60760704732989E-10</c:v>
                </c:pt>
                <c:pt idx="345">
                  <c:v>1.08778214708715E-11</c:v>
                </c:pt>
                <c:pt idx="346">
                  <c:v>5.1606488504473801E-8</c:v>
                </c:pt>
                <c:pt idx="347">
                  <c:v>1.3233093063355699E-9</c:v>
                </c:pt>
                <c:pt idx="348">
                  <c:v>7.4573151873189008E-9</c:v>
                </c:pt>
                <c:pt idx="349">
                  <c:v>7.7544804514086795E-10</c:v>
                </c:pt>
                <c:pt idx="350">
                  <c:v>2.7144702526783101E-8</c:v>
                </c:pt>
                <c:pt idx="351">
                  <c:v>1.3633870299368499E-9</c:v>
                </c:pt>
                <c:pt idx="352">
                  <c:v>1.13171066506961E-8</c:v>
                </c:pt>
                <c:pt idx="353">
                  <c:v>1.02091620131781E-9</c:v>
                </c:pt>
                <c:pt idx="354">
                  <c:v>2.9741287765686502E-7</c:v>
                </c:pt>
                <c:pt idx="355">
                  <c:v>3.5798908268477701E-6</c:v>
                </c:pt>
                <c:pt idx="356">
                  <c:v>0.90546596873264495</c:v>
                </c:pt>
                <c:pt idx="357">
                  <c:v>0.54618198013517705</c:v>
                </c:pt>
                <c:pt idx="358">
                  <c:v>0.999998888992776</c:v>
                </c:pt>
                <c:pt idx="359">
                  <c:v>7.6970564078245403E-7</c:v>
                </c:pt>
                <c:pt idx="360">
                  <c:v>7.6706794657412704E-8</c:v>
                </c:pt>
                <c:pt idx="361">
                  <c:v>3.3058358521230101E-9</c:v>
                </c:pt>
                <c:pt idx="362">
                  <c:v>1.4430221104355601E-8</c:v>
                </c:pt>
                <c:pt idx="363">
                  <c:v>8.5679123635222097E-9</c:v>
                </c:pt>
                <c:pt idx="364">
                  <c:v>1.2478875212644799E-8</c:v>
                </c:pt>
                <c:pt idx="365">
                  <c:v>1.43454072303387E-9</c:v>
                </c:pt>
                <c:pt idx="366">
                  <c:v>4.9112856798343204E-9</c:v>
                </c:pt>
                <c:pt idx="367">
                  <c:v>3.88590913049277E-9</c:v>
                </c:pt>
                <c:pt idx="368">
                  <c:v>4.6704616847436003E-10</c:v>
                </c:pt>
                <c:pt idx="369">
                  <c:v>1.0927859521648899E-9</c:v>
                </c:pt>
                <c:pt idx="370">
                  <c:v>3.68229530239305E-8</c:v>
                </c:pt>
                <c:pt idx="371">
                  <c:v>1.9693298411776702E-8</c:v>
                </c:pt>
                <c:pt idx="372">
                  <c:v>1.29319059627431E-8</c:v>
                </c:pt>
                <c:pt idx="373">
                  <c:v>1.39076191181181E-9</c:v>
                </c:pt>
                <c:pt idx="374">
                  <c:v>9.4276357777265095E-8</c:v>
                </c:pt>
                <c:pt idx="375">
                  <c:v>5.9599937002539395E-11</c:v>
                </c:pt>
                <c:pt idx="376">
                  <c:v>1.4132676274448201E-10</c:v>
                </c:pt>
                <c:pt idx="377">
                  <c:v>7.6009596760008303E-11</c:v>
                </c:pt>
                <c:pt idx="378">
                  <c:v>1.8381475936499201E-8</c:v>
                </c:pt>
                <c:pt idx="379">
                  <c:v>3.3966085949675298E-9</c:v>
                </c:pt>
                <c:pt idx="380">
                  <c:v>5.5626782841800398E-10</c:v>
                </c:pt>
                <c:pt idx="381">
                  <c:v>1.16866347262835E-8</c:v>
                </c:pt>
                <c:pt idx="382">
                  <c:v>2.52926983530092E-8</c:v>
                </c:pt>
                <c:pt idx="383">
                  <c:v>3.1638823582547E-9</c:v>
                </c:pt>
                <c:pt idx="384">
                  <c:v>9.9289067360445809E-10</c:v>
                </c:pt>
                <c:pt idx="385">
                  <c:v>6.7174995173129697E-11</c:v>
                </c:pt>
                <c:pt idx="386">
                  <c:v>2.09155180405357E-10</c:v>
                </c:pt>
                <c:pt idx="387">
                  <c:v>1.0244759674246E-9</c:v>
                </c:pt>
                <c:pt idx="388">
                  <c:v>1.21613411689759E-8</c:v>
                </c:pt>
                <c:pt idx="389">
                  <c:v>1.28847144414888E-8</c:v>
                </c:pt>
                <c:pt idx="390">
                  <c:v>6.2142026985450302E-9</c:v>
                </c:pt>
                <c:pt idx="391">
                  <c:v>4.9016271205274002E-11</c:v>
                </c:pt>
                <c:pt idx="392">
                  <c:v>2.34244726273567E-9</c:v>
                </c:pt>
                <c:pt idx="393">
                  <c:v>3.3989455707740198E-9</c:v>
                </c:pt>
                <c:pt idx="394">
                  <c:v>1.55065917511475E-5</c:v>
                </c:pt>
                <c:pt idx="395">
                  <c:v>1.22270405372295E-7</c:v>
                </c:pt>
                <c:pt idx="396">
                  <c:v>0.55110713815527601</c:v>
                </c:pt>
                <c:pt idx="397">
                  <c:v>0.99999809731480005</c:v>
                </c:pt>
                <c:pt idx="398">
                  <c:v>0.62957489639946795</c:v>
                </c:pt>
                <c:pt idx="399">
                  <c:v>0.681700422898606</c:v>
                </c:pt>
                <c:pt idx="400">
                  <c:v>0.990005811730573</c:v>
                </c:pt>
                <c:pt idx="401">
                  <c:v>0.94407231430823202</c:v>
                </c:pt>
                <c:pt idx="402">
                  <c:v>0.99999644296103596</c:v>
                </c:pt>
                <c:pt idx="403">
                  <c:v>0.99999903566292303</c:v>
                </c:pt>
                <c:pt idx="404">
                  <c:v>0.99999432460791104</c:v>
                </c:pt>
                <c:pt idx="405">
                  <c:v>0.85154842119821195</c:v>
                </c:pt>
                <c:pt idx="406">
                  <c:v>1.12347326940394E-7</c:v>
                </c:pt>
                <c:pt idx="407">
                  <c:v>6.0965020194384794E-8</c:v>
                </c:pt>
                <c:pt idx="408">
                  <c:v>2.2353664703206199E-8</c:v>
                </c:pt>
                <c:pt idx="409">
                  <c:v>5.8820181503283598E-10</c:v>
                </c:pt>
                <c:pt idx="410">
                  <c:v>4.6102707342991101E-7</c:v>
                </c:pt>
                <c:pt idx="411">
                  <c:v>4.18956909919681E-8</c:v>
                </c:pt>
                <c:pt idx="412">
                  <c:v>0.60527627153586205</c:v>
                </c:pt>
                <c:pt idx="413">
                  <c:v>6.9521811276332003E-5</c:v>
                </c:pt>
                <c:pt idx="414">
                  <c:v>5.6528089152228801E-8</c:v>
                </c:pt>
                <c:pt idx="415">
                  <c:v>5.8462627537914999E-8</c:v>
                </c:pt>
                <c:pt idx="416">
                  <c:v>6.1256261902501701E-7</c:v>
                </c:pt>
                <c:pt idx="417">
                  <c:v>0.99999972561454398</c:v>
                </c:pt>
                <c:pt idx="418">
                  <c:v>0.99999981602851595</c:v>
                </c:pt>
                <c:pt idx="419">
                  <c:v>0.71976245241791603</c:v>
                </c:pt>
                <c:pt idx="420">
                  <c:v>0.67334397814820002</c:v>
                </c:pt>
                <c:pt idx="421">
                  <c:v>0.49258217509131302</c:v>
                </c:pt>
                <c:pt idx="422">
                  <c:v>0.33194519202751299</c:v>
                </c:pt>
                <c:pt idx="423">
                  <c:v>1.9282933606318499E-7</c:v>
                </c:pt>
                <c:pt idx="424">
                  <c:v>1.4327303666774201E-9</c:v>
                </c:pt>
                <c:pt idx="425">
                  <c:v>2.6158688851133701E-8</c:v>
                </c:pt>
                <c:pt idx="426">
                  <c:v>8.5599397284864695E-7</c:v>
                </c:pt>
                <c:pt idx="427">
                  <c:v>0.99999705865446897</c:v>
                </c:pt>
                <c:pt idx="428">
                  <c:v>0.99999563101543698</c:v>
                </c:pt>
                <c:pt idx="429">
                  <c:v>1.5115160704643099E-7</c:v>
                </c:pt>
                <c:pt idx="430">
                  <c:v>5.9831021842924796E-8</c:v>
                </c:pt>
                <c:pt idx="431">
                  <c:v>4.0350541225021599E-8</c:v>
                </c:pt>
                <c:pt idx="432">
                  <c:v>3.9020326195610498E-10</c:v>
                </c:pt>
                <c:pt idx="433">
                  <c:v>6.3315227222812703E-11</c:v>
                </c:pt>
                <c:pt idx="434">
                  <c:v>1.78371037630259E-8</c:v>
                </c:pt>
                <c:pt idx="435">
                  <c:v>1.11462044306481E-9</c:v>
                </c:pt>
                <c:pt idx="436">
                  <c:v>2.5194519492052898E-10</c:v>
                </c:pt>
                <c:pt idx="437">
                  <c:v>1.08532310700846E-8</c:v>
                </c:pt>
                <c:pt idx="438">
                  <c:v>2.4396002252279699E-7</c:v>
                </c:pt>
                <c:pt idx="439">
                  <c:v>4.6319606173754098E-9</c:v>
                </c:pt>
                <c:pt idx="440">
                  <c:v>7.8919462693445904E-8</c:v>
                </c:pt>
                <c:pt idx="441">
                  <c:v>5.8684806335800597E-8</c:v>
                </c:pt>
                <c:pt idx="442">
                  <c:v>5.3636405384413103E-8</c:v>
                </c:pt>
                <c:pt idx="443">
                  <c:v>3.5261182289926301E-10</c:v>
                </c:pt>
                <c:pt idx="444">
                  <c:v>7.4237175911660798E-8</c:v>
                </c:pt>
                <c:pt idx="445">
                  <c:v>2.8230150233611101E-9</c:v>
                </c:pt>
                <c:pt idx="446">
                  <c:v>3.3264025552884898E-10</c:v>
                </c:pt>
                <c:pt idx="447">
                  <c:v>1.0183486308100301E-9</c:v>
                </c:pt>
                <c:pt idx="448">
                  <c:v>4.3422424969968602E-8</c:v>
                </c:pt>
                <c:pt idx="449">
                  <c:v>8.0458068631753998E-10</c:v>
                </c:pt>
                <c:pt idx="450">
                  <c:v>1.0847021014283299E-8</c:v>
                </c:pt>
                <c:pt idx="451">
                  <c:v>3.9354435593449002E-9</c:v>
                </c:pt>
                <c:pt idx="452">
                  <c:v>2.56579533563983E-9</c:v>
                </c:pt>
                <c:pt idx="453">
                  <c:v>7.4904411457673298E-10</c:v>
                </c:pt>
                <c:pt idx="454">
                  <c:v>2.1290439929746098E-9</c:v>
                </c:pt>
                <c:pt idx="455">
                  <c:v>6.7697959791557098E-10</c:v>
                </c:pt>
                <c:pt idx="456">
                  <c:v>5.9163341493168405E-11</c:v>
                </c:pt>
                <c:pt idx="457">
                  <c:v>4.37572020020978E-8</c:v>
                </c:pt>
                <c:pt idx="458">
                  <c:v>2.1469117926222298E-8</c:v>
                </c:pt>
                <c:pt idx="459">
                  <c:v>4.3479591550959203E-9</c:v>
                </c:pt>
                <c:pt idx="460">
                  <c:v>9.4777174314823806E-10</c:v>
                </c:pt>
                <c:pt idx="461">
                  <c:v>1.29177285346262E-8</c:v>
                </c:pt>
                <c:pt idx="462">
                  <c:v>2.0767716523067501E-9</c:v>
                </c:pt>
                <c:pt idx="463">
                  <c:v>7.1166691366409997E-9</c:v>
                </c:pt>
                <c:pt idx="464">
                  <c:v>6.50361505115636E-9</c:v>
                </c:pt>
                <c:pt idx="465">
                  <c:v>2.2566067121142101E-9</c:v>
                </c:pt>
                <c:pt idx="466">
                  <c:v>4.94796580068916E-11</c:v>
                </c:pt>
                <c:pt idx="467">
                  <c:v>8.1576653751338293E-9</c:v>
                </c:pt>
                <c:pt idx="468">
                  <c:v>2.2159883803761101E-9</c:v>
                </c:pt>
                <c:pt idx="469">
                  <c:v>1.9248691154733798E-9</c:v>
                </c:pt>
                <c:pt idx="470">
                  <c:v>1.1372260709384101E-11</c:v>
                </c:pt>
                <c:pt idx="471">
                  <c:v>1.43425412886846E-9</c:v>
                </c:pt>
                <c:pt idx="472">
                  <c:v>8.3174737377801293E-12</c:v>
                </c:pt>
                <c:pt idx="473">
                  <c:v>5.7420587959240201E-11</c:v>
                </c:pt>
                <c:pt idx="474">
                  <c:v>6.7379172122326999E-9</c:v>
                </c:pt>
                <c:pt idx="475">
                  <c:v>1.7773747392486299E-9</c:v>
                </c:pt>
                <c:pt idx="476">
                  <c:v>2.9053296740749699E-8</c:v>
                </c:pt>
                <c:pt idx="477">
                  <c:v>2.9025356350226999E-8</c:v>
                </c:pt>
                <c:pt idx="478">
                  <c:v>1.4318705378903401E-10</c:v>
                </c:pt>
                <c:pt idx="479">
                  <c:v>8.3232343497445395E-10</c:v>
                </c:pt>
                <c:pt idx="480">
                  <c:v>3.24699599321469E-9</c:v>
                </c:pt>
                <c:pt idx="481">
                  <c:v>2.7735372069683598E-10</c:v>
                </c:pt>
                <c:pt idx="482">
                  <c:v>7.2675209133481696E-8</c:v>
                </c:pt>
                <c:pt idx="483">
                  <c:v>8.07340909319937E-11</c:v>
                </c:pt>
                <c:pt idx="484">
                  <c:v>1.9608695667673099E-9</c:v>
                </c:pt>
                <c:pt idx="485">
                  <c:v>1.2898203518375699E-8</c:v>
                </c:pt>
                <c:pt idx="486">
                  <c:v>5.3248896338039298E-8</c:v>
                </c:pt>
                <c:pt idx="487">
                  <c:v>3.0252848774566801E-10</c:v>
                </c:pt>
                <c:pt idx="488">
                  <c:v>1.9991005859108899E-9</c:v>
                </c:pt>
                <c:pt idx="489">
                  <c:v>7.8531167030164004E-10</c:v>
                </c:pt>
                <c:pt idx="490">
                  <c:v>9.7120553354430694E-10</c:v>
                </c:pt>
                <c:pt idx="491">
                  <c:v>2.2505330284441598E-9</c:v>
                </c:pt>
                <c:pt idx="492">
                  <c:v>8.6538621187594101E-10</c:v>
                </c:pt>
                <c:pt idx="493">
                  <c:v>3.6442682559325899E-9</c:v>
                </c:pt>
                <c:pt idx="494">
                  <c:v>3.3196426609349501E-10</c:v>
                </c:pt>
                <c:pt idx="495">
                  <c:v>6.1278296882543099E-8</c:v>
                </c:pt>
                <c:pt idx="496">
                  <c:v>5.9515861092947303E-10</c:v>
                </c:pt>
                <c:pt idx="497">
                  <c:v>3.07867569424405E-10</c:v>
                </c:pt>
                <c:pt idx="498">
                  <c:v>2.0215274185032198E-9</c:v>
                </c:pt>
                <c:pt idx="499">
                  <c:v>4.06464697630179E-10</c:v>
                </c:pt>
                <c:pt idx="500">
                  <c:v>8.2724022395329403E-10</c:v>
                </c:pt>
                <c:pt idx="501">
                  <c:v>5.83450200155065E-9</c:v>
                </c:pt>
                <c:pt idx="502">
                  <c:v>2.7793459435107299E-8</c:v>
                </c:pt>
                <c:pt idx="503">
                  <c:v>1.30290079718504E-9</c:v>
                </c:pt>
                <c:pt idx="504">
                  <c:v>6.3328482935466197E-9</c:v>
                </c:pt>
                <c:pt idx="505">
                  <c:v>1.3044346725720201E-8</c:v>
                </c:pt>
                <c:pt idx="506">
                  <c:v>7.9610878699619494E-8</c:v>
                </c:pt>
                <c:pt idx="507">
                  <c:v>3.4773655508018199E-9</c:v>
                </c:pt>
                <c:pt idx="508">
                  <c:v>1.7020482134332902E-8</c:v>
                </c:pt>
                <c:pt idx="509">
                  <c:v>2.5702730158916499E-8</c:v>
                </c:pt>
                <c:pt idx="510">
                  <c:v>2.31744608320912E-9</c:v>
                </c:pt>
                <c:pt idx="511">
                  <c:v>2.6750991816513202E-9</c:v>
                </c:pt>
                <c:pt idx="512">
                  <c:v>1.9574411054663102E-8</c:v>
                </c:pt>
                <c:pt idx="513">
                  <c:v>4.5063176486716303E-8</c:v>
                </c:pt>
                <c:pt idx="514">
                  <c:v>9.8994494042972802E-9</c:v>
                </c:pt>
                <c:pt idx="515">
                  <c:v>0.999999861856533</c:v>
                </c:pt>
                <c:pt idx="516">
                  <c:v>0.99999657128425801</c:v>
                </c:pt>
                <c:pt idx="517">
                  <c:v>0.99999703061760503</c:v>
                </c:pt>
                <c:pt idx="518">
                  <c:v>0.99999970215887501</c:v>
                </c:pt>
                <c:pt idx="519">
                  <c:v>0.99999972317999697</c:v>
                </c:pt>
                <c:pt idx="520">
                  <c:v>0.99999960260769505</c:v>
                </c:pt>
                <c:pt idx="521">
                  <c:v>0.99999784853192297</c:v>
                </c:pt>
                <c:pt idx="522">
                  <c:v>0.99999994208898302</c:v>
                </c:pt>
                <c:pt idx="523">
                  <c:v>0.99999569682852696</c:v>
                </c:pt>
                <c:pt idx="524">
                  <c:v>0.99993257766216603</c:v>
                </c:pt>
                <c:pt idx="525">
                  <c:v>1.557632602592E-10</c:v>
                </c:pt>
                <c:pt idx="526">
                  <c:v>1.46655751651647E-8</c:v>
                </c:pt>
                <c:pt idx="527">
                  <c:v>1.7884567057071899E-9</c:v>
                </c:pt>
                <c:pt idx="528">
                  <c:v>8.9757969443134801E-9</c:v>
                </c:pt>
                <c:pt idx="529">
                  <c:v>1.9916891191734199E-9</c:v>
                </c:pt>
                <c:pt idx="530">
                  <c:v>2.3338511975329298E-9</c:v>
                </c:pt>
                <c:pt idx="531">
                  <c:v>3.0075029756139801E-9</c:v>
                </c:pt>
                <c:pt idx="532">
                  <c:v>1.7789009864600501E-8</c:v>
                </c:pt>
                <c:pt idx="533">
                  <c:v>2.2833670816557198E-9</c:v>
                </c:pt>
                <c:pt idx="534">
                  <c:v>7.8463657380333904E-10</c:v>
                </c:pt>
                <c:pt idx="535">
                  <c:v>1.5027197976644699E-9</c:v>
                </c:pt>
                <c:pt idx="536">
                  <c:v>9.9994458576789794E-11</c:v>
                </c:pt>
                <c:pt idx="537">
                  <c:v>1.44284764500932E-9</c:v>
                </c:pt>
                <c:pt idx="538">
                  <c:v>6.6389239704077202E-10</c:v>
                </c:pt>
                <c:pt idx="539">
                  <c:v>1.08890447854275E-8</c:v>
                </c:pt>
                <c:pt idx="540">
                  <c:v>1.13583004592766E-9</c:v>
                </c:pt>
                <c:pt idx="541">
                  <c:v>1.21020029508906E-9</c:v>
                </c:pt>
                <c:pt idx="542">
                  <c:v>4.7310121706046202E-10</c:v>
                </c:pt>
                <c:pt idx="543">
                  <c:v>1.6488946832684999E-8</c:v>
                </c:pt>
                <c:pt idx="544">
                  <c:v>4.22212373871543E-11</c:v>
                </c:pt>
                <c:pt idx="545">
                  <c:v>1.8220560278664599E-8</c:v>
                </c:pt>
                <c:pt idx="546">
                  <c:v>0.18420817442305201</c:v>
                </c:pt>
                <c:pt idx="547">
                  <c:v>0.73607230797524004</c:v>
                </c:pt>
                <c:pt idx="548">
                  <c:v>0.99999908976350704</c:v>
                </c:pt>
                <c:pt idx="549">
                  <c:v>0.99999440385341498</c:v>
                </c:pt>
                <c:pt idx="550">
                  <c:v>0.99999952472559495</c:v>
                </c:pt>
                <c:pt idx="551">
                  <c:v>0.99999998912531196</c:v>
                </c:pt>
                <c:pt idx="552">
                  <c:v>0.99999957571616904</c:v>
                </c:pt>
                <c:pt idx="553">
                  <c:v>0.99999995955158705</c:v>
                </c:pt>
                <c:pt idx="554">
                  <c:v>0.99999993843124801</c:v>
                </c:pt>
                <c:pt idx="555">
                  <c:v>0.833686138624677</c:v>
                </c:pt>
                <c:pt idx="556">
                  <c:v>1.38224865157023E-9</c:v>
                </c:pt>
                <c:pt idx="557">
                  <c:v>4.0666782058868198E-7</c:v>
                </c:pt>
                <c:pt idx="558">
                  <c:v>1.2417849657422699E-6</c:v>
                </c:pt>
                <c:pt idx="559">
                  <c:v>0.173038203842729</c:v>
                </c:pt>
                <c:pt idx="560">
                  <c:v>1.3534902941628001E-8</c:v>
                </c:pt>
                <c:pt idx="561">
                  <c:v>1.1230101480074101E-9</c:v>
                </c:pt>
                <c:pt idx="562">
                  <c:v>2.4832828655372702E-10</c:v>
                </c:pt>
                <c:pt idx="563">
                  <c:v>4.7501400095722198E-11</c:v>
                </c:pt>
                <c:pt idx="564">
                  <c:v>7.5559838176476094E-11</c:v>
                </c:pt>
                <c:pt idx="565">
                  <c:v>3.1933236117655101E-8</c:v>
                </c:pt>
                <c:pt idx="566">
                  <c:v>1.2818379739821E-8</c:v>
                </c:pt>
                <c:pt idx="567">
                  <c:v>0.51711739857574601</c:v>
                </c:pt>
                <c:pt idx="568">
                  <c:v>0.51149092539456398</c:v>
                </c:pt>
                <c:pt idx="569">
                  <c:v>0.38964290022526898</c:v>
                </c:pt>
                <c:pt idx="570">
                  <c:v>0.13993663693928701</c:v>
                </c:pt>
                <c:pt idx="571">
                  <c:v>0.99572325914343796</c:v>
                </c:pt>
                <c:pt idx="572">
                  <c:v>6.0869479937426098E-8</c:v>
                </c:pt>
                <c:pt idx="573">
                  <c:v>2.1335383955954401E-8</c:v>
                </c:pt>
                <c:pt idx="574">
                  <c:v>6.3488172114661799E-8</c:v>
                </c:pt>
                <c:pt idx="575">
                  <c:v>2.39501552663667E-7</c:v>
                </c:pt>
                <c:pt idx="576">
                  <c:v>1.9628158463760999E-7</c:v>
                </c:pt>
                <c:pt idx="577">
                  <c:v>9.6810844400033101E-10</c:v>
                </c:pt>
                <c:pt idx="578">
                  <c:v>1.79878970368485E-9</c:v>
                </c:pt>
                <c:pt idx="579">
                  <c:v>1.12210114730128E-7</c:v>
                </c:pt>
                <c:pt idx="580">
                  <c:v>1.40203213073396E-9</c:v>
                </c:pt>
                <c:pt idx="581">
                  <c:v>2.2269964107259501E-10</c:v>
                </c:pt>
                <c:pt idx="582">
                  <c:v>2.5836795163383499E-8</c:v>
                </c:pt>
                <c:pt idx="583">
                  <c:v>9.6087135144020498E-9</c:v>
                </c:pt>
                <c:pt idx="584">
                  <c:v>8.6534999109694E-10</c:v>
                </c:pt>
                <c:pt idx="585">
                  <c:v>5.0586670382683097E-9</c:v>
                </c:pt>
                <c:pt idx="586">
                  <c:v>3.7021336632928199E-10</c:v>
                </c:pt>
                <c:pt idx="587">
                  <c:v>1.3270964940947699E-10</c:v>
                </c:pt>
                <c:pt idx="588">
                  <c:v>6.0465670830745703E-10</c:v>
                </c:pt>
                <c:pt idx="589">
                  <c:v>9.9890015679909196E-8</c:v>
                </c:pt>
                <c:pt idx="590">
                  <c:v>5.9906044554534398E-9</c:v>
                </c:pt>
                <c:pt idx="591">
                  <c:v>1.5503449254200799E-9</c:v>
                </c:pt>
                <c:pt idx="592">
                  <c:v>1.24376156791229E-9</c:v>
                </c:pt>
                <c:pt idx="593">
                  <c:v>2.9492073514169698E-7</c:v>
                </c:pt>
                <c:pt idx="594">
                  <c:v>1.6741469915274701E-8</c:v>
                </c:pt>
                <c:pt idx="595">
                  <c:v>3.86685896988071E-9</c:v>
                </c:pt>
                <c:pt idx="596">
                  <c:v>4.3033010946830498E-10</c:v>
                </c:pt>
                <c:pt idx="597">
                  <c:v>8.6069095399072097E-8</c:v>
                </c:pt>
                <c:pt idx="598">
                  <c:v>1.12614216209643E-7</c:v>
                </c:pt>
                <c:pt idx="599">
                  <c:v>2.79536866865981E-8</c:v>
                </c:pt>
                <c:pt idx="600">
                  <c:v>5.5879802988968402E-6</c:v>
                </c:pt>
                <c:pt idx="601">
                  <c:v>1.5125740973538399E-8</c:v>
                </c:pt>
                <c:pt idx="602">
                  <c:v>7.9020365386171902E-9</c:v>
                </c:pt>
                <c:pt idx="603">
                  <c:v>4.0751960046956302E-9</c:v>
                </c:pt>
                <c:pt idx="604">
                  <c:v>3.7575599507859804E-9</c:v>
                </c:pt>
                <c:pt idx="605">
                  <c:v>1.0018268377787701E-9</c:v>
                </c:pt>
                <c:pt idx="606">
                  <c:v>8.8981220271179297E-10</c:v>
                </c:pt>
                <c:pt idx="607">
                  <c:v>4.3876987622966001E-10</c:v>
                </c:pt>
                <c:pt idx="608">
                  <c:v>1.9046704649747901E-10</c:v>
                </c:pt>
                <c:pt idx="609">
                  <c:v>9.7931888506327802E-9</c:v>
                </c:pt>
                <c:pt idx="610">
                  <c:v>8.2721049368245898E-10</c:v>
                </c:pt>
                <c:pt idx="611">
                  <c:v>2.1319013682573301E-10</c:v>
                </c:pt>
                <c:pt idx="612">
                  <c:v>3.1478252002057699E-11</c:v>
                </c:pt>
                <c:pt idx="613">
                  <c:v>5.1919372435584304E-9</c:v>
                </c:pt>
                <c:pt idx="614">
                  <c:v>2.8097287625137201E-11</c:v>
                </c:pt>
                <c:pt idx="615">
                  <c:v>2.1339183880260199E-11</c:v>
                </c:pt>
                <c:pt idx="616">
                  <c:v>1.61897840190372E-9</c:v>
                </c:pt>
                <c:pt idx="617">
                  <c:v>7.5683226409062102E-10</c:v>
                </c:pt>
                <c:pt idx="618">
                  <c:v>5.46797360353176E-8</c:v>
                </c:pt>
                <c:pt idx="619">
                  <c:v>2.9132281178802502E-10</c:v>
                </c:pt>
                <c:pt idx="620">
                  <c:v>6.7032729048363297E-9</c:v>
                </c:pt>
                <c:pt idx="621">
                  <c:v>5.8039592935746E-10</c:v>
                </c:pt>
                <c:pt idx="622">
                  <c:v>1.04159040806738E-8</c:v>
                </c:pt>
                <c:pt idx="623">
                  <c:v>1.55994054048662E-9</c:v>
                </c:pt>
                <c:pt idx="624">
                  <c:v>5.2180884705305505E-10</c:v>
                </c:pt>
                <c:pt idx="625">
                  <c:v>9.1925756056001604E-9</c:v>
                </c:pt>
                <c:pt idx="626">
                  <c:v>3.5223018643974801E-9</c:v>
                </c:pt>
                <c:pt idx="627">
                  <c:v>7.6097960116527393E-9</c:v>
                </c:pt>
                <c:pt idx="628">
                  <c:v>2.14418997646851E-10</c:v>
                </c:pt>
                <c:pt idx="629">
                  <c:v>1.7904225500101001E-11</c:v>
                </c:pt>
                <c:pt idx="630">
                  <c:v>1.50747903327806E-9</c:v>
                </c:pt>
                <c:pt idx="631">
                  <c:v>1.13672253502727E-8</c:v>
                </c:pt>
                <c:pt idx="632">
                  <c:v>2.21551283103485E-9</c:v>
                </c:pt>
                <c:pt idx="633">
                  <c:v>2.57423505100155E-8</c:v>
                </c:pt>
                <c:pt idx="634">
                  <c:v>1.03420444059349E-9</c:v>
                </c:pt>
                <c:pt idx="635">
                  <c:v>3.8516031828047501E-10</c:v>
                </c:pt>
                <c:pt idx="636">
                  <c:v>1.8109375319833999E-7</c:v>
                </c:pt>
                <c:pt idx="637">
                  <c:v>5.4565733611325004E-10</c:v>
                </c:pt>
                <c:pt idx="638">
                  <c:v>7.5387039581481092E-9</c:v>
                </c:pt>
                <c:pt idx="639">
                  <c:v>1.70777597766491E-10</c:v>
                </c:pt>
                <c:pt idx="640">
                  <c:v>1.06795304273468E-10</c:v>
                </c:pt>
                <c:pt idx="641">
                  <c:v>4.93649149878224E-10</c:v>
                </c:pt>
                <c:pt idx="642">
                  <c:v>1.7755258211779E-9</c:v>
                </c:pt>
                <c:pt idx="643">
                  <c:v>1.3711402584812801E-8</c:v>
                </c:pt>
                <c:pt idx="644">
                  <c:v>8.8194080014678403E-10</c:v>
                </c:pt>
                <c:pt idx="645">
                  <c:v>3.4454120258927899E-9</c:v>
                </c:pt>
                <c:pt idx="646">
                  <c:v>1.8044381402937699E-9</c:v>
                </c:pt>
                <c:pt idx="647">
                  <c:v>7.5684267193844192E-9</c:v>
                </c:pt>
                <c:pt idx="648">
                  <c:v>1.82051011535035E-9</c:v>
                </c:pt>
                <c:pt idx="649">
                  <c:v>5.7423080490424605E-10</c:v>
                </c:pt>
                <c:pt idx="650">
                  <c:v>2.3210047091095101E-10</c:v>
                </c:pt>
                <c:pt idx="651">
                  <c:v>5.9737398391550498E-8</c:v>
                </c:pt>
                <c:pt idx="652">
                  <c:v>1.65750645019131E-9</c:v>
                </c:pt>
                <c:pt idx="653">
                  <c:v>3.8504222599789299E-7</c:v>
                </c:pt>
                <c:pt idx="654">
                  <c:v>1.21769381776261E-5</c:v>
                </c:pt>
                <c:pt idx="655">
                  <c:v>0.999990819002612</c:v>
                </c:pt>
                <c:pt idx="656">
                  <c:v>0.99999896609427597</c:v>
                </c:pt>
                <c:pt idx="657">
                  <c:v>0.99999944708611199</c:v>
                </c:pt>
                <c:pt idx="658">
                  <c:v>0.99999811171103703</c:v>
                </c:pt>
                <c:pt idx="659">
                  <c:v>0.99999985702403604</c:v>
                </c:pt>
                <c:pt idx="660">
                  <c:v>0.99999888320264296</c:v>
                </c:pt>
                <c:pt idx="661">
                  <c:v>0.99999991547877998</c:v>
                </c:pt>
                <c:pt idx="662">
                  <c:v>0.99999994260428704</c:v>
                </c:pt>
                <c:pt idx="663">
                  <c:v>0.99999950615560496</c:v>
                </c:pt>
                <c:pt idx="664">
                  <c:v>0.899464884108227</c:v>
                </c:pt>
                <c:pt idx="665">
                  <c:v>1.82006139917408E-10</c:v>
                </c:pt>
                <c:pt idx="666">
                  <c:v>1.08272247586042E-8</c:v>
                </c:pt>
                <c:pt idx="667">
                  <c:v>1.4395636299804101E-9</c:v>
                </c:pt>
                <c:pt idx="668">
                  <c:v>4.4164842382040202E-10</c:v>
                </c:pt>
                <c:pt idx="669">
                  <c:v>3.3975031873204802E-11</c:v>
                </c:pt>
                <c:pt idx="670">
                  <c:v>1.88035949295004E-10</c:v>
                </c:pt>
                <c:pt idx="671">
                  <c:v>5.4083801751299198E-10</c:v>
                </c:pt>
                <c:pt idx="672">
                  <c:v>1.0278836720693499E-8</c:v>
                </c:pt>
                <c:pt idx="673">
                  <c:v>3.81034043341257E-10</c:v>
                </c:pt>
                <c:pt idx="674">
                  <c:v>2.38112590490108E-10</c:v>
                </c:pt>
                <c:pt idx="675">
                  <c:v>1.4628060845951901E-9</c:v>
                </c:pt>
                <c:pt idx="676">
                  <c:v>4.5891248885273299E-9</c:v>
                </c:pt>
                <c:pt idx="677">
                  <c:v>2.4390507252378698E-9</c:v>
                </c:pt>
                <c:pt idx="678">
                  <c:v>1.24517052725522E-8</c:v>
                </c:pt>
                <c:pt idx="679">
                  <c:v>3.6884512967895298E-11</c:v>
                </c:pt>
                <c:pt idx="680">
                  <c:v>0.99985356099400902</c:v>
                </c:pt>
                <c:pt idx="681">
                  <c:v>0.99908492780804103</c:v>
                </c:pt>
                <c:pt idx="682">
                  <c:v>0.99999992370416402</c:v>
                </c:pt>
                <c:pt idx="683">
                  <c:v>0.99999993926733899</c:v>
                </c:pt>
                <c:pt idx="684">
                  <c:v>0.999999937661746</c:v>
                </c:pt>
                <c:pt idx="685">
                  <c:v>0.999999905762882</c:v>
                </c:pt>
                <c:pt idx="686">
                  <c:v>0.999999220041625</c:v>
                </c:pt>
                <c:pt idx="687">
                  <c:v>0.999999361340284</c:v>
                </c:pt>
                <c:pt idx="688">
                  <c:v>0.999999918016795</c:v>
                </c:pt>
                <c:pt idx="689">
                  <c:v>0.99999997503788796</c:v>
                </c:pt>
                <c:pt idx="690">
                  <c:v>0.99999982499491802</c:v>
                </c:pt>
                <c:pt idx="691">
                  <c:v>0.99999992004652505</c:v>
                </c:pt>
                <c:pt idx="692">
                  <c:v>0.999999949229461</c:v>
                </c:pt>
                <c:pt idx="693">
                  <c:v>0.99999999500548797</c:v>
                </c:pt>
                <c:pt idx="694">
                  <c:v>0.99999897218087197</c:v>
                </c:pt>
                <c:pt idx="695">
                  <c:v>0.999999993912421</c:v>
                </c:pt>
                <c:pt idx="696">
                  <c:v>0.99999994965767502</c:v>
                </c:pt>
                <c:pt idx="697">
                  <c:v>0.99999389510752601</c:v>
                </c:pt>
                <c:pt idx="698">
                  <c:v>0.999999651017076</c:v>
                </c:pt>
                <c:pt idx="699">
                  <c:v>0.99999953285301602</c:v>
                </c:pt>
                <c:pt idx="700">
                  <c:v>0.92092766024436601</c:v>
                </c:pt>
                <c:pt idx="701">
                  <c:v>1.0127252637979901E-5</c:v>
                </c:pt>
                <c:pt idx="702">
                  <c:v>0.99999007330342204</c:v>
                </c:pt>
                <c:pt idx="703">
                  <c:v>0.99999994373050405</c:v>
                </c:pt>
                <c:pt idx="704">
                  <c:v>0.99999982698831802</c:v>
                </c:pt>
                <c:pt idx="705">
                  <c:v>0.99999459106243205</c:v>
                </c:pt>
                <c:pt idx="706">
                  <c:v>3.0182335966852198E-9</c:v>
                </c:pt>
                <c:pt idx="707">
                  <c:v>9.9054884270725095E-10</c:v>
                </c:pt>
                <c:pt idx="708">
                  <c:v>9.1503025712708603E-8</c:v>
                </c:pt>
                <c:pt idx="709">
                  <c:v>0.99425129304094195</c:v>
                </c:pt>
                <c:pt idx="710">
                  <c:v>0.99999999573963505</c:v>
                </c:pt>
                <c:pt idx="711">
                  <c:v>0.999999940885828</c:v>
                </c:pt>
                <c:pt idx="712">
                  <c:v>0.99999982451129898</c:v>
                </c:pt>
                <c:pt idx="713">
                  <c:v>0.99999890171399597</c:v>
                </c:pt>
                <c:pt idx="714">
                  <c:v>0.99999999429991604</c:v>
                </c:pt>
                <c:pt idx="715">
                  <c:v>0.99999987158262105</c:v>
                </c:pt>
                <c:pt idx="716">
                  <c:v>0.99999015586933604</c:v>
                </c:pt>
                <c:pt idx="717">
                  <c:v>0.89450118265331202</c:v>
                </c:pt>
                <c:pt idx="718">
                  <c:v>0.54602473715274502</c:v>
                </c:pt>
                <c:pt idx="719">
                  <c:v>0.60248439904845497</c:v>
                </c:pt>
                <c:pt idx="720">
                  <c:v>4.4389315573043702E-9</c:v>
                </c:pt>
                <c:pt idx="721">
                  <c:v>2.5466157533456902E-8</c:v>
                </c:pt>
                <c:pt idx="722">
                  <c:v>1.82333255513185E-11</c:v>
                </c:pt>
                <c:pt idx="723">
                  <c:v>3.4038081287232802E-10</c:v>
                </c:pt>
                <c:pt idx="724">
                  <c:v>6.6430164921754602E-9</c:v>
                </c:pt>
                <c:pt idx="725">
                  <c:v>2.8056902315958698E-6</c:v>
                </c:pt>
                <c:pt idx="726">
                  <c:v>6.5801439887387297E-9</c:v>
                </c:pt>
                <c:pt idx="727">
                  <c:v>1.3708571600090801E-9</c:v>
                </c:pt>
                <c:pt idx="728">
                  <c:v>1.8590717099471899E-9</c:v>
                </c:pt>
                <c:pt idx="729">
                  <c:v>1.6247386851394299E-9</c:v>
                </c:pt>
                <c:pt idx="730">
                  <c:v>3.7296996137506E-9</c:v>
                </c:pt>
                <c:pt idx="731">
                  <c:v>3.1158701430425198E-7</c:v>
                </c:pt>
                <c:pt idx="732">
                  <c:v>6.1411253959795404E-9</c:v>
                </c:pt>
                <c:pt idx="733">
                  <c:v>5.4006245494006399E-9</c:v>
                </c:pt>
                <c:pt idx="734">
                  <c:v>2.8150979215674402E-2</c:v>
                </c:pt>
                <c:pt idx="735">
                  <c:v>3.1998747328328203E-5</c:v>
                </c:pt>
                <c:pt idx="736">
                  <c:v>3.1348095109862798E-8</c:v>
                </c:pt>
                <c:pt idx="737">
                  <c:v>1.0421459703926899E-7</c:v>
                </c:pt>
                <c:pt idx="738">
                  <c:v>5.0273562641976697E-9</c:v>
                </c:pt>
                <c:pt idx="739">
                  <c:v>1.3816503261760001E-8</c:v>
                </c:pt>
                <c:pt idx="740">
                  <c:v>5.8726460413307497E-9</c:v>
                </c:pt>
                <c:pt idx="741">
                  <c:v>1.5476052291347199E-9</c:v>
                </c:pt>
                <c:pt idx="742">
                  <c:v>5.2920653977929296E-9</c:v>
                </c:pt>
                <c:pt idx="743">
                  <c:v>1.37277971606171E-7</c:v>
                </c:pt>
                <c:pt idx="744">
                  <c:v>5.9773950158329596E-10</c:v>
                </c:pt>
                <c:pt idx="745">
                  <c:v>2.0806811853430099E-8</c:v>
                </c:pt>
                <c:pt idx="746">
                  <c:v>1.8058249104515099E-8</c:v>
                </c:pt>
                <c:pt idx="747">
                  <c:v>3.8765291716867701E-10</c:v>
                </c:pt>
                <c:pt idx="748">
                  <c:v>2.13946107006957E-9</c:v>
                </c:pt>
                <c:pt idx="749">
                  <c:v>1.7927992758213399E-9</c:v>
                </c:pt>
                <c:pt idx="750">
                  <c:v>1.7408505163173001E-8</c:v>
                </c:pt>
                <c:pt idx="751">
                  <c:v>7.9994091650385801E-5</c:v>
                </c:pt>
                <c:pt idx="752">
                  <c:v>2.1724887106976998E-2</c:v>
                </c:pt>
                <c:pt idx="753">
                  <c:v>1.95550654690418E-7</c:v>
                </c:pt>
                <c:pt idx="754">
                  <c:v>0.80059203627405695</c:v>
                </c:pt>
                <c:pt idx="755">
                  <c:v>0.437297526532819</c:v>
                </c:pt>
                <c:pt idx="756">
                  <c:v>2.3272900197338501E-7</c:v>
                </c:pt>
                <c:pt idx="757">
                  <c:v>4.3067183814326297E-9</c:v>
                </c:pt>
                <c:pt idx="758">
                  <c:v>2.3659964096812701E-7</c:v>
                </c:pt>
                <c:pt idx="759">
                  <c:v>9.4471749882533703E-7</c:v>
                </c:pt>
                <c:pt idx="760">
                  <c:v>9.1656644942669803E-7</c:v>
                </c:pt>
                <c:pt idx="761">
                  <c:v>4.22758831735529E-7</c:v>
                </c:pt>
                <c:pt idx="762">
                  <c:v>3.8585354937692104E-6</c:v>
                </c:pt>
                <c:pt idx="763">
                  <c:v>2.5756050087251302E-7</c:v>
                </c:pt>
                <c:pt idx="764">
                  <c:v>1.6937860291611099E-9</c:v>
                </c:pt>
                <c:pt idx="765">
                  <c:v>4.8110649281132498E-10</c:v>
                </c:pt>
                <c:pt idx="766">
                  <c:v>2.74753542771523E-8</c:v>
                </c:pt>
                <c:pt idx="767">
                  <c:v>1.53310910572141E-9</c:v>
                </c:pt>
                <c:pt idx="768">
                  <c:v>1.8544685594546201E-9</c:v>
                </c:pt>
                <c:pt idx="769">
                  <c:v>1.2421990122169001E-7</c:v>
                </c:pt>
                <c:pt idx="770">
                  <c:v>1.8488901146981199E-8</c:v>
                </c:pt>
                <c:pt idx="771">
                  <c:v>4.12684722932924E-9</c:v>
                </c:pt>
                <c:pt idx="772">
                  <c:v>4.49765409858352E-10</c:v>
                </c:pt>
                <c:pt idx="773">
                  <c:v>7.3998756324463698E-10</c:v>
                </c:pt>
                <c:pt idx="774">
                  <c:v>1.57263035329063E-10</c:v>
                </c:pt>
                <c:pt idx="775">
                  <c:v>1.8932015346914198E-9</c:v>
                </c:pt>
                <c:pt idx="776">
                  <c:v>7.3645187235587998E-11</c:v>
                </c:pt>
                <c:pt idx="777">
                  <c:v>2.4267208603969898E-9</c:v>
                </c:pt>
                <c:pt idx="778">
                  <c:v>8.2348948067257195E-10</c:v>
                </c:pt>
                <c:pt idx="779">
                  <c:v>4.6168583181238901E-11</c:v>
                </c:pt>
                <c:pt idx="780">
                  <c:v>7.6658289562814398E-11</c:v>
                </c:pt>
                <c:pt idx="781">
                  <c:v>8.9789004214831498E-11</c:v>
                </c:pt>
                <c:pt idx="782">
                  <c:v>1.55273960580166E-8</c:v>
                </c:pt>
                <c:pt idx="783">
                  <c:v>2.2608133396341502E-9</c:v>
                </c:pt>
                <c:pt idx="784">
                  <c:v>1.41067623595878E-10</c:v>
                </c:pt>
                <c:pt idx="785">
                  <c:v>1.17332548562067E-10</c:v>
                </c:pt>
                <c:pt idx="786">
                  <c:v>1.51358575958948E-10</c:v>
                </c:pt>
                <c:pt idx="787">
                  <c:v>2.9810889279769401E-9</c:v>
                </c:pt>
                <c:pt idx="788">
                  <c:v>0.99999877177283703</c:v>
                </c:pt>
                <c:pt idx="789">
                  <c:v>0.93452228346148303</c:v>
                </c:pt>
                <c:pt idx="790">
                  <c:v>0.44406237203693599</c:v>
                </c:pt>
                <c:pt idx="791">
                  <c:v>1.9019244949820901E-9</c:v>
                </c:pt>
                <c:pt idx="792">
                  <c:v>5.9710543666252803E-10</c:v>
                </c:pt>
                <c:pt idx="793">
                  <c:v>2.2022162764728699E-9</c:v>
                </c:pt>
                <c:pt idx="794">
                  <c:v>1.53319606633225E-9</c:v>
                </c:pt>
                <c:pt idx="795">
                  <c:v>7.79828962549993E-10</c:v>
                </c:pt>
                <c:pt idx="796">
                  <c:v>1.4801868099158301E-8</c:v>
                </c:pt>
                <c:pt idx="797">
                  <c:v>9.6106749531929998E-8</c:v>
                </c:pt>
                <c:pt idx="798">
                  <c:v>3.7170898681459999E-8</c:v>
                </c:pt>
                <c:pt idx="799">
                  <c:v>2.9216173307736001E-8</c:v>
                </c:pt>
                <c:pt idx="800">
                  <c:v>7.3021968124022302E-10</c:v>
                </c:pt>
                <c:pt idx="801">
                  <c:v>3.7956899678078802E-9</c:v>
                </c:pt>
                <c:pt idx="802">
                  <c:v>1.40328111041009E-9</c:v>
                </c:pt>
                <c:pt idx="803">
                  <c:v>7.9915979112489706E-11</c:v>
                </c:pt>
                <c:pt idx="804">
                  <c:v>5.5722104616325097E-9</c:v>
                </c:pt>
                <c:pt idx="805">
                  <c:v>7.2800086148074602E-10</c:v>
                </c:pt>
                <c:pt idx="806">
                  <c:v>1.44887595376605E-8</c:v>
                </c:pt>
                <c:pt idx="807">
                  <c:v>6.6945496048968498E-9</c:v>
                </c:pt>
                <c:pt idx="808">
                  <c:v>3.3256316875266602E-9</c:v>
                </c:pt>
                <c:pt idx="809">
                  <c:v>1.3262968323328299E-10</c:v>
                </c:pt>
                <c:pt idx="810">
                  <c:v>3.1513664133790998E-10</c:v>
                </c:pt>
                <c:pt idx="811">
                  <c:v>4.9458385455399703E-9</c:v>
                </c:pt>
                <c:pt idx="812">
                  <c:v>3.8161065458858602E-10</c:v>
                </c:pt>
                <c:pt idx="813">
                  <c:v>3.6764591597428998E-8</c:v>
                </c:pt>
                <c:pt idx="814">
                  <c:v>3.0688888242210403E-8</c:v>
                </c:pt>
                <c:pt idx="815">
                  <c:v>8.5433247193954998E-8</c:v>
                </c:pt>
                <c:pt idx="816">
                  <c:v>1.93539447356582E-7</c:v>
                </c:pt>
                <c:pt idx="817">
                  <c:v>4.4067535532213899E-10</c:v>
                </c:pt>
                <c:pt idx="818">
                  <c:v>2.5352601034401399E-10</c:v>
                </c:pt>
                <c:pt idx="819">
                  <c:v>3.8961080128114903E-10</c:v>
                </c:pt>
                <c:pt idx="820">
                  <c:v>9.3985024157236596E-10</c:v>
                </c:pt>
                <c:pt idx="821">
                  <c:v>3.8354634945307201E-10</c:v>
                </c:pt>
                <c:pt idx="822">
                  <c:v>2.4846371151096702E-7</c:v>
                </c:pt>
                <c:pt idx="823">
                  <c:v>1.2734444930023E-8</c:v>
                </c:pt>
                <c:pt idx="824">
                  <c:v>9.8363724140189002E-10</c:v>
                </c:pt>
                <c:pt idx="825">
                  <c:v>1.18596844101212E-7</c:v>
                </c:pt>
                <c:pt idx="826">
                  <c:v>7.6101036173767405E-8</c:v>
                </c:pt>
                <c:pt idx="827">
                  <c:v>3.0869936642211702E-8</c:v>
                </c:pt>
                <c:pt idx="828">
                  <c:v>1.5316748228591299E-7</c:v>
                </c:pt>
                <c:pt idx="829">
                  <c:v>2.15257781273739E-9</c:v>
                </c:pt>
                <c:pt idx="830">
                  <c:v>3.7063449188338898E-9</c:v>
                </c:pt>
                <c:pt idx="831">
                  <c:v>4.7238893782960504E-10</c:v>
                </c:pt>
                <c:pt idx="832">
                  <c:v>5.0742505041334502E-11</c:v>
                </c:pt>
                <c:pt idx="833">
                  <c:v>2.25399715992425E-11</c:v>
                </c:pt>
                <c:pt idx="834">
                  <c:v>1.70194290032521E-8</c:v>
                </c:pt>
                <c:pt idx="835">
                  <c:v>3.7043368969458601E-9</c:v>
                </c:pt>
                <c:pt idx="836">
                  <c:v>1.7915434734518099E-7</c:v>
                </c:pt>
                <c:pt idx="837">
                  <c:v>2.07857448954323E-8</c:v>
                </c:pt>
                <c:pt idx="838">
                  <c:v>2.72528627239153E-8</c:v>
                </c:pt>
                <c:pt idx="839">
                  <c:v>3.01926730959346E-6</c:v>
                </c:pt>
                <c:pt idx="840">
                  <c:v>2.35408201852429E-9</c:v>
                </c:pt>
                <c:pt idx="841">
                  <c:v>1.4777473650972001E-9</c:v>
                </c:pt>
                <c:pt idx="842">
                  <c:v>9.7261964711330893E-9</c:v>
                </c:pt>
                <c:pt idx="843">
                  <c:v>5.9542998420687999E-9</c:v>
                </c:pt>
                <c:pt idx="844">
                  <c:v>3.4359567456172098E-11</c:v>
                </c:pt>
                <c:pt idx="845">
                  <c:v>8.5311040677205E-8</c:v>
                </c:pt>
                <c:pt idx="846">
                  <c:v>2.1188207723297501E-8</c:v>
                </c:pt>
                <c:pt idx="847">
                  <c:v>7.4979594496240396E-9</c:v>
                </c:pt>
                <c:pt idx="848">
                  <c:v>1.1692371848826601E-7</c:v>
                </c:pt>
                <c:pt idx="849">
                  <c:v>8.1518681682191197E-10</c:v>
                </c:pt>
                <c:pt idx="850">
                  <c:v>5.2028671038857803E-9</c:v>
                </c:pt>
                <c:pt idx="851">
                  <c:v>4.66624965281124E-8</c:v>
                </c:pt>
                <c:pt idx="852">
                  <c:v>2.73002794672455E-7</c:v>
                </c:pt>
                <c:pt idx="853">
                  <c:v>1.87899955438235E-7</c:v>
                </c:pt>
                <c:pt idx="854">
                  <c:v>0.99999948447037201</c:v>
                </c:pt>
                <c:pt idx="855">
                  <c:v>0.99999993810556198</c:v>
                </c:pt>
                <c:pt idx="856">
                  <c:v>0.99999995972584599</c:v>
                </c:pt>
                <c:pt idx="857">
                  <c:v>0.999999889912217</c:v>
                </c:pt>
                <c:pt idx="858">
                  <c:v>0.47508734831257499</c:v>
                </c:pt>
                <c:pt idx="859">
                  <c:v>3.8026789038012601E-9</c:v>
                </c:pt>
                <c:pt idx="860">
                  <c:v>4.1844418268372697E-5</c:v>
                </c:pt>
                <c:pt idx="861">
                  <c:v>6.6783648351421295E-8</c:v>
                </c:pt>
                <c:pt idx="862">
                  <c:v>0.46386673048598998</c:v>
                </c:pt>
                <c:pt idx="863">
                  <c:v>0.54505903862306504</c:v>
                </c:pt>
                <c:pt idx="864">
                  <c:v>4.4300314498625498E-9</c:v>
                </c:pt>
                <c:pt idx="865">
                  <c:v>0.211173143221312</c:v>
                </c:pt>
                <c:pt idx="866">
                  <c:v>9.7168458145329702E-9</c:v>
                </c:pt>
                <c:pt idx="867">
                  <c:v>4.3052809448268097E-9</c:v>
                </c:pt>
                <c:pt idx="868">
                  <c:v>2.7229280881275E-8</c:v>
                </c:pt>
                <c:pt idx="869">
                  <c:v>1.78586522285091E-10</c:v>
                </c:pt>
                <c:pt idx="870">
                  <c:v>5.7425646176734101E-11</c:v>
                </c:pt>
                <c:pt idx="871">
                  <c:v>1.4026526627451699E-10</c:v>
                </c:pt>
                <c:pt idx="872">
                  <c:v>3.6029172602654899E-11</c:v>
                </c:pt>
                <c:pt idx="873">
                  <c:v>1.3435811189779001E-10</c:v>
                </c:pt>
                <c:pt idx="874">
                  <c:v>1.7002822094006799E-9</c:v>
                </c:pt>
                <c:pt idx="875">
                  <c:v>3.4978007722727701E-9</c:v>
                </c:pt>
                <c:pt idx="876">
                  <c:v>8.0565413524066298E-12</c:v>
                </c:pt>
                <c:pt idx="877">
                  <c:v>6.2484064434810901E-9</c:v>
                </c:pt>
                <c:pt idx="878">
                  <c:v>1.67363063296142E-9</c:v>
                </c:pt>
                <c:pt idx="879">
                  <c:v>1.35799973855099E-9</c:v>
                </c:pt>
                <c:pt idx="880">
                  <c:v>1.5299108915156E-9</c:v>
                </c:pt>
                <c:pt idx="881">
                  <c:v>2.3593064384481399E-8</c:v>
                </c:pt>
                <c:pt idx="882">
                  <c:v>0.91661367886495704</c:v>
                </c:pt>
                <c:pt idx="883">
                  <c:v>0.97694670919533499</c:v>
                </c:pt>
                <c:pt idx="884">
                  <c:v>0.98827987254965</c:v>
                </c:pt>
                <c:pt idx="885">
                  <c:v>0.99534107440615405</c:v>
                </c:pt>
                <c:pt idx="886">
                  <c:v>0.95650978897496697</c:v>
                </c:pt>
                <c:pt idx="887">
                  <c:v>0.97821895900387801</c:v>
                </c:pt>
                <c:pt idx="888">
                  <c:v>0.99999536905644004</c:v>
                </c:pt>
                <c:pt idx="889">
                  <c:v>0.99972489877612802</c:v>
                </c:pt>
                <c:pt idx="890">
                  <c:v>0.99965148589294595</c:v>
                </c:pt>
                <c:pt idx="891">
                  <c:v>5.6981967911460802E-9</c:v>
                </c:pt>
                <c:pt idx="892">
                  <c:v>3.63468612155212E-8</c:v>
                </c:pt>
                <c:pt idx="893">
                  <c:v>3.8804091918584702E-10</c:v>
                </c:pt>
                <c:pt idx="894">
                  <c:v>1.6530166223303799E-9</c:v>
                </c:pt>
                <c:pt idx="895">
                  <c:v>2.1773777529220001E-9</c:v>
                </c:pt>
                <c:pt idx="896">
                  <c:v>2.5964443837976799E-9</c:v>
                </c:pt>
                <c:pt idx="897">
                  <c:v>2.4514043639853802E-9</c:v>
                </c:pt>
                <c:pt idx="898">
                  <c:v>6.60515997808089E-9</c:v>
                </c:pt>
                <c:pt idx="899">
                  <c:v>6.6381408986926798E-9</c:v>
                </c:pt>
                <c:pt idx="900">
                  <c:v>1.4000404951459101E-8</c:v>
                </c:pt>
                <c:pt idx="901">
                  <c:v>1.2764018672872E-8</c:v>
                </c:pt>
                <c:pt idx="902">
                  <c:v>1.1343996379036099E-8</c:v>
                </c:pt>
                <c:pt idx="903">
                  <c:v>3.0274915373375401E-10</c:v>
                </c:pt>
                <c:pt idx="904">
                  <c:v>1.4261384768206099E-10</c:v>
                </c:pt>
                <c:pt idx="905">
                  <c:v>6.42872034328535E-9</c:v>
                </c:pt>
                <c:pt idx="906">
                  <c:v>1.2122760831557099E-8</c:v>
                </c:pt>
                <c:pt idx="907">
                  <c:v>3.5155839763242502E-10</c:v>
                </c:pt>
                <c:pt idx="908">
                  <c:v>1.2882185826631901E-9</c:v>
                </c:pt>
                <c:pt idx="909">
                  <c:v>4.18099718631323E-9</c:v>
                </c:pt>
                <c:pt idx="910">
                  <c:v>9.5323390501923297E-9</c:v>
                </c:pt>
                <c:pt idx="911">
                  <c:v>1.7730308433925601E-8</c:v>
                </c:pt>
                <c:pt idx="912">
                  <c:v>2.3430993835330601E-9</c:v>
                </c:pt>
                <c:pt idx="913">
                  <c:v>1.5515970496666301E-10</c:v>
                </c:pt>
                <c:pt idx="914">
                  <c:v>2.5287258291504301E-9</c:v>
                </c:pt>
                <c:pt idx="915">
                  <c:v>6.8550385973595205E-10</c:v>
                </c:pt>
                <c:pt idx="916">
                  <c:v>1.00844885124665E-8</c:v>
                </c:pt>
                <c:pt idx="917">
                  <c:v>5.5805104920710897E-11</c:v>
                </c:pt>
                <c:pt idx="918">
                  <c:v>7.3470334924287106E-8</c:v>
                </c:pt>
                <c:pt idx="919">
                  <c:v>1.8195783270342E-9</c:v>
                </c:pt>
                <c:pt idx="920">
                  <c:v>1.0783019288457499E-9</c:v>
                </c:pt>
                <c:pt idx="921">
                  <c:v>2.1589191505896701E-11</c:v>
                </c:pt>
                <c:pt idx="922">
                  <c:v>1.4174765834558699E-10</c:v>
                </c:pt>
                <c:pt idx="923">
                  <c:v>2.9055648125649801E-10</c:v>
                </c:pt>
                <c:pt idx="924">
                  <c:v>2.9841493000926E-9</c:v>
                </c:pt>
                <c:pt idx="925">
                  <c:v>8.9337106121925901E-11</c:v>
                </c:pt>
                <c:pt idx="926">
                  <c:v>7.3013311607733699E-9</c:v>
                </c:pt>
                <c:pt idx="927">
                  <c:v>3.4218211743404E-9</c:v>
                </c:pt>
                <c:pt idx="928">
                  <c:v>9.8025267342477807E-10</c:v>
                </c:pt>
                <c:pt idx="929">
                  <c:v>1.3020571596552199E-10</c:v>
                </c:pt>
                <c:pt idx="930">
                  <c:v>3.3294382239926402E-7</c:v>
                </c:pt>
                <c:pt idx="931">
                  <c:v>2.1154920560308199E-8</c:v>
                </c:pt>
                <c:pt idx="932">
                  <c:v>7.5357491876601404E-10</c:v>
                </c:pt>
                <c:pt idx="933">
                  <c:v>2.2504202896749401E-10</c:v>
                </c:pt>
                <c:pt idx="934">
                  <c:v>5.2814427780634802E-8</c:v>
                </c:pt>
                <c:pt idx="935">
                  <c:v>5.58323172269952E-8</c:v>
                </c:pt>
                <c:pt idx="936">
                  <c:v>2.2847849085424602E-8</c:v>
                </c:pt>
                <c:pt idx="937">
                  <c:v>8.0317403862489199E-11</c:v>
                </c:pt>
                <c:pt idx="938">
                  <c:v>1.4818444471673299E-8</c:v>
                </c:pt>
                <c:pt idx="939">
                  <c:v>2.8532615366440902E-9</c:v>
                </c:pt>
                <c:pt idx="940">
                  <c:v>5.5573811368108298E-9</c:v>
                </c:pt>
                <c:pt idx="941">
                  <c:v>2.08930296541423E-8</c:v>
                </c:pt>
                <c:pt idx="942">
                  <c:v>1.8306801061661399E-6</c:v>
                </c:pt>
                <c:pt idx="943">
                  <c:v>1.34901975633498E-8</c:v>
                </c:pt>
                <c:pt idx="944">
                  <c:v>2.2496590097591099E-9</c:v>
                </c:pt>
                <c:pt idx="945">
                  <c:v>4.8358178525451798E-10</c:v>
                </c:pt>
                <c:pt idx="946">
                  <c:v>1.6626391745162201E-10</c:v>
                </c:pt>
                <c:pt idx="947">
                  <c:v>4.1675678798359903E-9</c:v>
                </c:pt>
                <c:pt idx="948">
                  <c:v>8.1506572853868797E-9</c:v>
                </c:pt>
                <c:pt idx="949">
                  <c:v>0.78934213202499803</c:v>
                </c:pt>
                <c:pt idx="950">
                  <c:v>0.46948386009556198</c:v>
                </c:pt>
                <c:pt idx="951">
                  <c:v>1.7576672230515099E-7</c:v>
                </c:pt>
                <c:pt idx="952">
                  <c:v>2.64659944071588E-10</c:v>
                </c:pt>
                <c:pt idx="953">
                  <c:v>0.99577048175708305</c:v>
                </c:pt>
                <c:pt idx="954">
                  <c:v>0.99999627739390395</c:v>
                </c:pt>
                <c:pt idx="955">
                  <c:v>3.6791791559171102E-8</c:v>
                </c:pt>
                <c:pt idx="956">
                  <c:v>0.99999846766890998</c:v>
                </c:pt>
                <c:pt idx="957">
                  <c:v>0.99999999044405596</c:v>
                </c:pt>
                <c:pt idx="958">
                  <c:v>0.99999838672283403</c:v>
                </c:pt>
                <c:pt idx="959">
                  <c:v>0.99999690785245199</c:v>
                </c:pt>
                <c:pt idx="960">
                  <c:v>0.22745565889420399</c:v>
                </c:pt>
                <c:pt idx="961">
                  <c:v>2.62574301141642E-7</c:v>
                </c:pt>
                <c:pt idx="962">
                  <c:v>7.85945641230112E-11</c:v>
                </c:pt>
                <c:pt idx="963">
                  <c:v>0.71034353754678803</c:v>
                </c:pt>
                <c:pt idx="964">
                  <c:v>0.87078378849642801</c:v>
                </c:pt>
                <c:pt idx="965">
                  <c:v>0.99999928624077306</c:v>
                </c:pt>
                <c:pt idx="966">
                  <c:v>0.999999947927801</c:v>
                </c:pt>
                <c:pt idx="967">
                  <c:v>0.85993990791569996</c:v>
                </c:pt>
                <c:pt idx="968">
                  <c:v>1.28759644982723E-9</c:v>
                </c:pt>
                <c:pt idx="969">
                  <c:v>0.47192817788492503</c:v>
                </c:pt>
                <c:pt idx="970">
                  <c:v>0.69287010313754105</c:v>
                </c:pt>
                <c:pt idx="971">
                  <c:v>3.2678425734413402E-10</c:v>
                </c:pt>
                <c:pt idx="972">
                  <c:v>1.4481245212331201E-6</c:v>
                </c:pt>
                <c:pt idx="973">
                  <c:v>0.55574013597647498</c:v>
                </c:pt>
                <c:pt idx="974">
                  <c:v>0.53779597806082502</c:v>
                </c:pt>
                <c:pt idx="975">
                  <c:v>0.93349542108051098</c:v>
                </c:pt>
                <c:pt idx="976">
                  <c:v>0.99999923152532799</c:v>
                </c:pt>
                <c:pt idx="977">
                  <c:v>0.99999919887399802</c:v>
                </c:pt>
                <c:pt idx="978">
                  <c:v>0.99999998673264301</c:v>
                </c:pt>
                <c:pt idx="979">
                  <c:v>0.99999994518337998</c:v>
                </c:pt>
                <c:pt idx="980">
                  <c:v>0.99999927160228097</c:v>
                </c:pt>
                <c:pt idx="981">
                  <c:v>0.99999788067330397</c:v>
                </c:pt>
                <c:pt idx="982">
                  <c:v>1.94698275983244E-7</c:v>
                </c:pt>
                <c:pt idx="983">
                  <c:v>1.7825466055867301E-8</c:v>
                </c:pt>
                <c:pt idx="984">
                  <c:v>2.5196809751178501E-10</c:v>
                </c:pt>
                <c:pt idx="985">
                  <c:v>3.2558129556739501E-9</c:v>
                </c:pt>
                <c:pt idx="986">
                  <c:v>1.57400849993795E-9</c:v>
                </c:pt>
                <c:pt idx="987">
                  <c:v>4.24467250363283E-9</c:v>
                </c:pt>
                <c:pt idx="988">
                  <c:v>1.19013769948364E-10</c:v>
                </c:pt>
                <c:pt idx="989">
                  <c:v>1.7601288137739601E-10</c:v>
                </c:pt>
                <c:pt idx="990">
                  <c:v>2.5454095525148202E-9</c:v>
                </c:pt>
                <c:pt idx="991">
                  <c:v>1.04956003443242E-10</c:v>
                </c:pt>
                <c:pt idx="992">
                  <c:v>1.7528037739597701E-10</c:v>
                </c:pt>
                <c:pt idx="993">
                  <c:v>1.52202775655352E-9</c:v>
                </c:pt>
                <c:pt idx="994">
                  <c:v>5.76629187887294E-9</c:v>
                </c:pt>
                <c:pt idx="995">
                  <c:v>1.10724760572484E-9</c:v>
                </c:pt>
                <c:pt idx="996">
                  <c:v>1.67675467344587E-9</c:v>
                </c:pt>
                <c:pt idx="997">
                  <c:v>1.8971916282365999E-8</c:v>
                </c:pt>
                <c:pt idx="998">
                  <c:v>1.02021570433617E-10</c:v>
                </c:pt>
                <c:pt idx="999">
                  <c:v>9.6701227873532002E-9</c:v>
                </c:pt>
                <c:pt idx="1000">
                  <c:v>1.4050748008693799E-8</c:v>
                </c:pt>
                <c:pt idx="1001">
                  <c:v>1.1632391330409501E-9</c:v>
                </c:pt>
                <c:pt idx="1002">
                  <c:v>6.2448653814424405E-10</c:v>
                </c:pt>
                <c:pt idx="1003">
                  <c:v>9.0110662695310201E-10</c:v>
                </c:pt>
                <c:pt idx="1004">
                  <c:v>5.5373837975379E-8</c:v>
                </c:pt>
                <c:pt idx="1005">
                  <c:v>4.4641971733692401E-10</c:v>
                </c:pt>
                <c:pt idx="1006">
                  <c:v>8.9315391763074795E-8</c:v>
                </c:pt>
                <c:pt idx="1007">
                  <c:v>9.0096243786736E-9</c:v>
                </c:pt>
                <c:pt idx="1008">
                  <c:v>1.36229996869337E-7</c:v>
                </c:pt>
                <c:pt idx="1009">
                  <c:v>1.68533720833268E-9</c:v>
                </c:pt>
                <c:pt idx="1010">
                  <c:v>0.79907683483837599</c:v>
                </c:pt>
                <c:pt idx="1011">
                  <c:v>0.999999928459678</c:v>
                </c:pt>
                <c:pt idx="1012">
                  <c:v>0.99999417008786995</c:v>
                </c:pt>
                <c:pt idx="1013">
                  <c:v>0.99999992045228003</c:v>
                </c:pt>
                <c:pt idx="1014">
                  <c:v>0.99999977455989497</c:v>
                </c:pt>
                <c:pt idx="1015">
                  <c:v>0.99999964247252704</c:v>
                </c:pt>
                <c:pt idx="1016">
                  <c:v>0.99999943274484404</c:v>
                </c:pt>
                <c:pt idx="1017">
                  <c:v>0.99999043019302802</c:v>
                </c:pt>
                <c:pt idx="1018">
                  <c:v>0.999885093670421</c:v>
                </c:pt>
                <c:pt idx="1019">
                  <c:v>0.99999971942913801</c:v>
                </c:pt>
                <c:pt idx="1020">
                  <c:v>0.99999926060456701</c:v>
                </c:pt>
                <c:pt idx="1021">
                  <c:v>0.99999961139980398</c:v>
                </c:pt>
                <c:pt idx="1022">
                  <c:v>1.32335049161384E-8</c:v>
                </c:pt>
                <c:pt idx="1023">
                  <c:v>6.3368663491366097E-10</c:v>
                </c:pt>
                <c:pt idx="1024">
                  <c:v>2.4200156955816001E-8</c:v>
                </c:pt>
                <c:pt idx="1025">
                  <c:v>5.4767598428246995E-10</c:v>
                </c:pt>
                <c:pt idx="1026">
                  <c:v>7.1451956003550501E-10</c:v>
                </c:pt>
                <c:pt idx="1027">
                  <c:v>5.0753237235693202E-9</c:v>
                </c:pt>
                <c:pt idx="1028">
                  <c:v>6.9191424734578695E-10</c:v>
                </c:pt>
                <c:pt idx="1029">
                  <c:v>0.996157848580565</c:v>
                </c:pt>
                <c:pt idx="1030">
                  <c:v>3.0334176331810902E-4</c:v>
                </c:pt>
                <c:pt idx="1031">
                  <c:v>2.9156127873716501E-10</c:v>
                </c:pt>
                <c:pt idx="1032">
                  <c:v>4.9383026392192697E-9</c:v>
                </c:pt>
                <c:pt idx="1033">
                  <c:v>5.83296242929829E-10</c:v>
                </c:pt>
                <c:pt idx="1034">
                  <c:v>2.80147854811257E-9</c:v>
                </c:pt>
                <c:pt idx="1035">
                  <c:v>1.29992194912361E-9</c:v>
                </c:pt>
                <c:pt idx="1036">
                  <c:v>4.6286449562982696E-9</c:v>
                </c:pt>
                <c:pt idx="1037">
                  <c:v>6.3391208698593196E-9</c:v>
                </c:pt>
                <c:pt idx="1038">
                  <c:v>1.5026453307222499E-9</c:v>
                </c:pt>
                <c:pt idx="1039">
                  <c:v>9.2148092158030595E-9</c:v>
                </c:pt>
                <c:pt idx="1040">
                  <c:v>3.47674730967908E-10</c:v>
                </c:pt>
                <c:pt idx="1041">
                  <c:v>2.33604903438081E-10</c:v>
                </c:pt>
                <c:pt idx="1042">
                  <c:v>1.08736621741532E-11</c:v>
                </c:pt>
                <c:pt idx="1043">
                  <c:v>6.6444335960132697E-8</c:v>
                </c:pt>
                <c:pt idx="1044">
                  <c:v>1.2136323108795401E-8</c:v>
                </c:pt>
                <c:pt idx="1045">
                  <c:v>2.2718277457505698E-9</c:v>
                </c:pt>
                <c:pt idx="1046">
                  <c:v>1.7265618251774801E-8</c:v>
                </c:pt>
                <c:pt idx="1047">
                  <c:v>0.99999851951301699</c:v>
                </c:pt>
                <c:pt idx="1048">
                  <c:v>0.60880854194126399</c:v>
                </c:pt>
                <c:pt idx="1049">
                  <c:v>0.99999902976021904</c:v>
                </c:pt>
                <c:pt idx="1050">
                  <c:v>0.99999994571002804</c:v>
                </c:pt>
                <c:pt idx="1051">
                  <c:v>0.99999998622974495</c:v>
                </c:pt>
                <c:pt idx="1052">
                  <c:v>0.99999880444809197</c:v>
                </c:pt>
                <c:pt idx="1053">
                  <c:v>0.99999534030685899</c:v>
                </c:pt>
                <c:pt idx="1054">
                  <c:v>3.8753276384224101E-7</c:v>
                </c:pt>
                <c:pt idx="1055">
                  <c:v>1.27425925566963E-8</c:v>
                </c:pt>
                <c:pt idx="1056">
                  <c:v>7.2473591098642601E-9</c:v>
                </c:pt>
                <c:pt idx="1057">
                  <c:v>2.2192818776811198E-9</c:v>
                </c:pt>
                <c:pt idx="1058">
                  <c:v>1.95429080863444E-8</c:v>
                </c:pt>
                <c:pt idx="1059">
                  <c:v>1.7294001079647E-6</c:v>
                </c:pt>
                <c:pt idx="1060">
                  <c:v>2.3749117311572701E-10</c:v>
                </c:pt>
                <c:pt idx="1061">
                  <c:v>9.2353653071499905E-10</c:v>
                </c:pt>
                <c:pt idx="1062">
                  <c:v>3.4582960359372099E-9</c:v>
                </c:pt>
                <c:pt idx="1063">
                  <c:v>6.10723887412245E-8</c:v>
                </c:pt>
                <c:pt idx="1064">
                  <c:v>0.99999904527322603</c:v>
                </c:pt>
                <c:pt idx="1065">
                  <c:v>0.99999999353954405</c:v>
                </c:pt>
                <c:pt idx="1066">
                  <c:v>0.99862664751313102</c:v>
                </c:pt>
                <c:pt idx="1067">
                  <c:v>0.99816460533464502</c:v>
                </c:pt>
                <c:pt idx="1068">
                  <c:v>0.99999973178948498</c:v>
                </c:pt>
                <c:pt idx="1069">
                  <c:v>0.99999916385788401</c:v>
                </c:pt>
                <c:pt idx="1070">
                  <c:v>0.99999989055098104</c:v>
                </c:pt>
                <c:pt idx="1071">
                  <c:v>0.99999620884768703</c:v>
                </c:pt>
                <c:pt idx="1072">
                  <c:v>0.99999960053293102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1-4387-A70D-6CAB30AC1CD8}"/>
            </c:ext>
          </c:extLst>
        </c:ser>
        <c:ser>
          <c:idx val="9"/>
          <c:order val="9"/>
          <c:tx>
            <c:strRef>
              <c:f>'Results_train12_2.4saaWeights'!$J$1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val>
            <c:numRef>
              <c:f>'Results_train12_2.4saaWeights'!$J$2:$J$1075</c:f>
              <c:numCache>
                <c:formatCode>#,#00</c:formatCode>
                <c:ptCount val="1074"/>
                <c:pt idx="0">
                  <c:v>8.4658826325328598E-9</c:v>
                </c:pt>
                <c:pt idx="1">
                  <c:v>6.8726502598449797E-7</c:v>
                </c:pt>
                <c:pt idx="2">
                  <c:v>3.8351391188407703E-9</c:v>
                </c:pt>
                <c:pt idx="3">
                  <c:v>9.0752840596906097E-8</c:v>
                </c:pt>
                <c:pt idx="4">
                  <c:v>5.2458040262829003E-9</c:v>
                </c:pt>
                <c:pt idx="5">
                  <c:v>7.4919787861658502E-7</c:v>
                </c:pt>
                <c:pt idx="6">
                  <c:v>5.2054271106529601E-8</c:v>
                </c:pt>
                <c:pt idx="7">
                  <c:v>4.8746197310943698E-7</c:v>
                </c:pt>
                <c:pt idx="8">
                  <c:v>5.57552276961445E-10</c:v>
                </c:pt>
                <c:pt idx="9">
                  <c:v>2.3954270342277698E-9</c:v>
                </c:pt>
                <c:pt idx="10">
                  <c:v>2.82118253462134E-8</c:v>
                </c:pt>
                <c:pt idx="11">
                  <c:v>1.5970018405467401E-10</c:v>
                </c:pt>
                <c:pt idx="12">
                  <c:v>6.1654065770233305E-8</c:v>
                </c:pt>
                <c:pt idx="13">
                  <c:v>1.7865816324064601E-10</c:v>
                </c:pt>
                <c:pt idx="14">
                  <c:v>1.6665603498162299E-8</c:v>
                </c:pt>
                <c:pt idx="15">
                  <c:v>2.76105831357671E-9</c:v>
                </c:pt>
                <c:pt idx="16">
                  <c:v>4.6620144533315198E-9</c:v>
                </c:pt>
                <c:pt idx="17">
                  <c:v>5.9088628873731999E-10</c:v>
                </c:pt>
                <c:pt idx="18">
                  <c:v>2.7544703971366602E-9</c:v>
                </c:pt>
                <c:pt idx="19">
                  <c:v>2.1064612970339099E-10</c:v>
                </c:pt>
                <c:pt idx="20">
                  <c:v>1.70574861265225E-8</c:v>
                </c:pt>
                <c:pt idx="21">
                  <c:v>7.01993427559505E-9</c:v>
                </c:pt>
                <c:pt idx="22">
                  <c:v>1.6518201714641301E-9</c:v>
                </c:pt>
                <c:pt idx="23">
                  <c:v>4.4643098206807499E-10</c:v>
                </c:pt>
                <c:pt idx="24">
                  <c:v>2.22157149006829E-9</c:v>
                </c:pt>
                <c:pt idx="25">
                  <c:v>3.4784390239536902E-10</c:v>
                </c:pt>
                <c:pt idx="26">
                  <c:v>1.49351414505897E-10</c:v>
                </c:pt>
                <c:pt idx="27">
                  <c:v>1.93935502975955E-9</c:v>
                </c:pt>
                <c:pt idx="28">
                  <c:v>2.0885208667804399E-9</c:v>
                </c:pt>
                <c:pt idx="29">
                  <c:v>5.21453302387667E-11</c:v>
                </c:pt>
                <c:pt idx="30">
                  <c:v>6.8058525593900501E-9</c:v>
                </c:pt>
                <c:pt idx="31">
                  <c:v>6.7956021033557702E-10</c:v>
                </c:pt>
                <c:pt idx="32">
                  <c:v>1.45545962150981E-8</c:v>
                </c:pt>
                <c:pt idx="33">
                  <c:v>2.9383576302598999E-9</c:v>
                </c:pt>
                <c:pt idx="34">
                  <c:v>2.5407929362693399E-9</c:v>
                </c:pt>
                <c:pt idx="35">
                  <c:v>1.41712003148388E-9</c:v>
                </c:pt>
                <c:pt idx="36">
                  <c:v>7.3955031620056105E-8</c:v>
                </c:pt>
                <c:pt idx="37">
                  <c:v>1.48421447143218E-8</c:v>
                </c:pt>
                <c:pt idx="38">
                  <c:v>1.8949241638640602E-8</c:v>
                </c:pt>
                <c:pt idx="39">
                  <c:v>3.5102812728093901E-10</c:v>
                </c:pt>
                <c:pt idx="40">
                  <c:v>1.1321858890568E-8</c:v>
                </c:pt>
                <c:pt idx="41">
                  <c:v>1.3310213225998799E-8</c:v>
                </c:pt>
                <c:pt idx="42">
                  <c:v>2.1072705492865101E-9</c:v>
                </c:pt>
                <c:pt idx="43">
                  <c:v>2.18598580302232E-10</c:v>
                </c:pt>
                <c:pt idx="44">
                  <c:v>3.7149959871348298E-9</c:v>
                </c:pt>
                <c:pt idx="45">
                  <c:v>5.4447507051303499E-8</c:v>
                </c:pt>
                <c:pt idx="46">
                  <c:v>4.9174900740885696E-10</c:v>
                </c:pt>
                <c:pt idx="47">
                  <c:v>1.24080268638346E-9</c:v>
                </c:pt>
                <c:pt idx="48">
                  <c:v>9.6302169724870192E-10</c:v>
                </c:pt>
                <c:pt idx="49">
                  <c:v>3.6322636409790201E-9</c:v>
                </c:pt>
                <c:pt idx="50">
                  <c:v>5.9725276034335995E-10</c:v>
                </c:pt>
                <c:pt idx="51">
                  <c:v>1.5804192847093999E-8</c:v>
                </c:pt>
                <c:pt idx="52">
                  <c:v>1.4019839895778601E-7</c:v>
                </c:pt>
                <c:pt idx="53">
                  <c:v>4.2497823827942202E-8</c:v>
                </c:pt>
                <c:pt idx="54">
                  <c:v>2.5599930798956202E-9</c:v>
                </c:pt>
                <c:pt idx="55">
                  <c:v>1.1012522567749401E-9</c:v>
                </c:pt>
                <c:pt idx="56">
                  <c:v>6.1487483120387502E-10</c:v>
                </c:pt>
                <c:pt idx="57">
                  <c:v>3.7933721775134598E-9</c:v>
                </c:pt>
                <c:pt idx="58">
                  <c:v>1.33685916183281E-8</c:v>
                </c:pt>
                <c:pt idx="59">
                  <c:v>1.13899036315122E-8</c:v>
                </c:pt>
                <c:pt idx="60">
                  <c:v>3.1830284225665202E-10</c:v>
                </c:pt>
                <c:pt idx="61">
                  <c:v>5.05000783964394E-9</c:v>
                </c:pt>
                <c:pt idx="62">
                  <c:v>0.71774348110088004</c:v>
                </c:pt>
                <c:pt idx="63">
                  <c:v>0.64984055415778097</c:v>
                </c:pt>
                <c:pt idx="64">
                  <c:v>1.0055756228443901E-9</c:v>
                </c:pt>
                <c:pt idx="65">
                  <c:v>0.95584810652110896</c:v>
                </c:pt>
                <c:pt idx="66">
                  <c:v>0.95095931860944605</c:v>
                </c:pt>
                <c:pt idx="67">
                  <c:v>1.2406976958505101E-7</c:v>
                </c:pt>
                <c:pt idx="68">
                  <c:v>6.1179672889234603E-9</c:v>
                </c:pt>
                <c:pt idx="69">
                  <c:v>0.72326777781139595</c:v>
                </c:pt>
                <c:pt idx="70">
                  <c:v>3.8069055803406399E-8</c:v>
                </c:pt>
                <c:pt idx="71">
                  <c:v>0.99896568930428797</c:v>
                </c:pt>
                <c:pt idx="72">
                  <c:v>0.99879065588317695</c:v>
                </c:pt>
                <c:pt idx="73">
                  <c:v>0.77531081361615095</c:v>
                </c:pt>
                <c:pt idx="74">
                  <c:v>9.4989135414177192E-9</c:v>
                </c:pt>
                <c:pt idx="75">
                  <c:v>0.51719477451458196</c:v>
                </c:pt>
                <c:pt idx="76">
                  <c:v>1.2084458356337699E-9</c:v>
                </c:pt>
                <c:pt idx="77">
                  <c:v>0.69259905858543003</c:v>
                </c:pt>
                <c:pt idx="78">
                  <c:v>0.248116999259685</c:v>
                </c:pt>
                <c:pt idx="79">
                  <c:v>8.5439225926877304E-9</c:v>
                </c:pt>
                <c:pt idx="80">
                  <c:v>1.1037514692359599E-9</c:v>
                </c:pt>
                <c:pt idx="81">
                  <c:v>3.3827525293772298E-10</c:v>
                </c:pt>
                <c:pt idx="82">
                  <c:v>4.48052926861714E-9</c:v>
                </c:pt>
                <c:pt idx="83">
                  <c:v>2.3305756026404402E-10</c:v>
                </c:pt>
                <c:pt idx="84">
                  <c:v>5.3175350349024099E-8</c:v>
                </c:pt>
                <c:pt idx="85">
                  <c:v>2.4118854490283198E-10</c:v>
                </c:pt>
                <c:pt idx="86">
                  <c:v>7.84060582590448E-9</c:v>
                </c:pt>
                <c:pt idx="87">
                  <c:v>7.6551486660564902E-8</c:v>
                </c:pt>
                <c:pt idx="88">
                  <c:v>5.7605351075677697E-9</c:v>
                </c:pt>
                <c:pt idx="89">
                  <c:v>3.4181048842516399E-9</c:v>
                </c:pt>
                <c:pt idx="90">
                  <c:v>5.8890800283832797E-11</c:v>
                </c:pt>
                <c:pt idx="91">
                  <c:v>1.5099368468434301E-10</c:v>
                </c:pt>
                <c:pt idx="92">
                  <c:v>9.7321690741778499E-9</c:v>
                </c:pt>
                <c:pt idx="93">
                  <c:v>2.4652115649555199E-9</c:v>
                </c:pt>
                <c:pt idx="94">
                  <c:v>1.9450342444261501E-9</c:v>
                </c:pt>
                <c:pt idx="95">
                  <c:v>1.7831850369259699E-9</c:v>
                </c:pt>
                <c:pt idx="96">
                  <c:v>2.43681042883266E-12</c:v>
                </c:pt>
                <c:pt idx="97">
                  <c:v>2.0567884112421999E-10</c:v>
                </c:pt>
                <c:pt idx="98">
                  <c:v>1.6957649692184299E-8</c:v>
                </c:pt>
                <c:pt idx="99">
                  <c:v>3.88992556635385E-10</c:v>
                </c:pt>
                <c:pt idx="100">
                  <c:v>2.7566355719721698E-10</c:v>
                </c:pt>
                <c:pt idx="101">
                  <c:v>6.6731235127313102E-10</c:v>
                </c:pt>
                <c:pt idx="102">
                  <c:v>5.5879406557434403E-9</c:v>
                </c:pt>
                <c:pt idx="103">
                  <c:v>2.22749267446718E-8</c:v>
                </c:pt>
                <c:pt idx="104">
                  <c:v>2.12307750473443E-9</c:v>
                </c:pt>
                <c:pt idx="105">
                  <c:v>1.13858355937735E-7</c:v>
                </c:pt>
                <c:pt idx="106">
                  <c:v>9.7446081922874306E-9</c:v>
                </c:pt>
                <c:pt idx="107">
                  <c:v>7.6913127119390306E-8</c:v>
                </c:pt>
                <c:pt idx="108">
                  <c:v>1.20324413679173E-8</c:v>
                </c:pt>
                <c:pt idx="109">
                  <c:v>3.08810183590153E-7</c:v>
                </c:pt>
                <c:pt idx="110">
                  <c:v>0.92909333745029399</c:v>
                </c:pt>
                <c:pt idx="111">
                  <c:v>0.99734080218773302</c:v>
                </c:pt>
                <c:pt idx="112">
                  <c:v>0.99999956561756298</c:v>
                </c:pt>
                <c:pt idx="113">
                  <c:v>0.39458062753390599</c:v>
                </c:pt>
                <c:pt idx="114">
                  <c:v>0.87581517827992394</c:v>
                </c:pt>
                <c:pt idx="115">
                  <c:v>5.0006143113087699E-9</c:v>
                </c:pt>
                <c:pt idx="116">
                  <c:v>1.2862235803783501E-9</c:v>
                </c:pt>
                <c:pt idx="117">
                  <c:v>1.9207524679142301E-8</c:v>
                </c:pt>
                <c:pt idx="118">
                  <c:v>1.71119334709618E-8</c:v>
                </c:pt>
                <c:pt idx="119">
                  <c:v>4.0459291282447099E-9</c:v>
                </c:pt>
                <c:pt idx="120">
                  <c:v>3.8577559442682402E-9</c:v>
                </c:pt>
                <c:pt idx="121">
                  <c:v>2.8905871754150002E-10</c:v>
                </c:pt>
                <c:pt idx="122">
                  <c:v>2.6516727720240898E-9</c:v>
                </c:pt>
                <c:pt idx="123">
                  <c:v>4.0264149068111903E-9</c:v>
                </c:pt>
                <c:pt idx="124">
                  <c:v>5.3235707738165202E-8</c:v>
                </c:pt>
                <c:pt idx="125">
                  <c:v>1.7105346609013001E-8</c:v>
                </c:pt>
                <c:pt idx="126">
                  <c:v>2.1137592917333701E-10</c:v>
                </c:pt>
                <c:pt idx="127">
                  <c:v>2.7636007332005698E-9</c:v>
                </c:pt>
                <c:pt idx="128">
                  <c:v>8.4595758738148996E-11</c:v>
                </c:pt>
                <c:pt idx="129">
                  <c:v>1.47557260270203E-8</c:v>
                </c:pt>
                <c:pt idx="130">
                  <c:v>1.64887320654893E-9</c:v>
                </c:pt>
                <c:pt idx="131">
                  <c:v>7.8285895358073201E-10</c:v>
                </c:pt>
                <c:pt idx="132">
                  <c:v>4.86673006825175E-9</c:v>
                </c:pt>
                <c:pt idx="133">
                  <c:v>5.8503403369335601E-9</c:v>
                </c:pt>
                <c:pt idx="134">
                  <c:v>6.2910215609138201E-11</c:v>
                </c:pt>
                <c:pt idx="135">
                  <c:v>7.0484339904751196E-11</c:v>
                </c:pt>
                <c:pt idx="136">
                  <c:v>2.6126757863763001E-10</c:v>
                </c:pt>
                <c:pt idx="137">
                  <c:v>5.6988506186346504E-10</c:v>
                </c:pt>
                <c:pt idx="138">
                  <c:v>1.73551623110678E-10</c:v>
                </c:pt>
                <c:pt idx="139">
                  <c:v>3.8414141959651101E-10</c:v>
                </c:pt>
                <c:pt idx="140">
                  <c:v>7.0814993641425199E-10</c:v>
                </c:pt>
                <c:pt idx="141">
                  <c:v>4.8210357042976297E-9</c:v>
                </c:pt>
                <c:pt idx="142">
                  <c:v>5.5930354449791305E-10</c:v>
                </c:pt>
                <c:pt idx="143">
                  <c:v>2.2802829500363501E-9</c:v>
                </c:pt>
                <c:pt idx="144">
                  <c:v>1.16498968053476E-9</c:v>
                </c:pt>
                <c:pt idx="145">
                  <c:v>4.8148076436301397E-9</c:v>
                </c:pt>
                <c:pt idx="146">
                  <c:v>7.4785425405106697E-10</c:v>
                </c:pt>
                <c:pt idx="147">
                  <c:v>4.3773925438905204E-9</c:v>
                </c:pt>
                <c:pt idx="148">
                  <c:v>1.75225910691967E-9</c:v>
                </c:pt>
                <c:pt idx="149">
                  <c:v>2.5155942582996299E-8</c:v>
                </c:pt>
                <c:pt idx="150">
                  <c:v>2.0696054716954401E-8</c:v>
                </c:pt>
                <c:pt idx="151">
                  <c:v>1.35644869111147E-8</c:v>
                </c:pt>
                <c:pt idx="152">
                  <c:v>1.13166813707801E-8</c:v>
                </c:pt>
                <c:pt idx="153">
                  <c:v>1.21814431545536E-9</c:v>
                </c:pt>
                <c:pt idx="154">
                  <c:v>1.23694595209033E-8</c:v>
                </c:pt>
                <c:pt idx="155">
                  <c:v>0.18228709052514699</c:v>
                </c:pt>
                <c:pt idx="156">
                  <c:v>0.92094244231295197</c:v>
                </c:pt>
                <c:pt idx="157">
                  <c:v>0.79957455137158895</c:v>
                </c:pt>
                <c:pt idx="158">
                  <c:v>0.97026672913924095</c:v>
                </c:pt>
                <c:pt idx="159">
                  <c:v>1.1149482811371901E-9</c:v>
                </c:pt>
                <c:pt idx="160">
                  <c:v>3.4323102592302203E-8</c:v>
                </c:pt>
                <c:pt idx="161">
                  <c:v>7.0595709794675295E-8</c:v>
                </c:pt>
                <c:pt idx="162">
                  <c:v>1.6603935700965701E-10</c:v>
                </c:pt>
                <c:pt idx="163">
                  <c:v>1.4987784278868101E-9</c:v>
                </c:pt>
                <c:pt idx="164">
                  <c:v>2.20969996952633E-8</c:v>
                </c:pt>
                <c:pt idx="165">
                  <c:v>6.5856080198526196E-8</c:v>
                </c:pt>
                <c:pt idx="166">
                  <c:v>8.7657835302694702E-8</c:v>
                </c:pt>
                <c:pt idx="167">
                  <c:v>0.16143633348116901</c:v>
                </c:pt>
                <c:pt idx="168">
                  <c:v>2.9290262515499298E-7</c:v>
                </c:pt>
                <c:pt idx="169">
                  <c:v>0.90700976411202106</c:v>
                </c:pt>
                <c:pt idx="170">
                  <c:v>0.83316418120867797</c:v>
                </c:pt>
                <c:pt idx="171">
                  <c:v>0.75263222405978902</c:v>
                </c:pt>
                <c:pt idx="172">
                  <c:v>6.2483526604787503E-9</c:v>
                </c:pt>
                <c:pt idx="173">
                  <c:v>6.0512932013804899E-9</c:v>
                </c:pt>
                <c:pt idx="174">
                  <c:v>3.65988985291781E-10</c:v>
                </c:pt>
                <c:pt idx="175">
                  <c:v>0.99999833261751103</c:v>
                </c:pt>
                <c:pt idx="176">
                  <c:v>0.99999800337540401</c:v>
                </c:pt>
                <c:pt idx="177">
                  <c:v>0.89296777136593697</c:v>
                </c:pt>
                <c:pt idx="178">
                  <c:v>0.99999816742279102</c:v>
                </c:pt>
                <c:pt idx="179">
                  <c:v>0.99999902718920897</c:v>
                </c:pt>
                <c:pt idx="180">
                  <c:v>0.99804924544667295</c:v>
                </c:pt>
                <c:pt idx="181">
                  <c:v>0.85246209806446605</c:v>
                </c:pt>
                <c:pt idx="182">
                  <c:v>0.99830194249130899</c:v>
                </c:pt>
                <c:pt idx="183">
                  <c:v>0.99999711912551803</c:v>
                </c:pt>
                <c:pt idx="184">
                  <c:v>0.99999606014308295</c:v>
                </c:pt>
                <c:pt idx="185">
                  <c:v>0.99999978666335998</c:v>
                </c:pt>
                <c:pt idx="186">
                  <c:v>0.99999997102413596</c:v>
                </c:pt>
                <c:pt idx="187">
                  <c:v>4.6965391948453299E-9</c:v>
                </c:pt>
                <c:pt idx="188">
                  <c:v>3.7614080658741401E-10</c:v>
                </c:pt>
                <c:pt idx="189">
                  <c:v>1.5292307521035302E-8</c:v>
                </c:pt>
                <c:pt idx="190">
                  <c:v>4.9284169563761503E-8</c:v>
                </c:pt>
                <c:pt idx="191">
                  <c:v>1.61109941651926E-8</c:v>
                </c:pt>
                <c:pt idx="192">
                  <c:v>7.2513011430086504E-9</c:v>
                </c:pt>
                <c:pt idx="193">
                  <c:v>2.37861460204577E-10</c:v>
                </c:pt>
                <c:pt idx="194">
                  <c:v>1.35519839364162E-10</c:v>
                </c:pt>
                <c:pt idx="195">
                  <c:v>2.0077423738928901E-10</c:v>
                </c:pt>
                <c:pt idx="196">
                  <c:v>1.0519375237207599E-6</c:v>
                </c:pt>
                <c:pt idx="197">
                  <c:v>6.0788848075795999E-7</c:v>
                </c:pt>
                <c:pt idx="198">
                  <c:v>1.21033332336034E-9</c:v>
                </c:pt>
                <c:pt idx="199">
                  <c:v>6.6080756199049403E-10</c:v>
                </c:pt>
                <c:pt idx="200">
                  <c:v>4.0114273451477798E-10</c:v>
                </c:pt>
                <c:pt idx="201">
                  <c:v>8.0143519156825498E-10</c:v>
                </c:pt>
                <c:pt idx="202">
                  <c:v>1.75428984078686E-9</c:v>
                </c:pt>
                <c:pt idx="203">
                  <c:v>5.0071324737106298E-8</c:v>
                </c:pt>
                <c:pt idx="204">
                  <c:v>9.3113194676596397E-10</c:v>
                </c:pt>
                <c:pt idx="205">
                  <c:v>8.0840894344195893E-9</c:v>
                </c:pt>
                <c:pt idx="206">
                  <c:v>7.62140575182262E-10</c:v>
                </c:pt>
                <c:pt idx="207">
                  <c:v>1.73914777941884E-10</c:v>
                </c:pt>
                <c:pt idx="208">
                  <c:v>2.13495235835377E-10</c:v>
                </c:pt>
                <c:pt idx="209">
                  <c:v>8.7569644905988503E-10</c:v>
                </c:pt>
                <c:pt idx="210">
                  <c:v>2.6615230764358902E-7</c:v>
                </c:pt>
                <c:pt idx="211">
                  <c:v>1.62783606982233E-7</c:v>
                </c:pt>
                <c:pt idx="212">
                  <c:v>2.74812674342766E-8</c:v>
                </c:pt>
                <c:pt idx="213">
                  <c:v>2.06530018335866E-9</c:v>
                </c:pt>
                <c:pt idx="214">
                  <c:v>2.6707115265180799E-6</c:v>
                </c:pt>
                <c:pt idx="215">
                  <c:v>0.66112932021958903</c:v>
                </c:pt>
                <c:pt idx="216">
                  <c:v>0.99998679859884598</c:v>
                </c:pt>
                <c:pt idx="217">
                  <c:v>7.7418101999696297E-7</c:v>
                </c:pt>
                <c:pt idx="218">
                  <c:v>0.99999967857397198</c:v>
                </c:pt>
                <c:pt idx="219">
                  <c:v>2.9650083352963201E-9</c:v>
                </c:pt>
                <c:pt idx="220">
                  <c:v>1.8247404997392901E-11</c:v>
                </c:pt>
                <c:pt idx="221">
                  <c:v>6.5337761325865598E-8</c:v>
                </c:pt>
                <c:pt idx="222">
                  <c:v>6.4888549818227097E-9</c:v>
                </c:pt>
                <c:pt idx="223">
                  <c:v>5.2650349190809597E-8</c:v>
                </c:pt>
                <c:pt idx="224">
                  <c:v>1.79735587807111E-10</c:v>
                </c:pt>
                <c:pt idx="225">
                  <c:v>4.9994846390533503E-9</c:v>
                </c:pt>
                <c:pt idx="226">
                  <c:v>8.5041178014980397E-9</c:v>
                </c:pt>
                <c:pt idx="227">
                  <c:v>1.15935079809633E-10</c:v>
                </c:pt>
                <c:pt idx="228">
                  <c:v>8.2396277439813405E-10</c:v>
                </c:pt>
                <c:pt idx="229">
                  <c:v>2.4369168933699798E-10</c:v>
                </c:pt>
                <c:pt idx="230">
                  <c:v>3.42095589882454E-10</c:v>
                </c:pt>
                <c:pt idx="231">
                  <c:v>8.4053753117473196E-10</c:v>
                </c:pt>
                <c:pt idx="232">
                  <c:v>8.53410250195016E-11</c:v>
                </c:pt>
                <c:pt idx="233">
                  <c:v>7.3407563796787794E-8</c:v>
                </c:pt>
                <c:pt idx="234">
                  <c:v>1.15855883491217E-7</c:v>
                </c:pt>
                <c:pt idx="235">
                  <c:v>1.7882951365741701E-9</c:v>
                </c:pt>
                <c:pt idx="236">
                  <c:v>1.9747897684944899E-9</c:v>
                </c:pt>
                <c:pt idx="237">
                  <c:v>2.9196430204965199E-10</c:v>
                </c:pt>
                <c:pt idx="238">
                  <c:v>2.6233996500295801E-9</c:v>
                </c:pt>
                <c:pt idx="239">
                  <c:v>3.5749583613749501E-8</c:v>
                </c:pt>
                <c:pt idx="240">
                  <c:v>4.1346930683170702E-8</c:v>
                </c:pt>
                <c:pt idx="241">
                  <c:v>1.35268151233439E-8</c:v>
                </c:pt>
                <c:pt idx="242">
                  <c:v>4.5441236534558503E-9</c:v>
                </c:pt>
                <c:pt idx="243">
                  <c:v>5.1068745278969302E-10</c:v>
                </c:pt>
                <c:pt idx="244">
                  <c:v>9.0871349587958697E-10</c:v>
                </c:pt>
                <c:pt idx="245">
                  <c:v>1.9883184821383999E-9</c:v>
                </c:pt>
                <c:pt idx="246">
                  <c:v>1.45317673993952E-8</c:v>
                </c:pt>
                <c:pt idx="247">
                  <c:v>1.20162477202845E-8</c:v>
                </c:pt>
                <c:pt idx="248">
                  <c:v>3.0453281580574399E-9</c:v>
                </c:pt>
                <c:pt idx="249">
                  <c:v>7.4155345474218396E-8</c:v>
                </c:pt>
                <c:pt idx="250">
                  <c:v>5.9778680390872604E-8</c:v>
                </c:pt>
                <c:pt idx="251">
                  <c:v>5.1947458390027698E-8</c:v>
                </c:pt>
                <c:pt idx="252">
                  <c:v>8.0097460881312705E-9</c:v>
                </c:pt>
                <c:pt idx="253">
                  <c:v>2.2401910095192701E-8</c:v>
                </c:pt>
                <c:pt idx="254">
                  <c:v>3.3742946358308099E-9</c:v>
                </c:pt>
                <c:pt idx="255">
                  <c:v>1.1512029092617E-9</c:v>
                </c:pt>
                <c:pt idx="256">
                  <c:v>0.75592898657851304</c:v>
                </c:pt>
                <c:pt idx="257">
                  <c:v>0.68337629065698002</c:v>
                </c:pt>
                <c:pt idx="258">
                  <c:v>2.7532791590336398E-9</c:v>
                </c:pt>
                <c:pt idx="259">
                  <c:v>2.32042140956513E-7</c:v>
                </c:pt>
                <c:pt idx="260">
                  <c:v>3.0183624941497397E-8</c:v>
                </c:pt>
                <c:pt idx="261">
                  <c:v>2.8433099942060001E-8</c:v>
                </c:pt>
                <c:pt idx="262">
                  <c:v>3.8993560486594902E-8</c:v>
                </c:pt>
                <c:pt idx="263">
                  <c:v>1.3688341128409299E-9</c:v>
                </c:pt>
                <c:pt idx="264">
                  <c:v>3.5602697502032598E-10</c:v>
                </c:pt>
                <c:pt idx="265">
                  <c:v>5.1295065512918098E-9</c:v>
                </c:pt>
                <c:pt idx="266">
                  <c:v>7.21586833300485E-10</c:v>
                </c:pt>
                <c:pt idx="267">
                  <c:v>9.6476987900608899E-10</c:v>
                </c:pt>
                <c:pt idx="268">
                  <c:v>5.2365338998528803E-10</c:v>
                </c:pt>
                <c:pt idx="269">
                  <c:v>1.05345120770026E-8</c:v>
                </c:pt>
                <c:pt idx="270">
                  <c:v>4.1715856542063701E-9</c:v>
                </c:pt>
                <c:pt idx="271">
                  <c:v>4.9279284933498896E-10</c:v>
                </c:pt>
                <c:pt idx="272">
                  <c:v>1.47395810712246E-8</c:v>
                </c:pt>
                <c:pt idx="273">
                  <c:v>1.4101467281065501E-10</c:v>
                </c:pt>
                <c:pt idx="274">
                  <c:v>3.1390709937035501E-8</c:v>
                </c:pt>
                <c:pt idx="275">
                  <c:v>3.5281343219045E-8</c:v>
                </c:pt>
                <c:pt idx="276">
                  <c:v>5.9521408619663599E-9</c:v>
                </c:pt>
                <c:pt idx="277">
                  <c:v>3.5900104108567901E-7</c:v>
                </c:pt>
                <c:pt idx="278">
                  <c:v>2.3487576917067399E-7</c:v>
                </c:pt>
                <c:pt idx="279">
                  <c:v>5.6880769558790799E-8</c:v>
                </c:pt>
                <c:pt idx="280">
                  <c:v>9.4839535175371701E-8</c:v>
                </c:pt>
                <c:pt idx="281">
                  <c:v>0.16477193195333201</c:v>
                </c:pt>
                <c:pt idx="282">
                  <c:v>0.70656816902108899</c:v>
                </c:pt>
                <c:pt idx="283">
                  <c:v>0.85305859318547705</c:v>
                </c:pt>
                <c:pt idx="284">
                  <c:v>1.1803409542096801E-9</c:v>
                </c:pt>
                <c:pt idx="285">
                  <c:v>1.69421115986816E-7</c:v>
                </c:pt>
                <c:pt idx="286">
                  <c:v>1.19526555431148E-8</c:v>
                </c:pt>
                <c:pt idx="287">
                  <c:v>7.5865972977470097E-5</c:v>
                </c:pt>
                <c:pt idx="288">
                  <c:v>2.03141979756615E-7</c:v>
                </c:pt>
                <c:pt idx="289">
                  <c:v>5.6646299368593204E-9</c:v>
                </c:pt>
                <c:pt idx="290">
                  <c:v>6.9530847635043497E-7</c:v>
                </c:pt>
                <c:pt idx="291">
                  <c:v>1.10794835637219E-8</c:v>
                </c:pt>
                <c:pt idx="292">
                  <c:v>1.37185278517114E-8</c:v>
                </c:pt>
                <c:pt idx="293">
                  <c:v>7.9411959160881395E-10</c:v>
                </c:pt>
                <c:pt idx="294">
                  <c:v>1.11087202984914E-8</c:v>
                </c:pt>
                <c:pt idx="295">
                  <c:v>5.0797438134901503E-9</c:v>
                </c:pt>
                <c:pt idx="296">
                  <c:v>5.2347625399444402E-8</c:v>
                </c:pt>
                <c:pt idx="297">
                  <c:v>2.0226045425967102E-9</c:v>
                </c:pt>
                <c:pt idx="298">
                  <c:v>4.2672262838933E-9</c:v>
                </c:pt>
                <c:pt idx="299">
                  <c:v>1.7883500681516599E-10</c:v>
                </c:pt>
                <c:pt idx="300">
                  <c:v>3.5235594368294897E-8</c:v>
                </c:pt>
                <c:pt idx="301">
                  <c:v>1.1100651511880001E-6</c:v>
                </c:pt>
                <c:pt idx="302">
                  <c:v>2.5322720845835998E-9</c:v>
                </c:pt>
                <c:pt idx="303">
                  <c:v>9.6085297146070009E-10</c:v>
                </c:pt>
                <c:pt idx="304">
                  <c:v>7.3548390565055103E-9</c:v>
                </c:pt>
                <c:pt idx="305">
                  <c:v>1.49593969282456E-7</c:v>
                </c:pt>
                <c:pt idx="306">
                  <c:v>2.18591958169535E-7</c:v>
                </c:pt>
                <c:pt idx="307">
                  <c:v>8.0788346989799301E-9</c:v>
                </c:pt>
                <c:pt idx="308">
                  <c:v>2.28915668541302E-6</c:v>
                </c:pt>
                <c:pt idx="309">
                  <c:v>1.27417229066065E-8</c:v>
                </c:pt>
                <c:pt idx="310">
                  <c:v>4.6696796377056003E-10</c:v>
                </c:pt>
                <c:pt idx="311">
                  <c:v>8.63241250787839E-8</c:v>
                </c:pt>
                <c:pt idx="312">
                  <c:v>1.10816917744033E-8</c:v>
                </c:pt>
                <c:pt idx="313">
                  <c:v>1.33097453788355E-7</c:v>
                </c:pt>
                <c:pt idx="314">
                  <c:v>8.0305114715449694E-9</c:v>
                </c:pt>
                <c:pt idx="315">
                  <c:v>2.75471029544081E-9</c:v>
                </c:pt>
                <c:pt idx="316">
                  <c:v>4.4027200764325003E-8</c:v>
                </c:pt>
                <c:pt idx="317">
                  <c:v>3.8116904304450602E-10</c:v>
                </c:pt>
                <c:pt idx="318">
                  <c:v>1.06346464245685E-8</c:v>
                </c:pt>
                <c:pt idx="319">
                  <c:v>9.9583156156298906E-9</c:v>
                </c:pt>
                <c:pt idx="320">
                  <c:v>4.1604531858512297E-9</c:v>
                </c:pt>
                <c:pt idx="321">
                  <c:v>3.5138784529258001E-9</c:v>
                </c:pt>
                <c:pt idx="322">
                  <c:v>5.2108154360808502E-8</c:v>
                </c:pt>
                <c:pt idx="323">
                  <c:v>1.13020321782639E-9</c:v>
                </c:pt>
                <c:pt idx="324">
                  <c:v>1.34440200732029E-9</c:v>
                </c:pt>
                <c:pt idx="325">
                  <c:v>1.7205991724168501E-10</c:v>
                </c:pt>
                <c:pt idx="326">
                  <c:v>1.7707508931006501E-9</c:v>
                </c:pt>
                <c:pt idx="327">
                  <c:v>3.0033091188730999E-8</c:v>
                </c:pt>
                <c:pt idx="328">
                  <c:v>0.68190931119942</c:v>
                </c:pt>
                <c:pt idx="329">
                  <c:v>0.76033245841840102</c:v>
                </c:pt>
                <c:pt idx="330">
                  <c:v>0.99998563668861395</c:v>
                </c:pt>
                <c:pt idx="331">
                  <c:v>3.9411153507140801E-8</c:v>
                </c:pt>
                <c:pt idx="332">
                  <c:v>0.44678887983945598</c:v>
                </c:pt>
                <c:pt idx="333">
                  <c:v>4.1087974086402598E-6</c:v>
                </c:pt>
                <c:pt idx="334">
                  <c:v>1.94709549700104E-8</c:v>
                </c:pt>
                <c:pt idx="335">
                  <c:v>1.25688713219167E-8</c:v>
                </c:pt>
                <c:pt idx="336">
                  <c:v>0.26675480141768698</c:v>
                </c:pt>
                <c:pt idx="337">
                  <c:v>4.84665427031141E-7</c:v>
                </c:pt>
                <c:pt idx="338">
                  <c:v>7.3024617829381101E-9</c:v>
                </c:pt>
                <c:pt idx="339">
                  <c:v>0.99998993116607204</c:v>
                </c:pt>
                <c:pt idx="340">
                  <c:v>0.90213743262202095</c:v>
                </c:pt>
                <c:pt idx="341">
                  <c:v>0.90568582807770004</c:v>
                </c:pt>
                <c:pt idx="342">
                  <c:v>1.4857283080749399E-9</c:v>
                </c:pt>
                <c:pt idx="343">
                  <c:v>1.4292018796122399E-9</c:v>
                </c:pt>
                <c:pt idx="344">
                  <c:v>6.9517423455621298E-10</c:v>
                </c:pt>
                <c:pt idx="345">
                  <c:v>1.35958798445436E-11</c:v>
                </c:pt>
                <c:pt idx="346">
                  <c:v>1.12764678408519E-7</c:v>
                </c:pt>
                <c:pt idx="347">
                  <c:v>1.1629635301944299E-9</c:v>
                </c:pt>
                <c:pt idx="348">
                  <c:v>5.5749133018575597E-9</c:v>
                </c:pt>
                <c:pt idx="349">
                  <c:v>7.4647389391835804E-10</c:v>
                </c:pt>
                <c:pt idx="350">
                  <c:v>2.3653602153643799E-8</c:v>
                </c:pt>
                <c:pt idx="351">
                  <c:v>1.1336951136613899E-9</c:v>
                </c:pt>
                <c:pt idx="352">
                  <c:v>1.0050990780569E-8</c:v>
                </c:pt>
                <c:pt idx="353">
                  <c:v>3.99513800120192E-10</c:v>
                </c:pt>
                <c:pt idx="354">
                  <c:v>7.1705150573649299E-8</c:v>
                </c:pt>
                <c:pt idx="355">
                  <c:v>4.2570806398058398E-8</c:v>
                </c:pt>
                <c:pt idx="356">
                  <c:v>7.0700092132084697E-10</c:v>
                </c:pt>
                <c:pt idx="357">
                  <c:v>7.7039177853092499E-10</c:v>
                </c:pt>
                <c:pt idx="358">
                  <c:v>3.2942905945624902E-9</c:v>
                </c:pt>
                <c:pt idx="359">
                  <c:v>1.3837522059322701E-7</c:v>
                </c:pt>
                <c:pt idx="360">
                  <c:v>6.0633293295588401E-8</c:v>
                </c:pt>
                <c:pt idx="361">
                  <c:v>2.0791223042668901E-9</c:v>
                </c:pt>
                <c:pt idx="362">
                  <c:v>1.1209109097861E-8</c:v>
                </c:pt>
                <c:pt idx="363">
                  <c:v>6.0877617866680197E-9</c:v>
                </c:pt>
                <c:pt idx="364">
                  <c:v>8.15405487090742E-9</c:v>
                </c:pt>
                <c:pt idx="365">
                  <c:v>7.3180971130694095E-10</c:v>
                </c:pt>
                <c:pt idx="366">
                  <c:v>2.2485445638349998E-9</c:v>
                </c:pt>
                <c:pt idx="367">
                  <c:v>1.73603355868841E-10</c:v>
                </c:pt>
                <c:pt idx="368">
                  <c:v>3.3991381082667099E-11</c:v>
                </c:pt>
                <c:pt idx="369">
                  <c:v>1.22080238097066E-10</c:v>
                </c:pt>
                <c:pt idx="370">
                  <c:v>1.36503699833446E-8</c:v>
                </c:pt>
                <c:pt idx="371">
                  <c:v>8.8719574683641793E-9</c:v>
                </c:pt>
                <c:pt idx="372">
                  <c:v>5.5983535091807404E-9</c:v>
                </c:pt>
                <c:pt idx="373">
                  <c:v>4.4256091521587301E-10</c:v>
                </c:pt>
                <c:pt idx="374">
                  <c:v>4.5305698432383901E-8</c:v>
                </c:pt>
                <c:pt idx="375">
                  <c:v>4.1195173060264201E-11</c:v>
                </c:pt>
                <c:pt idx="376">
                  <c:v>1.3525552365443E-10</c:v>
                </c:pt>
                <c:pt idx="377">
                  <c:v>1.5173790964616001E-10</c:v>
                </c:pt>
                <c:pt idx="378">
                  <c:v>3.8935086036031199E-8</c:v>
                </c:pt>
                <c:pt idx="379">
                  <c:v>4.95827155203121E-9</c:v>
                </c:pt>
                <c:pt idx="380">
                  <c:v>1.69677475940994E-9</c:v>
                </c:pt>
                <c:pt idx="381">
                  <c:v>1.88921668076482E-8</c:v>
                </c:pt>
                <c:pt idx="382">
                  <c:v>4.2167524386042298E-8</c:v>
                </c:pt>
                <c:pt idx="383">
                  <c:v>5.7999301677422101E-9</c:v>
                </c:pt>
                <c:pt idx="384">
                  <c:v>1.7185964882323199E-9</c:v>
                </c:pt>
                <c:pt idx="385">
                  <c:v>7.7757486070015702E-11</c:v>
                </c:pt>
                <c:pt idx="386">
                  <c:v>2.0112485256715901E-10</c:v>
                </c:pt>
                <c:pt idx="387">
                  <c:v>8.4869796315847097E-10</c:v>
                </c:pt>
                <c:pt idx="388">
                  <c:v>1.0857297599691299E-8</c:v>
                </c:pt>
                <c:pt idx="389">
                  <c:v>8.9054787843802192E-9</c:v>
                </c:pt>
                <c:pt idx="390">
                  <c:v>6.0833869290423997E-9</c:v>
                </c:pt>
                <c:pt idx="391">
                  <c:v>4.2119912437186202E-11</c:v>
                </c:pt>
                <c:pt idx="392">
                  <c:v>1.7280489111545499E-9</c:v>
                </c:pt>
                <c:pt idx="393">
                  <c:v>9.8619822821982496E-10</c:v>
                </c:pt>
                <c:pt idx="394">
                  <c:v>4.0996939498989197E-8</c:v>
                </c:pt>
                <c:pt idx="395">
                  <c:v>1.00358589265449E-8</c:v>
                </c:pt>
                <c:pt idx="396">
                  <c:v>1.22316960134451E-8</c:v>
                </c:pt>
                <c:pt idx="397">
                  <c:v>2.10266612289551E-9</c:v>
                </c:pt>
                <c:pt idx="398">
                  <c:v>7.3078547586879296E-11</c:v>
                </c:pt>
                <c:pt idx="399">
                  <c:v>4.6005033174149501E-11</c:v>
                </c:pt>
                <c:pt idx="400">
                  <c:v>6.7599478788292202E-9</c:v>
                </c:pt>
                <c:pt idx="401">
                  <c:v>2.5895368668195001E-9</c:v>
                </c:pt>
                <c:pt idx="402">
                  <c:v>2.4579436379406499E-9</c:v>
                </c:pt>
                <c:pt idx="403">
                  <c:v>5.2679023483911698E-8</c:v>
                </c:pt>
                <c:pt idx="404">
                  <c:v>4.5422462173744103E-9</c:v>
                </c:pt>
                <c:pt idx="405">
                  <c:v>1.1218181460115301E-9</c:v>
                </c:pt>
                <c:pt idx="406">
                  <c:v>2.1922402546466299E-8</c:v>
                </c:pt>
                <c:pt idx="407">
                  <c:v>2.0061360550416699E-8</c:v>
                </c:pt>
                <c:pt idx="408">
                  <c:v>2.38720530659297E-8</c:v>
                </c:pt>
                <c:pt idx="409">
                  <c:v>4.1260379931497702E-10</c:v>
                </c:pt>
                <c:pt idx="410">
                  <c:v>1.56881100484778E-7</c:v>
                </c:pt>
                <c:pt idx="411">
                  <c:v>8.7174933162511297E-10</c:v>
                </c:pt>
                <c:pt idx="412">
                  <c:v>2.6824716420047602E-8</c:v>
                </c:pt>
                <c:pt idx="413">
                  <c:v>2.1061968043802999E-8</c:v>
                </c:pt>
                <c:pt idx="414">
                  <c:v>3.4231191004080398E-8</c:v>
                </c:pt>
                <c:pt idx="415">
                  <c:v>3.6211256611123599E-8</c:v>
                </c:pt>
                <c:pt idx="416">
                  <c:v>1.7573323966303202E-8</c:v>
                </c:pt>
                <c:pt idx="417">
                  <c:v>3.2525341245501699E-9</c:v>
                </c:pt>
                <c:pt idx="418">
                  <c:v>1.6240363419901601E-9</c:v>
                </c:pt>
                <c:pt idx="419">
                  <c:v>2.2918845406114098E-9</c:v>
                </c:pt>
                <c:pt idx="420">
                  <c:v>8.4277722120776306E-9</c:v>
                </c:pt>
                <c:pt idx="421">
                  <c:v>6.5075283706369797E-9</c:v>
                </c:pt>
                <c:pt idx="422">
                  <c:v>4.3658812234069502E-8</c:v>
                </c:pt>
                <c:pt idx="423">
                  <c:v>1.23051910813048E-8</c:v>
                </c:pt>
                <c:pt idx="424">
                  <c:v>7.4553164331256199E-10</c:v>
                </c:pt>
                <c:pt idx="425">
                  <c:v>1.93717400415916E-8</c:v>
                </c:pt>
                <c:pt idx="426">
                  <c:v>3.12803875702668E-10</c:v>
                </c:pt>
                <c:pt idx="427">
                  <c:v>1.5771541412725299E-7</c:v>
                </c:pt>
                <c:pt idx="428">
                  <c:v>6.2456062618934196E-7</c:v>
                </c:pt>
                <c:pt idx="429">
                  <c:v>1.9330551313452799E-8</c:v>
                </c:pt>
                <c:pt idx="430">
                  <c:v>1.6238593525706901E-7</c:v>
                </c:pt>
                <c:pt idx="431">
                  <c:v>0.99999267483272203</c:v>
                </c:pt>
                <c:pt idx="432">
                  <c:v>0.99999992168527896</c:v>
                </c:pt>
                <c:pt idx="433">
                  <c:v>0.99999985930416802</c:v>
                </c:pt>
                <c:pt idx="434">
                  <c:v>4.40255566646503E-8</c:v>
                </c:pt>
                <c:pt idx="435">
                  <c:v>3.8084145932436098E-8</c:v>
                </c:pt>
                <c:pt idx="436">
                  <c:v>9.8844776325340006E-9</c:v>
                </c:pt>
                <c:pt idx="437">
                  <c:v>1.6193272801491601E-8</c:v>
                </c:pt>
                <c:pt idx="438">
                  <c:v>1.4682835852346E-6</c:v>
                </c:pt>
                <c:pt idx="439">
                  <c:v>1.65907633152625E-8</c:v>
                </c:pt>
                <c:pt idx="440">
                  <c:v>2.4648625938112598E-7</c:v>
                </c:pt>
                <c:pt idx="441">
                  <c:v>1.32815152698434E-5</c:v>
                </c:pt>
                <c:pt idx="442">
                  <c:v>5.2444786735632697E-7</c:v>
                </c:pt>
                <c:pt idx="443">
                  <c:v>1.357136324188E-9</c:v>
                </c:pt>
                <c:pt idx="444">
                  <c:v>1.03094907400305E-7</c:v>
                </c:pt>
                <c:pt idx="445">
                  <c:v>3.4465401915089799E-9</c:v>
                </c:pt>
                <c:pt idx="446">
                  <c:v>4.8867470881854695E-10</c:v>
                </c:pt>
                <c:pt idx="447">
                  <c:v>5.6781117430502399E-9</c:v>
                </c:pt>
                <c:pt idx="448">
                  <c:v>9.3013153711308106E-8</c:v>
                </c:pt>
                <c:pt idx="449">
                  <c:v>6.2594577555050304E-9</c:v>
                </c:pt>
                <c:pt idx="450">
                  <c:v>1.54495409445745E-8</c:v>
                </c:pt>
                <c:pt idx="451">
                  <c:v>6.1876890000292696E-9</c:v>
                </c:pt>
                <c:pt idx="452">
                  <c:v>3.1215733486526599E-9</c:v>
                </c:pt>
                <c:pt idx="453">
                  <c:v>6.0395012672095899E-10</c:v>
                </c:pt>
                <c:pt idx="454">
                  <c:v>2.3313241706333998E-9</c:v>
                </c:pt>
                <c:pt idx="455">
                  <c:v>7.5919103851649595E-10</c:v>
                </c:pt>
                <c:pt idx="456">
                  <c:v>6.1867306043209806E-11</c:v>
                </c:pt>
                <c:pt idx="457">
                  <c:v>4.6905669643233598E-8</c:v>
                </c:pt>
                <c:pt idx="458">
                  <c:v>5.1023515794062599E-8</c:v>
                </c:pt>
                <c:pt idx="459">
                  <c:v>6.2582771565352897E-9</c:v>
                </c:pt>
                <c:pt idx="460">
                  <c:v>1.6621574958089399E-9</c:v>
                </c:pt>
                <c:pt idx="461">
                  <c:v>3.7063504696511799E-8</c:v>
                </c:pt>
                <c:pt idx="462">
                  <c:v>5.8455593301326197E-9</c:v>
                </c:pt>
                <c:pt idx="463">
                  <c:v>2.8456198260967999E-8</c:v>
                </c:pt>
                <c:pt idx="464">
                  <c:v>2.6066627057578899E-8</c:v>
                </c:pt>
                <c:pt idx="465">
                  <c:v>1.45626923495075E-8</c:v>
                </c:pt>
                <c:pt idx="466">
                  <c:v>1.6391044427965101E-9</c:v>
                </c:pt>
                <c:pt idx="467">
                  <c:v>3.0422665230360101E-7</c:v>
                </c:pt>
                <c:pt idx="468">
                  <c:v>1.06575021179616E-8</c:v>
                </c:pt>
                <c:pt idx="469">
                  <c:v>7.8743646218243204E-9</c:v>
                </c:pt>
                <c:pt idx="470">
                  <c:v>8.9915132778810999E-11</c:v>
                </c:pt>
                <c:pt idx="471">
                  <c:v>3.8010156207862402E-9</c:v>
                </c:pt>
                <c:pt idx="472">
                  <c:v>1.6287816278075199E-11</c:v>
                </c:pt>
                <c:pt idx="473">
                  <c:v>5.1831171940915301E-10</c:v>
                </c:pt>
                <c:pt idx="474">
                  <c:v>9.0018804742367303E-9</c:v>
                </c:pt>
                <c:pt idx="475">
                  <c:v>3.0739929052158698E-9</c:v>
                </c:pt>
                <c:pt idx="476">
                  <c:v>6.73306738094317E-8</c:v>
                </c:pt>
                <c:pt idx="477">
                  <c:v>7.3469624617543195E-8</c:v>
                </c:pt>
                <c:pt idx="478">
                  <c:v>1.8921962681548301E-10</c:v>
                </c:pt>
                <c:pt idx="479">
                  <c:v>2.27262388875122E-9</c:v>
                </c:pt>
                <c:pt idx="480">
                  <c:v>1.19526726983201E-8</c:v>
                </c:pt>
                <c:pt idx="481">
                  <c:v>6.0123566579423896E-9</c:v>
                </c:pt>
                <c:pt idx="482">
                  <c:v>0.99998921732156398</c:v>
                </c:pt>
                <c:pt idx="483">
                  <c:v>0.99999833591931897</c:v>
                </c:pt>
                <c:pt idx="484">
                  <c:v>2.3906285830695698E-6</c:v>
                </c:pt>
                <c:pt idx="485">
                  <c:v>1.48325356867087E-7</c:v>
                </c:pt>
                <c:pt idx="486">
                  <c:v>4.2390011337632199E-7</c:v>
                </c:pt>
                <c:pt idx="487">
                  <c:v>3.0952260338046501E-9</c:v>
                </c:pt>
                <c:pt idx="488">
                  <c:v>1.0940936227041401E-8</c:v>
                </c:pt>
                <c:pt idx="489">
                  <c:v>4.2788416693457302E-9</c:v>
                </c:pt>
                <c:pt idx="490">
                  <c:v>6.46153064200493E-9</c:v>
                </c:pt>
                <c:pt idx="491">
                  <c:v>1.37960015846074E-8</c:v>
                </c:pt>
                <c:pt idx="492">
                  <c:v>5.0342075053573202E-9</c:v>
                </c:pt>
                <c:pt idx="493">
                  <c:v>1.6681560431511501E-8</c:v>
                </c:pt>
                <c:pt idx="494">
                  <c:v>1.23786447435055E-9</c:v>
                </c:pt>
                <c:pt idx="495">
                  <c:v>1.1256154541429999E-6</c:v>
                </c:pt>
                <c:pt idx="496">
                  <c:v>4.4651729373613903E-9</c:v>
                </c:pt>
                <c:pt idx="497">
                  <c:v>2.1664982083539201E-9</c:v>
                </c:pt>
                <c:pt idx="498">
                  <c:v>1.28130100324468E-8</c:v>
                </c:pt>
                <c:pt idx="499">
                  <c:v>1.0194567158229701E-8</c:v>
                </c:pt>
                <c:pt idx="500">
                  <c:v>4.6534237701355898E-8</c:v>
                </c:pt>
                <c:pt idx="501">
                  <c:v>3.5608654583202598E-7</c:v>
                </c:pt>
                <c:pt idx="502">
                  <c:v>0.99998972917432705</c:v>
                </c:pt>
                <c:pt idx="503">
                  <c:v>0.32904663470720702</c:v>
                </c:pt>
                <c:pt idx="504">
                  <c:v>1.4680106464152499E-8</c:v>
                </c:pt>
                <c:pt idx="505">
                  <c:v>2.2327219546928101E-8</c:v>
                </c:pt>
                <c:pt idx="506">
                  <c:v>1.05215871376339E-7</c:v>
                </c:pt>
                <c:pt idx="507">
                  <c:v>1.7331398260470899E-9</c:v>
                </c:pt>
                <c:pt idx="508">
                  <c:v>1.39323274562075E-8</c:v>
                </c:pt>
                <c:pt idx="509">
                  <c:v>1.47354185537863E-8</c:v>
                </c:pt>
                <c:pt idx="510">
                  <c:v>9.5383184637980204E-10</c:v>
                </c:pt>
                <c:pt idx="511">
                  <c:v>4.2106051346982098E-10</c:v>
                </c:pt>
                <c:pt idx="512">
                  <c:v>3.7058298459764799E-9</c:v>
                </c:pt>
                <c:pt idx="513">
                  <c:v>1.3303239780503301E-9</c:v>
                </c:pt>
                <c:pt idx="514">
                  <c:v>1.77287577203919E-10</c:v>
                </c:pt>
                <c:pt idx="515">
                  <c:v>3.6807291045545401E-9</c:v>
                </c:pt>
                <c:pt idx="516">
                  <c:v>1.3340889268569599E-7</c:v>
                </c:pt>
                <c:pt idx="517">
                  <c:v>3.1391412474167203E-8</c:v>
                </c:pt>
                <c:pt idx="518">
                  <c:v>8.3040126817847701E-9</c:v>
                </c:pt>
                <c:pt idx="519">
                  <c:v>4.9121108615674701E-9</c:v>
                </c:pt>
                <c:pt idx="520">
                  <c:v>5.52883394109508E-11</c:v>
                </c:pt>
                <c:pt idx="521">
                  <c:v>2.5154665838085601E-8</c:v>
                </c:pt>
                <c:pt idx="522">
                  <c:v>2.0405139608481601E-10</c:v>
                </c:pt>
                <c:pt idx="523">
                  <c:v>4.4467648769528998E-10</c:v>
                </c:pt>
                <c:pt idx="524">
                  <c:v>6.0777283130815197E-10</c:v>
                </c:pt>
                <c:pt idx="525">
                  <c:v>9.4218357494700199E-11</c:v>
                </c:pt>
                <c:pt idx="526">
                  <c:v>5.2458769955075701E-8</c:v>
                </c:pt>
                <c:pt idx="527">
                  <c:v>6.95490738213569E-9</c:v>
                </c:pt>
                <c:pt idx="528">
                  <c:v>5.2528032866713297E-8</c:v>
                </c:pt>
                <c:pt idx="529">
                  <c:v>5.3263933987751197E-9</c:v>
                </c:pt>
                <c:pt idx="530">
                  <c:v>1.18144219973472E-8</c:v>
                </c:pt>
                <c:pt idx="531">
                  <c:v>6.86287183346433E-9</c:v>
                </c:pt>
                <c:pt idx="532">
                  <c:v>3.8096376003350598E-8</c:v>
                </c:pt>
                <c:pt idx="533">
                  <c:v>6.1993749033586297E-9</c:v>
                </c:pt>
                <c:pt idx="534">
                  <c:v>3.0591092010490101E-9</c:v>
                </c:pt>
                <c:pt idx="535">
                  <c:v>2.3685145219379998E-9</c:v>
                </c:pt>
                <c:pt idx="536">
                  <c:v>2.88615151748926E-10</c:v>
                </c:pt>
                <c:pt idx="537">
                  <c:v>2.7798172675781798E-9</c:v>
                </c:pt>
                <c:pt idx="538">
                  <c:v>1.0469445512256101E-9</c:v>
                </c:pt>
                <c:pt idx="539">
                  <c:v>1.7734990288593101E-8</c:v>
                </c:pt>
                <c:pt idx="540">
                  <c:v>2.0063317115513698E-9</c:v>
                </c:pt>
                <c:pt idx="541">
                  <c:v>2.09991377979737E-9</c:v>
                </c:pt>
                <c:pt idx="542">
                  <c:v>4.2521412889780201E-10</c:v>
                </c:pt>
                <c:pt idx="543">
                  <c:v>5.3120489099113399E-9</c:v>
                </c:pt>
                <c:pt idx="544">
                  <c:v>2.4657545047438101E-11</c:v>
                </c:pt>
                <c:pt idx="545">
                  <c:v>1.0098953152978801E-8</c:v>
                </c:pt>
                <c:pt idx="546">
                  <c:v>9.9414136133918E-9</c:v>
                </c:pt>
                <c:pt idx="547">
                  <c:v>3.55372022972748E-9</c:v>
                </c:pt>
                <c:pt idx="548">
                  <c:v>1.4105987834677101E-8</c:v>
                </c:pt>
                <c:pt idx="549">
                  <c:v>1.5104455908369001E-9</c:v>
                </c:pt>
                <c:pt idx="550">
                  <c:v>6.41097767117965E-10</c:v>
                </c:pt>
                <c:pt idx="551">
                  <c:v>3.21306505341346E-10</c:v>
                </c:pt>
                <c:pt idx="552">
                  <c:v>5.0747362642470696E-10</c:v>
                </c:pt>
                <c:pt idx="553">
                  <c:v>7.5342560473359598E-11</c:v>
                </c:pt>
                <c:pt idx="554">
                  <c:v>1.1564863878097399E-9</c:v>
                </c:pt>
                <c:pt idx="555">
                  <c:v>7.2958657367918302E-10</c:v>
                </c:pt>
                <c:pt idx="556">
                  <c:v>7.1824760263895197E-10</c:v>
                </c:pt>
                <c:pt idx="557">
                  <c:v>2.81222532246686E-8</c:v>
                </c:pt>
                <c:pt idx="558">
                  <c:v>6.7158005797088897E-8</c:v>
                </c:pt>
                <c:pt idx="559">
                  <c:v>2.3723078954732698E-10</c:v>
                </c:pt>
                <c:pt idx="560">
                  <c:v>5.7749698061700396E-10</c:v>
                </c:pt>
                <c:pt idx="561">
                  <c:v>2.0466556046261399E-10</c:v>
                </c:pt>
                <c:pt idx="562">
                  <c:v>2.4957568778574799E-10</c:v>
                </c:pt>
                <c:pt idx="563">
                  <c:v>6.2649947334065304E-11</c:v>
                </c:pt>
                <c:pt idx="564">
                  <c:v>1.08562492336148E-10</c:v>
                </c:pt>
                <c:pt idx="565">
                  <c:v>1.86052071977472E-8</c:v>
                </c:pt>
                <c:pt idx="566">
                  <c:v>1.18332189433108E-9</c:v>
                </c:pt>
                <c:pt idx="567">
                  <c:v>1.54909312608814E-9</c:v>
                </c:pt>
                <c:pt idx="568">
                  <c:v>1.69497958416402E-8</c:v>
                </c:pt>
                <c:pt idx="569">
                  <c:v>4.1793707314203602E-8</c:v>
                </c:pt>
                <c:pt idx="570">
                  <c:v>6.9555917024059504E-10</c:v>
                </c:pt>
                <c:pt idx="571">
                  <c:v>4.5037813244854198E-10</c:v>
                </c:pt>
                <c:pt idx="572">
                  <c:v>2.6192205710486399E-8</c:v>
                </c:pt>
                <c:pt idx="573">
                  <c:v>1.5627783182561901E-8</c:v>
                </c:pt>
                <c:pt idx="574">
                  <c:v>2.5556120128126799E-8</c:v>
                </c:pt>
                <c:pt idx="575">
                  <c:v>5.29277076259672E-8</c:v>
                </c:pt>
                <c:pt idx="576">
                  <c:v>1.45673891243232E-8</c:v>
                </c:pt>
                <c:pt idx="577">
                  <c:v>6.2271924132215E-10</c:v>
                </c:pt>
                <c:pt idx="578">
                  <c:v>6.64797070114123E-10</c:v>
                </c:pt>
                <c:pt idx="579">
                  <c:v>6.5606878774445804E-8</c:v>
                </c:pt>
                <c:pt idx="580">
                  <c:v>9.6348460748040199E-10</c:v>
                </c:pt>
                <c:pt idx="581">
                  <c:v>1.2894613409797699E-10</c:v>
                </c:pt>
                <c:pt idx="582">
                  <c:v>2.5254578463662399E-8</c:v>
                </c:pt>
                <c:pt idx="583">
                  <c:v>1.0474944774622301E-8</c:v>
                </c:pt>
                <c:pt idx="584">
                  <c:v>1.1648686804132601E-9</c:v>
                </c:pt>
                <c:pt idx="585">
                  <c:v>5.9470125451275399E-9</c:v>
                </c:pt>
                <c:pt idx="586">
                  <c:v>3.6053336748265403E-10</c:v>
                </c:pt>
                <c:pt idx="587">
                  <c:v>1.37956020707249E-10</c:v>
                </c:pt>
                <c:pt idx="588">
                  <c:v>9.3474994281930496E-10</c:v>
                </c:pt>
                <c:pt idx="589">
                  <c:v>7.82012960928787E-8</c:v>
                </c:pt>
                <c:pt idx="590">
                  <c:v>2.0196807923543899E-9</c:v>
                </c:pt>
                <c:pt idx="591">
                  <c:v>1.05500140083839E-9</c:v>
                </c:pt>
                <c:pt idx="592">
                  <c:v>1.5097744641398E-9</c:v>
                </c:pt>
                <c:pt idx="593">
                  <c:v>7.9166230424197701E-7</c:v>
                </c:pt>
                <c:pt idx="594">
                  <c:v>4.1646659706479201E-8</c:v>
                </c:pt>
                <c:pt idx="595">
                  <c:v>3.3344466185651899E-9</c:v>
                </c:pt>
                <c:pt idx="596">
                  <c:v>2.5970919075331203E-10</c:v>
                </c:pt>
                <c:pt idx="597">
                  <c:v>1.0365797158992299E-8</c:v>
                </c:pt>
                <c:pt idx="598">
                  <c:v>6.6774973001548703E-8</c:v>
                </c:pt>
                <c:pt idx="599">
                  <c:v>3.4461648158152602E-9</c:v>
                </c:pt>
                <c:pt idx="600">
                  <c:v>2.4202337980027903E-7</c:v>
                </c:pt>
                <c:pt idx="601">
                  <c:v>5.8891519985793002E-9</c:v>
                </c:pt>
                <c:pt idx="602">
                  <c:v>3.9666677570277697E-8</c:v>
                </c:pt>
                <c:pt idx="603">
                  <c:v>6.9840415425909704E-8</c:v>
                </c:pt>
                <c:pt idx="604">
                  <c:v>0.29972776469047802</c:v>
                </c:pt>
                <c:pt idx="605">
                  <c:v>0.99999911278102604</c:v>
                </c:pt>
                <c:pt idx="606">
                  <c:v>5.1252642237432799E-8</c:v>
                </c:pt>
                <c:pt idx="607">
                  <c:v>3.6388391222476702E-9</c:v>
                </c:pt>
                <c:pt idx="608">
                  <c:v>5.0223086546050801E-9</c:v>
                </c:pt>
                <c:pt idx="609">
                  <c:v>2.31071260707966E-7</c:v>
                </c:pt>
                <c:pt idx="610">
                  <c:v>7.4273347480700703E-9</c:v>
                </c:pt>
                <c:pt idx="611">
                  <c:v>2.4165806345700298E-9</c:v>
                </c:pt>
                <c:pt idx="612">
                  <c:v>4.59781627575496E-10</c:v>
                </c:pt>
                <c:pt idx="613">
                  <c:v>6.6984702634667406E-8</c:v>
                </c:pt>
                <c:pt idx="614">
                  <c:v>5.3263574242302799E-10</c:v>
                </c:pt>
                <c:pt idx="615">
                  <c:v>1.60457329322058E-10</c:v>
                </c:pt>
                <c:pt idx="616">
                  <c:v>2.7562872114527999E-8</c:v>
                </c:pt>
                <c:pt idx="617">
                  <c:v>6.7721015547147197E-9</c:v>
                </c:pt>
                <c:pt idx="618">
                  <c:v>9.2961024154338799E-7</c:v>
                </c:pt>
                <c:pt idx="619">
                  <c:v>9.1651238213993095E-10</c:v>
                </c:pt>
                <c:pt idx="620">
                  <c:v>3.2583098314299899E-8</c:v>
                </c:pt>
                <c:pt idx="621">
                  <c:v>8.1835342341053493E-9</c:v>
                </c:pt>
                <c:pt idx="622">
                  <c:v>4.3125378375052E-8</c:v>
                </c:pt>
                <c:pt idx="623">
                  <c:v>4.4337576915003502E-9</c:v>
                </c:pt>
                <c:pt idx="624">
                  <c:v>1.2020469400599601E-9</c:v>
                </c:pt>
                <c:pt idx="625">
                  <c:v>2.17092038014119E-8</c:v>
                </c:pt>
                <c:pt idx="626">
                  <c:v>6.8758810669391303E-9</c:v>
                </c:pt>
                <c:pt idx="627">
                  <c:v>9.6430672481421704E-9</c:v>
                </c:pt>
                <c:pt idx="628">
                  <c:v>3.2206494778572197E-10</c:v>
                </c:pt>
                <c:pt idx="629">
                  <c:v>2.90764864018825E-11</c:v>
                </c:pt>
                <c:pt idx="630">
                  <c:v>2.2111324263946302E-9</c:v>
                </c:pt>
                <c:pt idx="631">
                  <c:v>1.6677895425651501E-8</c:v>
                </c:pt>
                <c:pt idx="632">
                  <c:v>1.0013136481931301E-8</c:v>
                </c:pt>
                <c:pt idx="633">
                  <c:v>7.7117573014550599E-8</c:v>
                </c:pt>
                <c:pt idx="634">
                  <c:v>1.2492484074740699E-9</c:v>
                </c:pt>
                <c:pt idx="635">
                  <c:v>6.8564813575950501E-10</c:v>
                </c:pt>
                <c:pt idx="636">
                  <c:v>8.3833477739025596E-8</c:v>
                </c:pt>
                <c:pt idx="637">
                  <c:v>2.25635774171107E-9</c:v>
                </c:pt>
                <c:pt idx="638">
                  <c:v>1.5008097552114901E-8</c:v>
                </c:pt>
                <c:pt idx="639">
                  <c:v>4.8043532478255097E-10</c:v>
                </c:pt>
                <c:pt idx="640">
                  <c:v>3.4950321757038598E-10</c:v>
                </c:pt>
                <c:pt idx="641">
                  <c:v>1.3406159861434501E-9</c:v>
                </c:pt>
                <c:pt idx="642">
                  <c:v>2.5933651661632302E-9</c:v>
                </c:pt>
                <c:pt idx="643">
                  <c:v>2.4859749504808001E-8</c:v>
                </c:pt>
                <c:pt idx="644">
                  <c:v>1.9476630434477502E-9</c:v>
                </c:pt>
                <c:pt idx="645">
                  <c:v>8.4573413030459707E-9</c:v>
                </c:pt>
                <c:pt idx="646">
                  <c:v>5.3208737598673296E-9</c:v>
                </c:pt>
                <c:pt idx="647">
                  <c:v>2.21831627286694E-8</c:v>
                </c:pt>
                <c:pt idx="648">
                  <c:v>5.5207445752375203E-9</c:v>
                </c:pt>
                <c:pt idx="649">
                  <c:v>1.50845831455774E-9</c:v>
                </c:pt>
                <c:pt idx="650">
                  <c:v>6.8400988294359302E-10</c:v>
                </c:pt>
                <c:pt idx="651">
                  <c:v>2.0819291134210802E-8</c:v>
                </c:pt>
                <c:pt idx="652">
                  <c:v>5.3274222501793302E-10</c:v>
                </c:pt>
                <c:pt idx="653">
                  <c:v>1.4911278212396499E-10</c:v>
                </c:pt>
                <c:pt idx="654">
                  <c:v>9.2474144380790402E-8</c:v>
                </c:pt>
                <c:pt idx="655">
                  <c:v>1.2859275954724501E-9</c:v>
                </c:pt>
                <c:pt idx="656">
                  <c:v>4.5277589998855697E-9</c:v>
                </c:pt>
                <c:pt idx="657">
                  <c:v>2.9620114136839498E-9</c:v>
                </c:pt>
                <c:pt idx="658">
                  <c:v>2.1754179280884199E-9</c:v>
                </c:pt>
                <c:pt idx="659">
                  <c:v>7.8077091565982401E-10</c:v>
                </c:pt>
                <c:pt idx="660">
                  <c:v>8.1127016875854108E-9</c:v>
                </c:pt>
                <c:pt idx="661">
                  <c:v>2.3982921134484501E-10</c:v>
                </c:pt>
                <c:pt idx="662">
                  <c:v>3.3763406248574401E-9</c:v>
                </c:pt>
                <c:pt idx="663">
                  <c:v>2.4450925196239099E-9</c:v>
                </c:pt>
                <c:pt idx="664">
                  <c:v>3.8529903681377801E-8</c:v>
                </c:pt>
                <c:pt idx="665">
                  <c:v>1.8323294400907401E-10</c:v>
                </c:pt>
                <c:pt idx="666">
                  <c:v>9.01625873377517E-9</c:v>
                </c:pt>
                <c:pt idx="667">
                  <c:v>1.9796661282633401E-9</c:v>
                </c:pt>
                <c:pt idx="668">
                  <c:v>4.2780294171662298E-10</c:v>
                </c:pt>
                <c:pt idx="669">
                  <c:v>7.2536822399315498E-11</c:v>
                </c:pt>
                <c:pt idx="670">
                  <c:v>5.0543611602600901E-10</c:v>
                </c:pt>
                <c:pt idx="671">
                  <c:v>1.5677793806129401E-9</c:v>
                </c:pt>
                <c:pt idx="672">
                  <c:v>3.1674795004404897E-8</c:v>
                </c:pt>
                <c:pt idx="673">
                  <c:v>1.05441325808861E-8</c:v>
                </c:pt>
                <c:pt idx="674">
                  <c:v>1.0866892365925099E-9</c:v>
                </c:pt>
                <c:pt idx="675">
                  <c:v>5.5928913437079201E-9</c:v>
                </c:pt>
                <c:pt idx="676">
                  <c:v>1.1638196671084599E-8</c:v>
                </c:pt>
                <c:pt idx="677">
                  <c:v>4.6662966493289097E-9</c:v>
                </c:pt>
                <c:pt idx="678">
                  <c:v>3.4382932922227102E-8</c:v>
                </c:pt>
                <c:pt idx="679">
                  <c:v>7.8802279294405903E-11</c:v>
                </c:pt>
                <c:pt idx="680">
                  <c:v>3.9850835457421701E-8</c:v>
                </c:pt>
                <c:pt idx="681">
                  <c:v>1.8514537819315701E-9</c:v>
                </c:pt>
                <c:pt idx="682">
                  <c:v>1.7260554595490001E-10</c:v>
                </c:pt>
                <c:pt idx="683">
                  <c:v>3.4145703397250799E-10</c:v>
                </c:pt>
                <c:pt idx="684">
                  <c:v>8.33935318645936E-10</c:v>
                </c:pt>
                <c:pt idx="685">
                  <c:v>6.3866120614486602E-9</c:v>
                </c:pt>
                <c:pt idx="686">
                  <c:v>2.8306364913033098E-9</c:v>
                </c:pt>
                <c:pt idx="687">
                  <c:v>3.29195227930967E-9</c:v>
                </c:pt>
                <c:pt idx="688">
                  <c:v>5.0329027110005601E-10</c:v>
                </c:pt>
                <c:pt idx="689">
                  <c:v>1.3555311782428699E-9</c:v>
                </c:pt>
                <c:pt idx="690">
                  <c:v>2.0014799529890299E-10</c:v>
                </c:pt>
                <c:pt idx="691">
                  <c:v>2.7897198432637799E-9</c:v>
                </c:pt>
                <c:pt idx="692">
                  <c:v>6.7632976106981796E-10</c:v>
                </c:pt>
                <c:pt idx="693">
                  <c:v>1.1647823793962799E-10</c:v>
                </c:pt>
                <c:pt idx="694">
                  <c:v>1.12213940446045E-8</c:v>
                </c:pt>
                <c:pt idx="695">
                  <c:v>7.7093616594690395E-11</c:v>
                </c:pt>
                <c:pt idx="696">
                  <c:v>2.9658636377461099E-9</c:v>
                </c:pt>
                <c:pt idx="697">
                  <c:v>5.4736854101320397E-10</c:v>
                </c:pt>
                <c:pt idx="698">
                  <c:v>2.0156002280848E-8</c:v>
                </c:pt>
                <c:pt idx="699">
                  <c:v>5.42895156328086E-8</c:v>
                </c:pt>
                <c:pt idx="700">
                  <c:v>6.6212426020750502E-9</c:v>
                </c:pt>
                <c:pt idx="701">
                  <c:v>1.05532758768203E-6</c:v>
                </c:pt>
                <c:pt idx="702">
                  <c:v>1.39848920059973E-8</c:v>
                </c:pt>
                <c:pt idx="703">
                  <c:v>8.9804313700229301E-9</c:v>
                </c:pt>
                <c:pt idx="704">
                  <c:v>3.8191067002839399E-9</c:v>
                </c:pt>
                <c:pt idx="705">
                  <c:v>3.6613958092958902E-9</c:v>
                </c:pt>
                <c:pt idx="706">
                  <c:v>0.97254793562040798</c:v>
                </c:pt>
                <c:pt idx="707">
                  <c:v>0.97093720602338796</c:v>
                </c:pt>
                <c:pt idx="708">
                  <c:v>0.96230289440082495</c:v>
                </c:pt>
                <c:pt idx="709">
                  <c:v>3.5827345623327999E-11</c:v>
                </c:pt>
                <c:pt idx="710">
                  <c:v>7.3453017865362393E-12</c:v>
                </c:pt>
                <c:pt idx="711">
                  <c:v>3.8713774025361398E-9</c:v>
                </c:pt>
                <c:pt idx="712">
                  <c:v>3.3669259793278301E-10</c:v>
                </c:pt>
                <c:pt idx="713">
                  <c:v>6.1932690512382002E-9</c:v>
                </c:pt>
                <c:pt idx="714">
                  <c:v>4.3581906648710202E-10</c:v>
                </c:pt>
                <c:pt idx="715">
                  <c:v>1.4062147881254399E-8</c:v>
                </c:pt>
                <c:pt idx="716">
                  <c:v>6.9080583046981403E-9</c:v>
                </c:pt>
                <c:pt idx="717">
                  <c:v>1.9125605519007799E-7</c:v>
                </c:pt>
                <c:pt idx="718">
                  <c:v>9.8186463910229392E-10</c:v>
                </c:pt>
                <c:pt idx="719">
                  <c:v>4.23443196200173E-10</c:v>
                </c:pt>
                <c:pt idx="720">
                  <c:v>1.4553452029093E-9</c:v>
                </c:pt>
                <c:pt idx="721">
                  <c:v>3.81864918075937E-8</c:v>
                </c:pt>
                <c:pt idx="722">
                  <c:v>3.4926556395866402E-11</c:v>
                </c:pt>
                <c:pt idx="723">
                  <c:v>8.2402915091677403E-10</c:v>
                </c:pt>
                <c:pt idx="724">
                  <c:v>5.4637688687792102E-9</c:v>
                </c:pt>
                <c:pt idx="725">
                  <c:v>1.37336682574421E-6</c:v>
                </c:pt>
                <c:pt idx="726">
                  <c:v>6.0394647031010104E-9</c:v>
                </c:pt>
                <c:pt idx="727">
                  <c:v>8.6724398939375104E-10</c:v>
                </c:pt>
                <c:pt idx="728">
                  <c:v>2.4013229969277502E-10</c:v>
                </c:pt>
                <c:pt idx="729">
                  <c:v>6.0338328569701298E-10</c:v>
                </c:pt>
                <c:pt idx="730">
                  <c:v>1.6139669916773899E-10</c:v>
                </c:pt>
                <c:pt idx="731">
                  <c:v>5.8701209266332101E-10</c:v>
                </c:pt>
                <c:pt idx="732">
                  <c:v>1.03194008277538E-10</c:v>
                </c:pt>
                <c:pt idx="733">
                  <c:v>2.01747012438881E-10</c:v>
                </c:pt>
                <c:pt idx="734">
                  <c:v>8.9388257326299796E-10</c:v>
                </c:pt>
                <c:pt idx="735">
                  <c:v>1.9444263314675201E-8</c:v>
                </c:pt>
                <c:pt idx="736">
                  <c:v>1.48111962739601E-8</c:v>
                </c:pt>
                <c:pt idx="737">
                  <c:v>4.46505399152284E-8</c:v>
                </c:pt>
                <c:pt idx="738">
                  <c:v>8.0900141591303503E-10</c:v>
                </c:pt>
                <c:pt idx="739">
                  <c:v>1.0772312391278299E-8</c:v>
                </c:pt>
                <c:pt idx="740">
                  <c:v>2.4203566211630399E-9</c:v>
                </c:pt>
                <c:pt idx="741">
                  <c:v>8.6243444376486305E-10</c:v>
                </c:pt>
                <c:pt idx="742">
                  <c:v>2.2811216475995398E-9</c:v>
                </c:pt>
                <c:pt idx="743">
                  <c:v>4.4922824344288097E-8</c:v>
                </c:pt>
                <c:pt idx="744">
                  <c:v>3.6843140128297002E-10</c:v>
                </c:pt>
                <c:pt idx="745">
                  <c:v>3.7233986319116302E-9</c:v>
                </c:pt>
                <c:pt idx="746">
                  <c:v>6.0245954717298E-9</c:v>
                </c:pt>
                <c:pt idx="747">
                  <c:v>2.5711039287088198E-10</c:v>
                </c:pt>
                <c:pt idx="748">
                  <c:v>1.24340264441277E-9</c:v>
                </c:pt>
                <c:pt idx="749">
                  <c:v>9.4833698889229399E-10</c:v>
                </c:pt>
                <c:pt idx="750">
                  <c:v>7.5889871746444701E-10</c:v>
                </c:pt>
                <c:pt idx="751">
                  <c:v>1.0254812231333799E-9</c:v>
                </c:pt>
                <c:pt idx="752">
                  <c:v>1.5642368704463599E-10</c:v>
                </c:pt>
                <c:pt idx="753">
                  <c:v>7.7900138978628206E-11</c:v>
                </c:pt>
                <c:pt idx="754">
                  <c:v>1.5721741875588099E-9</c:v>
                </c:pt>
                <c:pt idx="755">
                  <c:v>2.8630069630980798E-9</c:v>
                </c:pt>
                <c:pt idx="756">
                  <c:v>1.27636892730579E-8</c:v>
                </c:pt>
                <c:pt idx="757">
                  <c:v>6.3610136322541798E-10</c:v>
                </c:pt>
                <c:pt idx="758">
                  <c:v>6.3958866949806897E-9</c:v>
                </c:pt>
                <c:pt idx="759">
                  <c:v>2.4851110659066302E-8</c:v>
                </c:pt>
                <c:pt idx="760">
                  <c:v>4.1633889009901903E-9</c:v>
                </c:pt>
                <c:pt idx="761">
                  <c:v>2.3436116508606302E-9</c:v>
                </c:pt>
                <c:pt idx="762">
                  <c:v>1.99696319798868E-8</c:v>
                </c:pt>
                <c:pt idx="763">
                  <c:v>1.5044575591004901E-8</c:v>
                </c:pt>
                <c:pt idx="764">
                  <c:v>2.1268799178228699E-10</c:v>
                </c:pt>
                <c:pt idx="765">
                  <c:v>3.3336295317039602E-10</c:v>
                </c:pt>
                <c:pt idx="766">
                  <c:v>2.02008574125126E-8</c:v>
                </c:pt>
                <c:pt idx="767">
                  <c:v>1.1980820526346901E-9</c:v>
                </c:pt>
                <c:pt idx="768">
                  <c:v>1.43336588721934E-9</c:v>
                </c:pt>
                <c:pt idx="769">
                  <c:v>6.8455222101183205E-8</c:v>
                </c:pt>
                <c:pt idx="770">
                  <c:v>1.8237929311943601E-8</c:v>
                </c:pt>
                <c:pt idx="771">
                  <c:v>4.6966252076581699E-9</c:v>
                </c:pt>
                <c:pt idx="772">
                  <c:v>5.9380193517708003E-10</c:v>
                </c:pt>
                <c:pt idx="773">
                  <c:v>9.4870844702149306E-10</c:v>
                </c:pt>
                <c:pt idx="774">
                  <c:v>2.4062376399193801E-10</c:v>
                </c:pt>
                <c:pt idx="775">
                  <c:v>1.76831965215955E-8</c:v>
                </c:pt>
                <c:pt idx="776">
                  <c:v>4.9134293200359099E-10</c:v>
                </c:pt>
                <c:pt idx="777">
                  <c:v>1.9049921238016701E-8</c:v>
                </c:pt>
                <c:pt idx="778">
                  <c:v>1.5410279585272399E-7</c:v>
                </c:pt>
                <c:pt idx="779">
                  <c:v>5.3465335393391604E-10</c:v>
                </c:pt>
                <c:pt idx="780">
                  <c:v>2.5651409812599398E-10</c:v>
                </c:pt>
                <c:pt idx="781">
                  <c:v>0.86738249123456101</c:v>
                </c:pt>
                <c:pt idx="782">
                  <c:v>0.99999974173998496</c:v>
                </c:pt>
                <c:pt idx="783">
                  <c:v>0.999999836618788</c:v>
                </c:pt>
                <c:pt idx="784">
                  <c:v>0.99999999568874898</c:v>
                </c:pt>
                <c:pt idx="785">
                  <c:v>0.99999996530298596</c:v>
                </c:pt>
                <c:pt idx="786">
                  <c:v>0.99999995717669099</c:v>
                </c:pt>
                <c:pt idx="787">
                  <c:v>0.99999990744915601</c:v>
                </c:pt>
                <c:pt idx="788">
                  <c:v>5.6154969910184101E-7</c:v>
                </c:pt>
                <c:pt idx="789">
                  <c:v>5.0069102285104698E-9</c:v>
                </c:pt>
                <c:pt idx="790">
                  <c:v>3.27764780209493E-7</c:v>
                </c:pt>
                <c:pt idx="791">
                  <c:v>1.5711030193116601E-9</c:v>
                </c:pt>
                <c:pt idx="792">
                  <c:v>5.8391033518558701E-10</c:v>
                </c:pt>
                <c:pt idx="793">
                  <c:v>4.2508635907985196E-9</c:v>
                </c:pt>
                <c:pt idx="794">
                  <c:v>2.7046589640015999E-9</c:v>
                </c:pt>
                <c:pt idx="795">
                  <c:v>1.3533723382691199E-9</c:v>
                </c:pt>
                <c:pt idx="796">
                  <c:v>3.8908499510645999E-8</c:v>
                </c:pt>
                <c:pt idx="797">
                  <c:v>1.359634471164E-7</c:v>
                </c:pt>
                <c:pt idx="798">
                  <c:v>4.9552810264461797E-8</c:v>
                </c:pt>
                <c:pt idx="799">
                  <c:v>7.1537988584770303E-8</c:v>
                </c:pt>
                <c:pt idx="800">
                  <c:v>4.5939421022079504E-9</c:v>
                </c:pt>
                <c:pt idx="801">
                  <c:v>2.9993243878708099E-8</c:v>
                </c:pt>
                <c:pt idx="802">
                  <c:v>7.1495384515579902E-9</c:v>
                </c:pt>
                <c:pt idx="803">
                  <c:v>1.65928108074023E-9</c:v>
                </c:pt>
                <c:pt idx="804">
                  <c:v>4.09578986111741E-6</c:v>
                </c:pt>
                <c:pt idx="805">
                  <c:v>4.1054455796231203E-9</c:v>
                </c:pt>
                <c:pt idx="806">
                  <c:v>2.94019561625753E-5</c:v>
                </c:pt>
                <c:pt idx="807">
                  <c:v>9.3224352299579296E-8</c:v>
                </c:pt>
                <c:pt idx="808">
                  <c:v>2.6328386127569399E-8</c:v>
                </c:pt>
                <c:pt idx="809">
                  <c:v>3.5062692654820599E-10</c:v>
                </c:pt>
                <c:pt idx="810">
                  <c:v>1.2485913411534199E-9</c:v>
                </c:pt>
                <c:pt idx="811">
                  <c:v>8.2744741960490305E-9</c:v>
                </c:pt>
                <c:pt idx="812">
                  <c:v>1.6411662010907499E-10</c:v>
                </c:pt>
                <c:pt idx="813">
                  <c:v>5.2955596733585402E-8</c:v>
                </c:pt>
                <c:pt idx="814">
                  <c:v>4.8224472551157603E-8</c:v>
                </c:pt>
                <c:pt idx="815">
                  <c:v>6.1744733962323606E-8</c:v>
                </c:pt>
                <c:pt idx="816">
                  <c:v>2.1959363030985099E-7</c:v>
                </c:pt>
                <c:pt idx="817">
                  <c:v>5.9819484522000001E-10</c:v>
                </c:pt>
                <c:pt idx="818">
                  <c:v>3.8586698009149499E-10</c:v>
                </c:pt>
                <c:pt idx="819">
                  <c:v>5.0321984400154097E-10</c:v>
                </c:pt>
                <c:pt idx="820">
                  <c:v>1.16345324115997E-9</c:v>
                </c:pt>
                <c:pt idx="821">
                  <c:v>5.4435355941270396E-10</c:v>
                </c:pt>
                <c:pt idx="822">
                  <c:v>3.6331996500109398E-7</c:v>
                </c:pt>
                <c:pt idx="823">
                  <c:v>2.2702249214210001E-8</c:v>
                </c:pt>
                <c:pt idx="824">
                  <c:v>1.2054070885019299E-9</c:v>
                </c:pt>
                <c:pt idx="825">
                  <c:v>1.7670287491748699E-7</c:v>
                </c:pt>
                <c:pt idx="826">
                  <c:v>1.2173540643774799E-7</c:v>
                </c:pt>
                <c:pt idx="827">
                  <c:v>7.1382226504436505E-8</c:v>
                </c:pt>
                <c:pt idx="828">
                  <c:v>2.32889636129024E-7</c:v>
                </c:pt>
                <c:pt idx="829">
                  <c:v>2.2070394067127101E-9</c:v>
                </c:pt>
                <c:pt idx="830">
                  <c:v>2.64250352551444E-9</c:v>
                </c:pt>
                <c:pt idx="831">
                  <c:v>5.0732390993372702E-10</c:v>
                </c:pt>
                <c:pt idx="832">
                  <c:v>6.5257734475180598E-11</c:v>
                </c:pt>
                <c:pt idx="833">
                  <c:v>2.4402884570850099E-11</c:v>
                </c:pt>
                <c:pt idx="834">
                  <c:v>3.0877529882169402E-8</c:v>
                </c:pt>
                <c:pt idx="835">
                  <c:v>4.5448292192070102E-9</c:v>
                </c:pt>
                <c:pt idx="836">
                  <c:v>7.1855065615591805E-7</c:v>
                </c:pt>
                <c:pt idx="837">
                  <c:v>0.14593094483608901</c:v>
                </c:pt>
                <c:pt idx="838">
                  <c:v>0.54694960546906601</c:v>
                </c:pt>
                <c:pt idx="839">
                  <c:v>0.63954629953465403</c:v>
                </c:pt>
                <c:pt idx="840">
                  <c:v>0.37353289945164703</c:v>
                </c:pt>
                <c:pt idx="841">
                  <c:v>0.87384615906165397</c:v>
                </c:pt>
                <c:pt idx="842">
                  <c:v>0.66090820729591204</c:v>
                </c:pt>
                <c:pt idx="843">
                  <c:v>0.855176207721424</c:v>
                </c:pt>
                <c:pt idx="844">
                  <c:v>0.844094703086401</c:v>
                </c:pt>
                <c:pt idx="845">
                  <c:v>0.99999926277120099</c:v>
                </c:pt>
                <c:pt idx="846">
                  <c:v>0.99999932848936701</c:v>
                </c:pt>
                <c:pt idx="847">
                  <c:v>0.99999671842527205</c:v>
                </c:pt>
                <c:pt idx="848">
                  <c:v>6.5871375317491307E-2</c:v>
                </c:pt>
                <c:pt idx="849">
                  <c:v>3.13746532803464E-9</c:v>
                </c:pt>
                <c:pt idx="850">
                  <c:v>2.2226276429750701E-8</c:v>
                </c:pt>
                <c:pt idx="851">
                  <c:v>5.7050799941973605E-7</c:v>
                </c:pt>
                <c:pt idx="852">
                  <c:v>2.2421219126375701E-6</c:v>
                </c:pt>
                <c:pt idx="853">
                  <c:v>1.4410360434654299E-7</c:v>
                </c:pt>
                <c:pt idx="854">
                  <c:v>8.7204634629645301E-9</c:v>
                </c:pt>
                <c:pt idx="855">
                  <c:v>1.2591171013269999E-9</c:v>
                </c:pt>
                <c:pt idx="856">
                  <c:v>9.1319362880319204E-10</c:v>
                </c:pt>
                <c:pt idx="857">
                  <c:v>1.0157937135436501E-8</c:v>
                </c:pt>
                <c:pt idx="858">
                  <c:v>4.4609278331346999E-10</c:v>
                </c:pt>
                <c:pt idx="859">
                  <c:v>5.6573054005916802E-9</c:v>
                </c:pt>
                <c:pt idx="860">
                  <c:v>9.1250659633538592E-9</c:v>
                </c:pt>
                <c:pt idx="861">
                  <c:v>1.6164895425124201E-8</c:v>
                </c:pt>
                <c:pt idx="862">
                  <c:v>2.44971842286147E-10</c:v>
                </c:pt>
                <c:pt idx="863">
                  <c:v>7.5589688310529095E-9</c:v>
                </c:pt>
                <c:pt idx="864">
                  <c:v>4.2788837468184597E-10</c:v>
                </c:pt>
                <c:pt idx="865">
                  <c:v>6.7077618195065399E-9</c:v>
                </c:pt>
                <c:pt idx="866">
                  <c:v>4.4242204606263298E-9</c:v>
                </c:pt>
                <c:pt idx="867">
                  <c:v>3.61015101870482E-9</c:v>
                </c:pt>
                <c:pt idx="868">
                  <c:v>1.5599332677727799E-8</c:v>
                </c:pt>
                <c:pt idx="869">
                  <c:v>1.8696128446466001E-10</c:v>
                </c:pt>
                <c:pt idx="870">
                  <c:v>6.4283944993198797E-11</c:v>
                </c:pt>
                <c:pt idx="871">
                  <c:v>1.1940547559348501E-10</c:v>
                </c:pt>
                <c:pt idx="872">
                  <c:v>3.5013253040922998E-11</c:v>
                </c:pt>
                <c:pt idx="873">
                  <c:v>1.2058753138903501E-10</c:v>
                </c:pt>
                <c:pt idx="874">
                  <c:v>1.0270304131396499E-9</c:v>
                </c:pt>
                <c:pt idx="875">
                  <c:v>2.6225618050033999E-9</c:v>
                </c:pt>
                <c:pt idx="876">
                  <c:v>6.7975921967746697E-12</c:v>
                </c:pt>
                <c:pt idx="877">
                  <c:v>5.0048156645885998E-9</c:v>
                </c:pt>
                <c:pt idx="878">
                  <c:v>1.4001928434249799E-9</c:v>
                </c:pt>
                <c:pt idx="879">
                  <c:v>8.9914368796781003E-10</c:v>
                </c:pt>
                <c:pt idx="880">
                  <c:v>1.09366038633972E-9</c:v>
                </c:pt>
                <c:pt idx="881">
                  <c:v>6.47272963638682E-9</c:v>
                </c:pt>
                <c:pt idx="882">
                  <c:v>2.2042959444675901E-9</c:v>
                </c:pt>
                <c:pt idx="883">
                  <c:v>6.9716304867420501E-9</c:v>
                </c:pt>
                <c:pt idx="884">
                  <c:v>8.4296062074586599E-10</c:v>
                </c:pt>
                <c:pt idx="885">
                  <c:v>8.3852012476420397E-9</c:v>
                </c:pt>
                <c:pt idx="886">
                  <c:v>1.61305892710935E-10</c:v>
                </c:pt>
                <c:pt idx="887">
                  <c:v>2.86612809331576E-9</c:v>
                </c:pt>
                <c:pt idx="888">
                  <c:v>3.56260062385949E-8</c:v>
                </c:pt>
                <c:pt idx="889">
                  <c:v>1.2818168456965199E-8</c:v>
                </c:pt>
                <c:pt idx="890">
                  <c:v>5.9182050490513596E-7</c:v>
                </c:pt>
                <c:pt idx="891">
                  <c:v>0.99999925843893001</c:v>
                </c:pt>
                <c:pt idx="892">
                  <c:v>0.99994911525979002</c:v>
                </c:pt>
                <c:pt idx="893">
                  <c:v>4.5815347793472099E-9</c:v>
                </c:pt>
                <c:pt idx="894">
                  <c:v>4.64284129560462E-9</c:v>
                </c:pt>
                <c:pt idx="895">
                  <c:v>6.9494609120092302E-9</c:v>
                </c:pt>
                <c:pt idx="896">
                  <c:v>1.2968237790582201E-7</c:v>
                </c:pt>
                <c:pt idx="897">
                  <c:v>1.0184180782860201E-8</c:v>
                </c:pt>
                <c:pt idx="898">
                  <c:v>2.1569928832301E-8</c:v>
                </c:pt>
                <c:pt idx="899">
                  <c:v>4.9713498992803099E-8</c:v>
                </c:pt>
                <c:pt idx="900">
                  <c:v>5.3332665892023699E-8</c:v>
                </c:pt>
                <c:pt idx="901">
                  <c:v>9.4269928959667008E-6</c:v>
                </c:pt>
                <c:pt idx="902">
                  <c:v>0.99998984885969699</c:v>
                </c:pt>
                <c:pt idx="903">
                  <c:v>0.97923515140698902</c:v>
                </c:pt>
                <c:pt idx="904">
                  <c:v>0.99944627099273797</c:v>
                </c:pt>
                <c:pt idx="905">
                  <c:v>0.99975405746262103</c:v>
                </c:pt>
                <c:pt idx="906">
                  <c:v>0.99975740938429603</c:v>
                </c:pt>
                <c:pt idx="907">
                  <c:v>0.999990658267219</c:v>
                </c:pt>
                <c:pt idx="908">
                  <c:v>0.97777461482014405</c:v>
                </c:pt>
                <c:pt idx="909">
                  <c:v>0.99999450992388905</c:v>
                </c:pt>
                <c:pt idx="910">
                  <c:v>0.99999906437213604</c:v>
                </c:pt>
                <c:pt idx="911">
                  <c:v>3.5727482665055503E-8</c:v>
                </c:pt>
                <c:pt idx="912">
                  <c:v>3.6388467764440199E-9</c:v>
                </c:pt>
                <c:pt idx="913">
                  <c:v>3.0048687519979002E-10</c:v>
                </c:pt>
                <c:pt idx="914">
                  <c:v>4.2895158685078496E-9</c:v>
                </c:pt>
                <c:pt idx="915">
                  <c:v>9.5197971886797402E-10</c:v>
                </c:pt>
                <c:pt idx="916">
                  <c:v>1.8374076362683299E-8</c:v>
                </c:pt>
                <c:pt idx="917">
                  <c:v>8.9314937974356594E-11</c:v>
                </c:pt>
                <c:pt idx="918">
                  <c:v>2.0087638048747901E-7</c:v>
                </c:pt>
                <c:pt idx="919">
                  <c:v>3.7726577829653504E-9</c:v>
                </c:pt>
                <c:pt idx="920">
                  <c:v>1.6957902683714201E-9</c:v>
                </c:pt>
                <c:pt idx="921">
                  <c:v>5.7853121761616802E-11</c:v>
                </c:pt>
                <c:pt idx="922">
                  <c:v>2.0936716405224699E-10</c:v>
                </c:pt>
                <c:pt idx="923">
                  <c:v>9.2855772118724905E-10</c:v>
                </c:pt>
                <c:pt idx="924">
                  <c:v>6.7071159524281902E-9</c:v>
                </c:pt>
                <c:pt idx="925">
                  <c:v>1.0540347136059E-10</c:v>
                </c:pt>
                <c:pt idx="926">
                  <c:v>5.7439345014680502E-9</c:v>
                </c:pt>
                <c:pt idx="927">
                  <c:v>3.91208557011083E-9</c:v>
                </c:pt>
                <c:pt idx="928">
                  <c:v>7.5816239571011896E-10</c:v>
                </c:pt>
                <c:pt idx="929">
                  <c:v>1.0209844687029499E-10</c:v>
                </c:pt>
                <c:pt idx="930">
                  <c:v>3.40876690166496E-7</c:v>
                </c:pt>
                <c:pt idx="931">
                  <c:v>1.24754581975715E-8</c:v>
                </c:pt>
                <c:pt idx="932">
                  <c:v>3.3512298001356299E-10</c:v>
                </c:pt>
                <c:pt idx="933">
                  <c:v>1.6511351143844401E-10</c:v>
                </c:pt>
                <c:pt idx="934">
                  <c:v>9.22860199254858E-9</c:v>
                </c:pt>
                <c:pt idx="935">
                  <c:v>1.4617726442713301E-9</c:v>
                </c:pt>
                <c:pt idx="936">
                  <c:v>4.0660788204851197E-9</c:v>
                </c:pt>
                <c:pt idx="937">
                  <c:v>2.60118452851851E-11</c:v>
                </c:pt>
                <c:pt idx="938">
                  <c:v>5.7854863075729399E-9</c:v>
                </c:pt>
                <c:pt idx="939">
                  <c:v>1.6089668699736799E-9</c:v>
                </c:pt>
                <c:pt idx="940">
                  <c:v>9.8008787687908202E-10</c:v>
                </c:pt>
                <c:pt idx="941">
                  <c:v>1.94657975857665E-8</c:v>
                </c:pt>
                <c:pt idx="942">
                  <c:v>6.6705280235035705E-8</c:v>
                </c:pt>
                <c:pt idx="943">
                  <c:v>2.2263710518139098E-9</c:v>
                </c:pt>
                <c:pt idx="944">
                  <c:v>9.5340783483896002E-10</c:v>
                </c:pt>
                <c:pt idx="945">
                  <c:v>7.1306284596203305E-10</c:v>
                </c:pt>
                <c:pt idx="946">
                  <c:v>2.3944527121146898E-10</c:v>
                </c:pt>
                <c:pt idx="947">
                  <c:v>6.0585416239036603E-9</c:v>
                </c:pt>
                <c:pt idx="948">
                  <c:v>2.64450884563589E-8</c:v>
                </c:pt>
                <c:pt idx="949">
                  <c:v>7.8414036278445605E-8</c:v>
                </c:pt>
                <c:pt idx="950">
                  <c:v>4.1691610197046598E-9</c:v>
                </c:pt>
                <c:pt idx="951">
                  <c:v>6.3853661079846104E-7</c:v>
                </c:pt>
                <c:pt idx="952">
                  <c:v>2.7571325719609901E-11</c:v>
                </c:pt>
                <c:pt idx="953">
                  <c:v>8.9960258047352501E-10</c:v>
                </c:pt>
                <c:pt idx="954">
                  <c:v>1.03942934158716E-8</c:v>
                </c:pt>
                <c:pt idx="955">
                  <c:v>3.63519567992289E-9</c:v>
                </c:pt>
                <c:pt idx="956">
                  <c:v>3.8819064087527599E-8</c:v>
                </c:pt>
                <c:pt idx="957">
                  <c:v>3.1760768668572497E-11</c:v>
                </c:pt>
                <c:pt idx="958">
                  <c:v>1.3755843142466401E-7</c:v>
                </c:pt>
                <c:pt idx="959">
                  <c:v>2.79573437569792E-9</c:v>
                </c:pt>
                <c:pt idx="960">
                  <c:v>2.0398556542331901E-9</c:v>
                </c:pt>
                <c:pt idx="961">
                  <c:v>1.52325540986359E-7</c:v>
                </c:pt>
                <c:pt idx="962">
                  <c:v>5.35184571156309E-11</c:v>
                </c:pt>
                <c:pt idx="963">
                  <c:v>1.4385762531287001E-9</c:v>
                </c:pt>
                <c:pt idx="964">
                  <c:v>1.23257490049196E-9</c:v>
                </c:pt>
                <c:pt idx="965">
                  <c:v>5.0280163615423201E-9</c:v>
                </c:pt>
                <c:pt idx="966">
                  <c:v>1.0032143892129401E-11</c:v>
                </c:pt>
                <c:pt idx="967">
                  <c:v>2.4961400838044799E-10</c:v>
                </c:pt>
                <c:pt idx="968">
                  <c:v>2.6129673937423898E-10</c:v>
                </c:pt>
                <c:pt idx="969">
                  <c:v>1.20008582526898E-9</c:v>
                </c:pt>
                <c:pt idx="970">
                  <c:v>4.2808497468586298E-11</c:v>
                </c:pt>
                <c:pt idx="971">
                  <c:v>2.9936876105776899E-11</c:v>
                </c:pt>
                <c:pt idx="972">
                  <c:v>4.9278356481477801E-8</c:v>
                </c:pt>
                <c:pt idx="973">
                  <c:v>2.9073017972439501E-10</c:v>
                </c:pt>
                <c:pt idx="974">
                  <c:v>6.7883949383391504E-10</c:v>
                </c:pt>
                <c:pt idx="975">
                  <c:v>8.8193228714912398E-9</c:v>
                </c:pt>
                <c:pt idx="976">
                  <c:v>2.0137135640205601E-8</c:v>
                </c:pt>
                <c:pt idx="977">
                  <c:v>1.8909440828526299E-8</c:v>
                </c:pt>
                <c:pt idx="978">
                  <c:v>3.41000900276013E-9</c:v>
                </c:pt>
                <c:pt idx="979">
                  <c:v>1.7256686232272699E-9</c:v>
                </c:pt>
                <c:pt idx="980">
                  <c:v>1.1928728017235401E-9</c:v>
                </c:pt>
                <c:pt idx="981">
                  <c:v>2.2411514249913501E-9</c:v>
                </c:pt>
                <c:pt idx="982">
                  <c:v>1.19421194493584E-7</c:v>
                </c:pt>
                <c:pt idx="983">
                  <c:v>4.8206893500418401E-8</c:v>
                </c:pt>
                <c:pt idx="984">
                  <c:v>3.4221420120359602E-10</c:v>
                </c:pt>
                <c:pt idx="985">
                  <c:v>3.4236602022678602E-9</c:v>
                </c:pt>
                <c:pt idx="986">
                  <c:v>3.1161626483604901E-9</c:v>
                </c:pt>
                <c:pt idx="987">
                  <c:v>4.3142875227834099E-9</c:v>
                </c:pt>
                <c:pt idx="988">
                  <c:v>1.32676192899496E-10</c:v>
                </c:pt>
                <c:pt idx="989">
                  <c:v>2.1164588172700799E-10</c:v>
                </c:pt>
                <c:pt idx="990">
                  <c:v>2.7899200071202398E-9</c:v>
                </c:pt>
                <c:pt idx="991">
                  <c:v>1.6376929286569401E-10</c:v>
                </c:pt>
                <c:pt idx="992">
                  <c:v>2.4605968428997E-10</c:v>
                </c:pt>
                <c:pt idx="993">
                  <c:v>1.88665689631883E-9</c:v>
                </c:pt>
                <c:pt idx="994">
                  <c:v>6.4819282099732298E-9</c:v>
                </c:pt>
                <c:pt idx="995">
                  <c:v>1.1623485573832199E-9</c:v>
                </c:pt>
                <c:pt idx="996">
                  <c:v>1.61268356963404E-9</c:v>
                </c:pt>
                <c:pt idx="997">
                  <c:v>1.70710302707549E-8</c:v>
                </c:pt>
                <c:pt idx="998">
                  <c:v>9.3931565005858802E-11</c:v>
                </c:pt>
                <c:pt idx="999">
                  <c:v>1.42323277861509E-9</c:v>
                </c:pt>
                <c:pt idx="1000">
                  <c:v>8.6568548288677293E-9</c:v>
                </c:pt>
                <c:pt idx="1001">
                  <c:v>7.4948266842547999E-10</c:v>
                </c:pt>
                <c:pt idx="1002">
                  <c:v>1.08110529659812E-9</c:v>
                </c:pt>
                <c:pt idx="1003">
                  <c:v>8.4885658356501802E-10</c:v>
                </c:pt>
                <c:pt idx="1004">
                  <c:v>4.2026695048725201E-8</c:v>
                </c:pt>
                <c:pt idx="1005">
                  <c:v>1.3566683062755099E-10</c:v>
                </c:pt>
                <c:pt idx="1006">
                  <c:v>9.3055250398021194E-9</c:v>
                </c:pt>
                <c:pt idx="1007">
                  <c:v>2.0460583858482398E-9</c:v>
                </c:pt>
                <c:pt idx="1008">
                  <c:v>2.45463274924929E-9</c:v>
                </c:pt>
                <c:pt idx="1009">
                  <c:v>5.6151562023930501E-11</c:v>
                </c:pt>
                <c:pt idx="1010">
                  <c:v>1.8056609014748199E-8</c:v>
                </c:pt>
                <c:pt idx="1011">
                  <c:v>8.2824093124218802E-10</c:v>
                </c:pt>
                <c:pt idx="1012">
                  <c:v>8.0203366407208093E-9</c:v>
                </c:pt>
                <c:pt idx="1013">
                  <c:v>3.9139083791531802E-10</c:v>
                </c:pt>
                <c:pt idx="1014">
                  <c:v>6.7321786864981503E-9</c:v>
                </c:pt>
                <c:pt idx="1015">
                  <c:v>4.8202989685874296E-9</c:v>
                </c:pt>
                <c:pt idx="1016">
                  <c:v>6.0959676690857997E-9</c:v>
                </c:pt>
                <c:pt idx="1017">
                  <c:v>2.7495651188639199E-8</c:v>
                </c:pt>
                <c:pt idx="1018">
                  <c:v>9.14157387177082E-8</c:v>
                </c:pt>
                <c:pt idx="1019">
                  <c:v>6.2049765551585299E-9</c:v>
                </c:pt>
                <c:pt idx="1020">
                  <c:v>5.2801192054675102E-8</c:v>
                </c:pt>
                <c:pt idx="1021">
                  <c:v>2.9346568197545999E-8</c:v>
                </c:pt>
                <c:pt idx="1022">
                  <c:v>1.3823728784774401E-8</c:v>
                </c:pt>
                <c:pt idx="1023">
                  <c:v>3.1048835742635099E-9</c:v>
                </c:pt>
                <c:pt idx="1024">
                  <c:v>0.99940396164001299</c:v>
                </c:pt>
                <c:pt idx="1025">
                  <c:v>3.2557493125239602E-9</c:v>
                </c:pt>
                <c:pt idx="1026">
                  <c:v>0.91495668100352301</c:v>
                </c:pt>
                <c:pt idx="1027">
                  <c:v>0.99436089553042795</c:v>
                </c:pt>
                <c:pt idx="1028">
                  <c:v>0.99752636801115002</c:v>
                </c:pt>
                <c:pt idx="1029">
                  <c:v>1.2247596703629399E-7</c:v>
                </c:pt>
                <c:pt idx="1030">
                  <c:v>6.7921409376771403E-8</c:v>
                </c:pt>
                <c:pt idx="1031">
                  <c:v>8.06770401795586E-10</c:v>
                </c:pt>
                <c:pt idx="1032">
                  <c:v>9.5197255192720001E-9</c:v>
                </c:pt>
                <c:pt idx="1033">
                  <c:v>1.8581969365330701E-8</c:v>
                </c:pt>
                <c:pt idx="1034">
                  <c:v>1.5249350296652801E-8</c:v>
                </c:pt>
                <c:pt idx="1035">
                  <c:v>8.2120203444396304E-8</c:v>
                </c:pt>
                <c:pt idx="1036">
                  <c:v>1.15564894917213E-8</c:v>
                </c:pt>
                <c:pt idx="1037">
                  <c:v>1.51869294543201E-8</c:v>
                </c:pt>
                <c:pt idx="1038">
                  <c:v>2.4779489734817102E-9</c:v>
                </c:pt>
                <c:pt idx="1039">
                  <c:v>1.4042795885861601E-8</c:v>
                </c:pt>
                <c:pt idx="1040">
                  <c:v>5.1273162591004803E-10</c:v>
                </c:pt>
                <c:pt idx="1041">
                  <c:v>3.9415746469738E-10</c:v>
                </c:pt>
                <c:pt idx="1042">
                  <c:v>2.4154720094150602E-11</c:v>
                </c:pt>
                <c:pt idx="1043">
                  <c:v>5.83784357524559E-8</c:v>
                </c:pt>
                <c:pt idx="1044">
                  <c:v>5.0977660412447302E-9</c:v>
                </c:pt>
                <c:pt idx="1045">
                  <c:v>1.5776546646014601E-9</c:v>
                </c:pt>
                <c:pt idx="1046">
                  <c:v>1.15410033208774E-9</c:v>
                </c:pt>
                <c:pt idx="1047">
                  <c:v>2.4308162799761902E-8</c:v>
                </c:pt>
                <c:pt idx="1048">
                  <c:v>5.0967012435762198E-10</c:v>
                </c:pt>
                <c:pt idx="1049">
                  <c:v>1.57462133003372E-8</c:v>
                </c:pt>
                <c:pt idx="1050">
                  <c:v>2.2487242283411201E-10</c:v>
                </c:pt>
                <c:pt idx="1051">
                  <c:v>1.0055790728524401E-9</c:v>
                </c:pt>
                <c:pt idx="1052">
                  <c:v>1.66902029885697E-9</c:v>
                </c:pt>
                <c:pt idx="1053">
                  <c:v>1.0300104414713999E-8</c:v>
                </c:pt>
                <c:pt idx="1054">
                  <c:v>1.39725529544649E-8</c:v>
                </c:pt>
                <c:pt idx="1055">
                  <c:v>1.46474978626312E-8</c:v>
                </c:pt>
                <c:pt idx="1056">
                  <c:v>3.3181686479762901E-8</c:v>
                </c:pt>
                <c:pt idx="1057">
                  <c:v>2.6351790219126701E-9</c:v>
                </c:pt>
                <c:pt idx="1058">
                  <c:v>5.5911899960060199E-8</c:v>
                </c:pt>
                <c:pt idx="1059">
                  <c:v>1.97490081017618E-6</c:v>
                </c:pt>
                <c:pt idx="1060">
                  <c:v>0.41831733709118701</c:v>
                </c:pt>
                <c:pt idx="1061">
                  <c:v>1.00487756778269E-8</c:v>
                </c:pt>
                <c:pt idx="1062">
                  <c:v>3.2902487995267001E-8</c:v>
                </c:pt>
                <c:pt idx="1063">
                  <c:v>0.76248756817711005</c:v>
                </c:pt>
                <c:pt idx="1064">
                  <c:v>1.37642070892617E-9</c:v>
                </c:pt>
                <c:pt idx="1065">
                  <c:v>1.6415652192473499E-10</c:v>
                </c:pt>
                <c:pt idx="1066">
                  <c:v>2.4887961399187399E-8</c:v>
                </c:pt>
                <c:pt idx="1067">
                  <c:v>1.53300464652742E-7</c:v>
                </c:pt>
                <c:pt idx="1068">
                  <c:v>1.8974817424802E-9</c:v>
                </c:pt>
                <c:pt idx="1069">
                  <c:v>1.28161792710458E-8</c:v>
                </c:pt>
                <c:pt idx="1070">
                  <c:v>1.4102735200823201E-9</c:v>
                </c:pt>
                <c:pt idx="1071">
                  <c:v>5.5582581002646004E-10</c:v>
                </c:pt>
                <c:pt idx="1072">
                  <c:v>4.8650214792030901E-10</c:v>
                </c:pt>
                <c:pt idx="10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051-4387-A70D-6CAB30AC1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37317392"/>
        <c:axId val="837318048"/>
      </c:barChart>
      <c:catAx>
        <c:axId val="83731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37318048"/>
        <c:crosses val="autoZero"/>
        <c:auto val="1"/>
        <c:lblAlgn val="ctr"/>
        <c:lblOffset val="100"/>
        <c:noMultiLvlLbl val="0"/>
      </c:catAx>
      <c:valAx>
        <c:axId val="8373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3731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A5B98-2A3D-477E-8FFC-8502E15F18A2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265C-88E3-4ECF-9BAF-C24B100BB56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44D9-8733-43ED-98F9-04E37B91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B549-8A02-4AD0-82AF-283BA3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D877-C51C-4772-B90E-B80A4BC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47D2-6D8F-480C-8E4C-1991F1A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205D-A2F7-46D3-B0F0-3ACC06A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03EB-E2DD-49D6-A6CB-B8144AD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20CD-AD08-477E-A1A0-C513205D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028F-35D3-416B-B6AA-48C86AF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E0F4-9D7E-414A-984A-264FB874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741D-05E3-450D-97C5-FB7C229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D013-062C-49A1-A272-DFC215B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1674-0643-4ACF-A8C2-B2929CA1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7C6-73F9-47BA-87D7-4D75534D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D2CE-E202-4584-AE8D-A1EC4253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9704-923A-411A-82B9-7DF37DC4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6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5A6-CC0E-4133-AD61-81D5AD5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9031-3319-4B9C-9D50-51277780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2DCE-688F-4AF7-82DE-8E7C2EF3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0C92-2476-4BC7-A223-A88C9C8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7A7E-2D3F-4BE3-A4F6-518C9521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48E-9E33-4278-8B04-24EC00BD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613-BF86-4FB7-9EC1-FCECF7C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22C4-1A4B-44CC-B4D8-84F3B5F8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FFB7-20A8-4174-A6FC-E0F45E5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69D8-3AE6-444E-8089-BFF9440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4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EDA-B5F7-47DA-B00B-226C7B2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C3D-0344-425A-ADEF-976A9E98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BE6D-CAC9-4CE7-A576-F79864E5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139E-416D-484A-9954-28E144D2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4B15-326F-4DA9-AF18-C2A26A90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F735-B9A3-4769-A2F4-3A5BF71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C05-F9FB-4579-A001-8083DBB7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E916-9BE4-48B5-A2C3-74A2E1BD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6D422-D291-426B-8313-1A9E5C8B7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E433-A08C-43F0-B9B7-18897830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D10E-0501-4C80-B626-C6E628826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65EB7-2172-49DB-BD6B-10409FA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B5A4E-30E0-4E30-BED8-01FC486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A3BA-C2A3-44A5-BF95-8A39AE82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5CD2-F663-42C8-B2E0-167F9F26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1E16-291E-4F0D-902A-D53116B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FE3E-C8FF-49E9-A74A-9F80341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49DE-3111-4861-9993-04759B71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B104C-2742-43CE-9F57-4BCF263B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A607-A8F0-4665-AB12-C24F332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8A82-159C-48DB-8F21-11D3A0F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6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AE9-8EA8-4AE4-B0D6-F2F7121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C329-45D0-403A-9432-DCD22CF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A1C1-1C74-4285-BE3F-E934EDFC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C431-9EC0-44C0-9796-882E189C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C022-53CB-46D4-9F02-ED4A1E19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29E-8F18-4E35-9E77-C5ECF9C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3E22-F07A-463B-89A4-79C18F5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8BD69-54A6-494B-97D5-32B59A64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E7F6-FAD4-4178-B310-28470E94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F763-1826-4153-BBA4-28A80B55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4A48-D5FE-4D99-A3FA-1EA501B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5A8D0-988C-4C0E-A817-EFEA204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6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4C30-9BB8-4A5A-8D8B-6EF6D7A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2DC3-CEA5-4D9C-8C52-727FAA1A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1FD3-3757-446A-990E-F59C9241F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A5E7-E809-41C5-B9CE-66EA42288EF8}" type="datetimeFigureOut">
              <a:rPr lang="en-GB" smtClean="0"/>
              <a:t>09/05/2018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90C9-3D49-4187-B037-D22AE1CB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8F0C-BAB1-4A18-BD98-93066222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B6EF07-5426-4DEE-A367-ADDDB621E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563752"/>
              </p:ext>
            </p:extLst>
          </p:nvPr>
        </p:nvGraphicFramePr>
        <p:xfrm>
          <a:off x="0" y="-14288"/>
          <a:ext cx="12191999" cy="68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8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15001A-03C7-4279-80C6-E865BF1D4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15559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25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Esben Jørgensen Bager</dc:creator>
  <cp:lastModifiedBy>Esben Jørgensen Bager</cp:lastModifiedBy>
  <cp:revision>1</cp:revision>
  <dcterms:created xsi:type="dcterms:W3CDTF">2018-05-09T08:53:14Z</dcterms:created>
  <dcterms:modified xsi:type="dcterms:W3CDTF">2018-05-09T08:56:33Z</dcterms:modified>
</cp:coreProperties>
</file>