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SAARetur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PPDRetur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SAARetur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jb\Documents\GitHub\Thesis\Data\MonthlyReturns\Results\PPDRetur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800" b="0" i="0" baseline="0">
                <a:effectLst/>
              </a:rPr>
              <a:t>SAA Portfolio Composition, 240 days, Risk Aversion 2.4</a:t>
            </a:r>
            <a:endParaRPr lang="da-DK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'Results_train240_2.4saaWeights'!$A$1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'Results_train240_2.4saaWeights'!$A$2:$A$847</c:f>
              <c:numCache>
                <c:formatCode>0,000</c:formatCode>
                <c:ptCount val="846"/>
                <c:pt idx="0">
                  <c:v>2.7721223864701402E-8</c:v>
                </c:pt>
                <c:pt idx="1">
                  <c:v>1.2333957444082399E-11</c:v>
                </c:pt>
                <c:pt idx="2">
                  <c:v>1.15193200940267E-8</c:v>
                </c:pt>
                <c:pt idx="3">
                  <c:v>8.4280108727847102E-9</c:v>
                </c:pt>
                <c:pt idx="4">
                  <c:v>1.5794807895713399E-9</c:v>
                </c:pt>
                <c:pt idx="5">
                  <c:v>5.3105635369225403E-9</c:v>
                </c:pt>
                <c:pt idx="6">
                  <c:v>6.5248285249913099E-10</c:v>
                </c:pt>
                <c:pt idx="7">
                  <c:v>1.50247537983131E-7</c:v>
                </c:pt>
                <c:pt idx="8">
                  <c:v>3.3512584039502302E-11</c:v>
                </c:pt>
                <c:pt idx="9">
                  <c:v>1.2755700221692901E-10</c:v>
                </c:pt>
                <c:pt idx="10">
                  <c:v>3.2648849239976301E-10</c:v>
                </c:pt>
                <c:pt idx="11">
                  <c:v>2.3245222268084201E-10</c:v>
                </c:pt>
                <c:pt idx="12">
                  <c:v>2.15825140495003E-10</c:v>
                </c:pt>
                <c:pt idx="13">
                  <c:v>7.0141023292149005E-11</c:v>
                </c:pt>
                <c:pt idx="14">
                  <c:v>4.0194305766825298E-9</c:v>
                </c:pt>
                <c:pt idx="15">
                  <c:v>9.5057453776994798E-12</c:v>
                </c:pt>
                <c:pt idx="16">
                  <c:v>7.2400592857554298E-12</c:v>
                </c:pt>
                <c:pt idx="17">
                  <c:v>2.87298292969309E-11</c:v>
                </c:pt>
                <c:pt idx="18">
                  <c:v>5.2760791129906202E-10</c:v>
                </c:pt>
                <c:pt idx="19">
                  <c:v>2.74690289593228E-10</c:v>
                </c:pt>
                <c:pt idx="20">
                  <c:v>2.4801339971504E-10</c:v>
                </c:pt>
                <c:pt idx="21">
                  <c:v>1.13591493144273E-11</c:v>
                </c:pt>
                <c:pt idx="22">
                  <c:v>3.1912327454975902E-10</c:v>
                </c:pt>
                <c:pt idx="23">
                  <c:v>1.0860938759689101E-9</c:v>
                </c:pt>
                <c:pt idx="24">
                  <c:v>2.52193382882813E-9</c:v>
                </c:pt>
                <c:pt idx="25">
                  <c:v>2.1635491881622598E-9</c:v>
                </c:pt>
                <c:pt idx="26">
                  <c:v>5.28697390683192E-9</c:v>
                </c:pt>
                <c:pt idx="27">
                  <c:v>1.6675779274663499E-9</c:v>
                </c:pt>
                <c:pt idx="28">
                  <c:v>1.12274162802621E-9</c:v>
                </c:pt>
                <c:pt idx="29">
                  <c:v>7.7908476207004902E-10</c:v>
                </c:pt>
                <c:pt idx="30">
                  <c:v>3.8452584209118599E-9</c:v>
                </c:pt>
                <c:pt idx="31">
                  <c:v>1.1211533706505101E-9</c:v>
                </c:pt>
                <c:pt idx="32">
                  <c:v>6.0175053988666596E-10</c:v>
                </c:pt>
                <c:pt idx="33">
                  <c:v>2.81974963151191E-10</c:v>
                </c:pt>
                <c:pt idx="34">
                  <c:v>6.5734243376099695E-8</c:v>
                </c:pt>
                <c:pt idx="35">
                  <c:v>1.53944053580911E-10</c:v>
                </c:pt>
                <c:pt idx="36">
                  <c:v>1.72212695648837E-9</c:v>
                </c:pt>
                <c:pt idx="37">
                  <c:v>8.4649484272895902E-9</c:v>
                </c:pt>
                <c:pt idx="38">
                  <c:v>1.7446193313383499E-11</c:v>
                </c:pt>
                <c:pt idx="39">
                  <c:v>2.3378838513608602E-10</c:v>
                </c:pt>
                <c:pt idx="40">
                  <c:v>4.8150455499385299E-11</c:v>
                </c:pt>
                <c:pt idx="41">
                  <c:v>5.6275215365602899E-11</c:v>
                </c:pt>
                <c:pt idx="42">
                  <c:v>1.5401307498824E-11</c:v>
                </c:pt>
                <c:pt idx="43">
                  <c:v>3.5489237328001702E-10</c:v>
                </c:pt>
                <c:pt idx="44">
                  <c:v>2.6737412543065701E-10</c:v>
                </c:pt>
                <c:pt idx="45">
                  <c:v>1.0784423770121E-10</c:v>
                </c:pt>
                <c:pt idx="46">
                  <c:v>2.4739532908936201E-10</c:v>
                </c:pt>
                <c:pt idx="47">
                  <c:v>1.6091476774279501E-9</c:v>
                </c:pt>
                <c:pt idx="48">
                  <c:v>3.0290743210641401E-9</c:v>
                </c:pt>
                <c:pt idx="49">
                  <c:v>2.3044265967017299E-10</c:v>
                </c:pt>
                <c:pt idx="50">
                  <c:v>2.0185000781562399E-11</c:v>
                </c:pt>
                <c:pt idx="51">
                  <c:v>1.0581252586488401E-9</c:v>
                </c:pt>
                <c:pt idx="52">
                  <c:v>6.5434106186520998E-10</c:v>
                </c:pt>
                <c:pt idx="53">
                  <c:v>3.04781594380848E-10</c:v>
                </c:pt>
                <c:pt idx="54">
                  <c:v>5.3702755184443602E-11</c:v>
                </c:pt>
                <c:pt idx="55">
                  <c:v>2.7138437952340001E-9</c:v>
                </c:pt>
                <c:pt idx="56">
                  <c:v>1.1268806929774099E-11</c:v>
                </c:pt>
                <c:pt idx="57">
                  <c:v>4.2806675471447796E-9</c:v>
                </c:pt>
                <c:pt idx="58">
                  <c:v>2.1195511262597599E-11</c:v>
                </c:pt>
                <c:pt idx="59">
                  <c:v>3.1604429910344098E-9</c:v>
                </c:pt>
                <c:pt idx="60">
                  <c:v>2.7826098786515002E-10</c:v>
                </c:pt>
                <c:pt idx="61">
                  <c:v>9.1262115330238705E-11</c:v>
                </c:pt>
                <c:pt idx="62">
                  <c:v>1.08240669807566E-10</c:v>
                </c:pt>
                <c:pt idx="63">
                  <c:v>8.4076434723429202E-11</c:v>
                </c:pt>
                <c:pt idx="64">
                  <c:v>1.1587955039970201E-8</c:v>
                </c:pt>
                <c:pt idx="65">
                  <c:v>1.9391560477888199E-7</c:v>
                </c:pt>
                <c:pt idx="66">
                  <c:v>1.0166590053915299E-9</c:v>
                </c:pt>
                <c:pt idx="67">
                  <c:v>2.7739133745225599E-9</c:v>
                </c:pt>
                <c:pt idx="68">
                  <c:v>6.1095793615917297E-11</c:v>
                </c:pt>
                <c:pt idx="69">
                  <c:v>9.1891070795337201E-9</c:v>
                </c:pt>
                <c:pt idx="70">
                  <c:v>6.0914284140884602E-10</c:v>
                </c:pt>
                <c:pt idx="71">
                  <c:v>6.0305477521174502E-9</c:v>
                </c:pt>
                <c:pt idx="72">
                  <c:v>1.4894275626896799E-9</c:v>
                </c:pt>
                <c:pt idx="73">
                  <c:v>2.59826201426293E-10</c:v>
                </c:pt>
                <c:pt idx="74">
                  <c:v>7.0438559711188099E-9</c:v>
                </c:pt>
                <c:pt idx="75">
                  <c:v>2.1064824863501802E-9</c:v>
                </c:pt>
                <c:pt idx="76">
                  <c:v>1.9187584717036401E-11</c:v>
                </c:pt>
                <c:pt idx="77">
                  <c:v>6.5630914430938204E-11</c:v>
                </c:pt>
                <c:pt idx="78">
                  <c:v>4.0602524852978098E-11</c:v>
                </c:pt>
                <c:pt idx="79">
                  <c:v>1.79263545451355E-9</c:v>
                </c:pt>
                <c:pt idx="80">
                  <c:v>5.2335138108398903E-12</c:v>
                </c:pt>
                <c:pt idx="81">
                  <c:v>4.0719904304530302E-10</c:v>
                </c:pt>
                <c:pt idx="82">
                  <c:v>6.2685765403777703E-10</c:v>
                </c:pt>
                <c:pt idx="83">
                  <c:v>9.902582589570621E-10</c:v>
                </c:pt>
                <c:pt idx="84">
                  <c:v>4.8849584655788899E-8</c:v>
                </c:pt>
                <c:pt idx="85">
                  <c:v>6.2926229037095496E-9</c:v>
                </c:pt>
                <c:pt idx="86">
                  <c:v>1.47374057131534E-9</c:v>
                </c:pt>
                <c:pt idx="87">
                  <c:v>1.2593726373618799E-7</c:v>
                </c:pt>
                <c:pt idx="88">
                  <c:v>1.3338674037188599E-8</c:v>
                </c:pt>
                <c:pt idx="89">
                  <c:v>4.6862851048319702E-11</c:v>
                </c:pt>
                <c:pt idx="90">
                  <c:v>1.70433936701929E-10</c:v>
                </c:pt>
                <c:pt idx="91">
                  <c:v>1.5211801515323199E-8</c:v>
                </c:pt>
                <c:pt idx="92">
                  <c:v>2.04622337418913E-9</c:v>
                </c:pt>
                <c:pt idx="93">
                  <c:v>9.1045649738997995E-10</c:v>
                </c:pt>
                <c:pt idx="94">
                  <c:v>3.92011037074062E-10</c:v>
                </c:pt>
                <c:pt idx="95">
                  <c:v>7.4573751593757505E-10</c:v>
                </c:pt>
                <c:pt idx="96">
                  <c:v>5.34525121003335E-8</c:v>
                </c:pt>
                <c:pt idx="97">
                  <c:v>1.3609281281878901E-10</c:v>
                </c:pt>
                <c:pt idx="98">
                  <c:v>3.8203222070354502E-10</c:v>
                </c:pt>
                <c:pt idx="99">
                  <c:v>1.05460084394706E-8</c:v>
                </c:pt>
                <c:pt idx="100">
                  <c:v>7.2594079435289802E-9</c:v>
                </c:pt>
                <c:pt idx="101">
                  <c:v>3.6480502957214501E-10</c:v>
                </c:pt>
                <c:pt idx="102">
                  <c:v>1.7862898981555401E-8</c:v>
                </c:pt>
                <c:pt idx="103">
                  <c:v>1.56522841840577E-8</c:v>
                </c:pt>
                <c:pt idx="104">
                  <c:v>9.4293635566435295E-11</c:v>
                </c:pt>
                <c:pt idx="105">
                  <c:v>6.4660740744272501E-9</c:v>
                </c:pt>
                <c:pt idx="106">
                  <c:v>3.4314803830442301E-9</c:v>
                </c:pt>
                <c:pt idx="107">
                  <c:v>8.5416034412458696E-10</c:v>
                </c:pt>
                <c:pt idx="108">
                  <c:v>4.9881138226305004E-10</c:v>
                </c:pt>
                <c:pt idx="109">
                  <c:v>7.3016545968585905E-10</c:v>
                </c:pt>
                <c:pt idx="110">
                  <c:v>9.0168839260003802E-10</c:v>
                </c:pt>
                <c:pt idx="111">
                  <c:v>3.1462800087572201E-10</c:v>
                </c:pt>
                <c:pt idx="112">
                  <c:v>1.38496548033652E-9</c:v>
                </c:pt>
                <c:pt idx="113">
                  <c:v>8.51339826973492E-9</c:v>
                </c:pt>
                <c:pt idx="114">
                  <c:v>3.0369229960846101E-9</c:v>
                </c:pt>
                <c:pt idx="115">
                  <c:v>6.4911063552801503E-8</c:v>
                </c:pt>
                <c:pt idx="116">
                  <c:v>1.17076211110463E-8</c:v>
                </c:pt>
                <c:pt idx="117">
                  <c:v>7.2517846229574501E-9</c:v>
                </c:pt>
                <c:pt idx="118">
                  <c:v>4.1229574149552704E-9</c:v>
                </c:pt>
                <c:pt idx="119">
                  <c:v>8.9092409403074504E-9</c:v>
                </c:pt>
                <c:pt idx="120">
                  <c:v>4.0285752576941597E-8</c:v>
                </c:pt>
                <c:pt idx="121">
                  <c:v>6.8694600105473196E-10</c:v>
                </c:pt>
                <c:pt idx="122">
                  <c:v>5.4429201610440996E-10</c:v>
                </c:pt>
                <c:pt idx="123">
                  <c:v>1.46767858284849E-8</c:v>
                </c:pt>
                <c:pt idx="124">
                  <c:v>2.03633161728002E-9</c:v>
                </c:pt>
                <c:pt idx="125">
                  <c:v>2.2312309749695E-9</c:v>
                </c:pt>
                <c:pt idx="126">
                  <c:v>1.1970323029264501E-9</c:v>
                </c:pt>
                <c:pt idx="127">
                  <c:v>1.19661177109482E-9</c:v>
                </c:pt>
                <c:pt idx="128">
                  <c:v>2.0784498823461302E-9</c:v>
                </c:pt>
                <c:pt idx="129">
                  <c:v>4.3058771253762099E-11</c:v>
                </c:pt>
                <c:pt idx="130">
                  <c:v>3.5037825589769199E-11</c:v>
                </c:pt>
                <c:pt idx="131">
                  <c:v>1.86684415651725E-9</c:v>
                </c:pt>
                <c:pt idx="132">
                  <c:v>2.5991149415205599E-10</c:v>
                </c:pt>
                <c:pt idx="133">
                  <c:v>6.1837450340978499E-10</c:v>
                </c:pt>
                <c:pt idx="134">
                  <c:v>6.3564133454322501E-9</c:v>
                </c:pt>
                <c:pt idx="135">
                  <c:v>3.4024350463508101E-10</c:v>
                </c:pt>
                <c:pt idx="136">
                  <c:v>6.9583011816676298E-9</c:v>
                </c:pt>
                <c:pt idx="137">
                  <c:v>3.8896810659442301E-11</c:v>
                </c:pt>
                <c:pt idx="138">
                  <c:v>8.2567920636939203E-9</c:v>
                </c:pt>
                <c:pt idx="139">
                  <c:v>4.00161380419673E-11</c:v>
                </c:pt>
                <c:pt idx="140">
                  <c:v>9.5093515223750694E-10</c:v>
                </c:pt>
                <c:pt idx="141">
                  <c:v>6.4998648799714099E-10</c:v>
                </c:pt>
                <c:pt idx="142">
                  <c:v>6.9270902611545004E-9</c:v>
                </c:pt>
                <c:pt idx="143">
                  <c:v>2.9061706368382498E-10</c:v>
                </c:pt>
                <c:pt idx="144">
                  <c:v>3.6849696275708499E-9</c:v>
                </c:pt>
                <c:pt idx="145">
                  <c:v>4.2049922764136499E-9</c:v>
                </c:pt>
                <c:pt idx="146">
                  <c:v>2.6968691735133899E-9</c:v>
                </c:pt>
                <c:pt idx="147">
                  <c:v>2.0723496708797398E-9</c:v>
                </c:pt>
                <c:pt idx="148">
                  <c:v>1.2025372039086301E-7</c:v>
                </c:pt>
                <c:pt idx="149">
                  <c:v>6.2379528341046496E-10</c:v>
                </c:pt>
                <c:pt idx="150">
                  <c:v>1.1486366997728E-8</c:v>
                </c:pt>
                <c:pt idx="151">
                  <c:v>4.8633562796485004E-9</c:v>
                </c:pt>
                <c:pt idx="152">
                  <c:v>1.0528375998918201E-11</c:v>
                </c:pt>
                <c:pt idx="153">
                  <c:v>1.1491570483079099E-9</c:v>
                </c:pt>
                <c:pt idx="154">
                  <c:v>6.8773755009084003E-10</c:v>
                </c:pt>
                <c:pt idx="155">
                  <c:v>1.6308155591075899E-8</c:v>
                </c:pt>
                <c:pt idx="156">
                  <c:v>9.7003541411272297E-12</c:v>
                </c:pt>
                <c:pt idx="157">
                  <c:v>5.0728563265841496E-10</c:v>
                </c:pt>
                <c:pt idx="158">
                  <c:v>3.0970821802023599E-10</c:v>
                </c:pt>
                <c:pt idx="159">
                  <c:v>6.3616272693939206E-8</c:v>
                </c:pt>
                <c:pt idx="160">
                  <c:v>3.7292877311640897E-9</c:v>
                </c:pt>
                <c:pt idx="161">
                  <c:v>2.2514214017307601E-9</c:v>
                </c:pt>
                <c:pt idx="162">
                  <c:v>1.4211680440102801E-8</c:v>
                </c:pt>
                <c:pt idx="163">
                  <c:v>3.0093334011208602E-9</c:v>
                </c:pt>
                <c:pt idx="164">
                  <c:v>1.7018519307228899E-8</c:v>
                </c:pt>
                <c:pt idx="165">
                  <c:v>7.8427301888160097E-9</c:v>
                </c:pt>
                <c:pt idx="166">
                  <c:v>1.2002049345060601E-8</c:v>
                </c:pt>
                <c:pt idx="167">
                  <c:v>7.9548345865384008E-9</c:v>
                </c:pt>
                <c:pt idx="168">
                  <c:v>1.41347487079184E-8</c:v>
                </c:pt>
                <c:pt idx="169">
                  <c:v>9.2551165615782804E-10</c:v>
                </c:pt>
                <c:pt idx="170">
                  <c:v>4.7702766225417199E-10</c:v>
                </c:pt>
                <c:pt idx="171">
                  <c:v>8.1470232795798199E-9</c:v>
                </c:pt>
                <c:pt idx="172">
                  <c:v>3.1012169445954902E-9</c:v>
                </c:pt>
                <c:pt idx="173">
                  <c:v>2.8349793505441201E-9</c:v>
                </c:pt>
                <c:pt idx="174">
                  <c:v>8.4828308810435495E-9</c:v>
                </c:pt>
                <c:pt idx="175">
                  <c:v>2.4928848690352301E-9</c:v>
                </c:pt>
                <c:pt idx="176">
                  <c:v>1.79036921754026E-8</c:v>
                </c:pt>
                <c:pt idx="177">
                  <c:v>9.7644232758864294E-9</c:v>
                </c:pt>
                <c:pt idx="178">
                  <c:v>4.89535803178236E-10</c:v>
                </c:pt>
                <c:pt idx="179">
                  <c:v>1.9203066149981799E-8</c:v>
                </c:pt>
                <c:pt idx="180">
                  <c:v>4.9091458108353003E-10</c:v>
                </c:pt>
                <c:pt idx="181">
                  <c:v>3.0409409268869399E-8</c:v>
                </c:pt>
                <c:pt idx="182">
                  <c:v>2.5513873895617803E-10</c:v>
                </c:pt>
                <c:pt idx="183">
                  <c:v>2.78313094772268E-10</c:v>
                </c:pt>
                <c:pt idx="184">
                  <c:v>2.03617334164153E-9</c:v>
                </c:pt>
                <c:pt idx="185">
                  <c:v>1.0865394984219201E-8</c:v>
                </c:pt>
                <c:pt idx="186">
                  <c:v>5.3611266509781999E-11</c:v>
                </c:pt>
                <c:pt idx="187">
                  <c:v>3.2687429349224298E-10</c:v>
                </c:pt>
                <c:pt idx="188">
                  <c:v>1.06570384723669E-10</c:v>
                </c:pt>
                <c:pt idx="189">
                  <c:v>7.8615448396179097E-9</c:v>
                </c:pt>
                <c:pt idx="190">
                  <c:v>3.9840801524965703E-9</c:v>
                </c:pt>
                <c:pt idx="191">
                  <c:v>1.16358459490879E-8</c:v>
                </c:pt>
                <c:pt idx="192">
                  <c:v>5.4950719933750902E-9</c:v>
                </c:pt>
                <c:pt idx="193">
                  <c:v>1.09242129274483E-8</c:v>
                </c:pt>
                <c:pt idx="194">
                  <c:v>4.5165617203482602E-8</c:v>
                </c:pt>
                <c:pt idx="195">
                  <c:v>1.6856449076321001E-10</c:v>
                </c:pt>
                <c:pt idx="196">
                  <c:v>2.70766181437858E-10</c:v>
                </c:pt>
                <c:pt idx="197">
                  <c:v>9.3051240703621694E-9</c:v>
                </c:pt>
                <c:pt idx="198">
                  <c:v>3.3419342056321201E-9</c:v>
                </c:pt>
                <c:pt idx="199">
                  <c:v>1.07232489350009E-8</c:v>
                </c:pt>
                <c:pt idx="200">
                  <c:v>3.7183861044167499E-10</c:v>
                </c:pt>
                <c:pt idx="201">
                  <c:v>9.4530185137584402E-9</c:v>
                </c:pt>
                <c:pt idx="202">
                  <c:v>1.9420745962560502E-9</c:v>
                </c:pt>
                <c:pt idx="203">
                  <c:v>2.9041975920457001E-9</c:v>
                </c:pt>
                <c:pt idx="204">
                  <c:v>7.9358712905456393E-9</c:v>
                </c:pt>
                <c:pt idx="205">
                  <c:v>3.4555769633366399E-10</c:v>
                </c:pt>
                <c:pt idx="206">
                  <c:v>1.39457468351091E-9</c:v>
                </c:pt>
                <c:pt idx="207">
                  <c:v>4.5963203743221398E-9</c:v>
                </c:pt>
                <c:pt idx="208">
                  <c:v>5.4552674347399803E-10</c:v>
                </c:pt>
                <c:pt idx="209">
                  <c:v>1.8713545388758902E-9</c:v>
                </c:pt>
                <c:pt idx="210">
                  <c:v>1.54619692993876E-9</c:v>
                </c:pt>
                <c:pt idx="211">
                  <c:v>1.7870589139666699E-9</c:v>
                </c:pt>
                <c:pt idx="212">
                  <c:v>1.8890498909545199E-8</c:v>
                </c:pt>
                <c:pt idx="213">
                  <c:v>4.2562397977456604E-9</c:v>
                </c:pt>
                <c:pt idx="214">
                  <c:v>3.5218522323312999E-10</c:v>
                </c:pt>
                <c:pt idx="215">
                  <c:v>5.8968827277237402E-8</c:v>
                </c:pt>
                <c:pt idx="216">
                  <c:v>2.7652095287476099E-8</c:v>
                </c:pt>
                <c:pt idx="217">
                  <c:v>2.6287874352857501E-8</c:v>
                </c:pt>
                <c:pt idx="218">
                  <c:v>4.9328927897766903E-9</c:v>
                </c:pt>
                <c:pt idx="219">
                  <c:v>2.0109311930948599E-8</c:v>
                </c:pt>
                <c:pt idx="220">
                  <c:v>3.0084456406571401E-8</c:v>
                </c:pt>
                <c:pt idx="221">
                  <c:v>4.5874144970548599E-8</c:v>
                </c:pt>
                <c:pt idx="222">
                  <c:v>8.4931641516389299E-8</c:v>
                </c:pt>
                <c:pt idx="223">
                  <c:v>7.43858363729185E-8</c:v>
                </c:pt>
                <c:pt idx="224">
                  <c:v>6.9416865944526995E-10</c:v>
                </c:pt>
                <c:pt idx="225">
                  <c:v>8.2184305948614797E-10</c:v>
                </c:pt>
                <c:pt idx="226">
                  <c:v>1.7432386283284801E-10</c:v>
                </c:pt>
                <c:pt idx="227">
                  <c:v>1.4100315605465101E-7</c:v>
                </c:pt>
                <c:pt idx="228">
                  <c:v>4.7787293300139501E-8</c:v>
                </c:pt>
                <c:pt idx="229">
                  <c:v>3.13879746913247E-9</c:v>
                </c:pt>
                <c:pt idx="230">
                  <c:v>9.1637310832350794E-9</c:v>
                </c:pt>
                <c:pt idx="231">
                  <c:v>3.1167600147968102E-9</c:v>
                </c:pt>
                <c:pt idx="232">
                  <c:v>1.26425987069698E-8</c:v>
                </c:pt>
                <c:pt idx="233">
                  <c:v>6.5755610380785501E-9</c:v>
                </c:pt>
                <c:pt idx="234">
                  <c:v>2.16936396440617E-10</c:v>
                </c:pt>
                <c:pt idx="235">
                  <c:v>3.8669013818342502E-9</c:v>
                </c:pt>
                <c:pt idx="236">
                  <c:v>2.5814883788810899E-9</c:v>
                </c:pt>
                <c:pt idx="237">
                  <c:v>8.1249939876171398E-10</c:v>
                </c:pt>
                <c:pt idx="238">
                  <c:v>2.3718537633465701E-9</c:v>
                </c:pt>
                <c:pt idx="239">
                  <c:v>1.22179942315145E-10</c:v>
                </c:pt>
                <c:pt idx="240">
                  <c:v>2.6884526991894199E-9</c:v>
                </c:pt>
                <c:pt idx="241">
                  <c:v>1.03643837686642E-9</c:v>
                </c:pt>
                <c:pt idx="242">
                  <c:v>9.6050807925347693E-9</c:v>
                </c:pt>
                <c:pt idx="243">
                  <c:v>9.5518184999322706E-9</c:v>
                </c:pt>
                <c:pt idx="244">
                  <c:v>1.14095229516566E-8</c:v>
                </c:pt>
                <c:pt idx="245">
                  <c:v>2.0192928490380399E-9</c:v>
                </c:pt>
                <c:pt idx="246">
                  <c:v>3.36014130091554E-9</c:v>
                </c:pt>
                <c:pt idx="247">
                  <c:v>1.39008484700169E-9</c:v>
                </c:pt>
                <c:pt idx="248">
                  <c:v>2.7389432612416901E-8</c:v>
                </c:pt>
                <c:pt idx="249">
                  <c:v>4.7084406743222199E-9</c:v>
                </c:pt>
                <c:pt idx="250">
                  <c:v>1.4681603147840801E-9</c:v>
                </c:pt>
                <c:pt idx="251">
                  <c:v>1.9269634797426E-10</c:v>
                </c:pt>
                <c:pt idx="252">
                  <c:v>2.2050079894581801E-9</c:v>
                </c:pt>
                <c:pt idx="253">
                  <c:v>5.1587504450829902E-9</c:v>
                </c:pt>
                <c:pt idx="254">
                  <c:v>9.0666880753146E-10</c:v>
                </c:pt>
                <c:pt idx="255">
                  <c:v>2.5392460994830902E-10</c:v>
                </c:pt>
                <c:pt idx="256">
                  <c:v>1.14272556031509E-9</c:v>
                </c:pt>
                <c:pt idx="257">
                  <c:v>1.5921940171359401E-10</c:v>
                </c:pt>
                <c:pt idx="258">
                  <c:v>1.8927584453379599E-9</c:v>
                </c:pt>
                <c:pt idx="259">
                  <c:v>5.5195546985894896E-10</c:v>
                </c:pt>
                <c:pt idx="260">
                  <c:v>4.0662757980225301E-10</c:v>
                </c:pt>
                <c:pt idx="261">
                  <c:v>2.1871153502434801E-10</c:v>
                </c:pt>
                <c:pt idx="262">
                  <c:v>5.3893665481132901E-9</c:v>
                </c:pt>
                <c:pt idx="263">
                  <c:v>1.4154451327839201E-8</c:v>
                </c:pt>
                <c:pt idx="264">
                  <c:v>6.2218334203854795E-10</c:v>
                </c:pt>
                <c:pt idx="265">
                  <c:v>2.1294814336376302E-8</c:v>
                </c:pt>
                <c:pt idx="266">
                  <c:v>1.19420323090409E-9</c:v>
                </c:pt>
                <c:pt idx="267">
                  <c:v>9.4037229980902306E-10</c:v>
                </c:pt>
                <c:pt idx="268">
                  <c:v>1.62149657209573E-9</c:v>
                </c:pt>
                <c:pt idx="269">
                  <c:v>3.7611239358173096E-9</c:v>
                </c:pt>
                <c:pt idx="270">
                  <c:v>9.1922949662159406E-9</c:v>
                </c:pt>
                <c:pt idx="271">
                  <c:v>1.2954035915394501E-8</c:v>
                </c:pt>
                <c:pt idx="272">
                  <c:v>3.3079523414184797E-8</c:v>
                </c:pt>
                <c:pt idx="273">
                  <c:v>4.6315136001243801E-10</c:v>
                </c:pt>
                <c:pt idx="274">
                  <c:v>1.6006835178327299E-10</c:v>
                </c:pt>
                <c:pt idx="275">
                  <c:v>6.7952035711141997E-9</c:v>
                </c:pt>
                <c:pt idx="276">
                  <c:v>3.4571486826291101E-10</c:v>
                </c:pt>
                <c:pt idx="277">
                  <c:v>4.1978439265374401E-11</c:v>
                </c:pt>
                <c:pt idx="278">
                  <c:v>3.3243054176239798E-11</c:v>
                </c:pt>
                <c:pt idx="279">
                  <c:v>1.39004647350116E-8</c:v>
                </c:pt>
                <c:pt idx="280">
                  <c:v>1.1709396723175999E-8</c:v>
                </c:pt>
                <c:pt idx="281">
                  <c:v>2.3752223778564601E-9</c:v>
                </c:pt>
                <c:pt idx="282">
                  <c:v>3.44279780311966E-11</c:v>
                </c:pt>
                <c:pt idx="283">
                  <c:v>2.081666895507E-10</c:v>
                </c:pt>
                <c:pt idx="284">
                  <c:v>4.9458183286743798E-10</c:v>
                </c:pt>
                <c:pt idx="285">
                  <c:v>5.4994190851162599E-11</c:v>
                </c:pt>
                <c:pt idx="286">
                  <c:v>7.9915310879541004E-11</c:v>
                </c:pt>
                <c:pt idx="287">
                  <c:v>4.9654893345729897E-10</c:v>
                </c:pt>
                <c:pt idx="288">
                  <c:v>7.3324700303705297E-10</c:v>
                </c:pt>
                <c:pt idx="289">
                  <c:v>1.3617999191535201E-10</c:v>
                </c:pt>
                <c:pt idx="290">
                  <c:v>5.7302733735403196E-9</c:v>
                </c:pt>
                <c:pt idx="291">
                  <c:v>4.0670875576364499E-10</c:v>
                </c:pt>
                <c:pt idx="292">
                  <c:v>8.1176926344819899E-9</c:v>
                </c:pt>
                <c:pt idx="293">
                  <c:v>1.03802855994379E-9</c:v>
                </c:pt>
                <c:pt idx="294">
                  <c:v>4.95241437694554E-10</c:v>
                </c:pt>
                <c:pt idx="295">
                  <c:v>4.4335211440933503E-9</c:v>
                </c:pt>
                <c:pt idx="296">
                  <c:v>5.3268371554585902E-9</c:v>
                </c:pt>
                <c:pt idx="297">
                  <c:v>5.0138464827458904E-10</c:v>
                </c:pt>
                <c:pt idx="298">
                  <c:v>1.5165841379495601E-10</c:v>
                </c:pt>
                <c:pt idx="299">
                  <c:v>3.1612567991092602E-9</c:v>
                </c:pt>
                <c:pt idx="300">
                  <c:v>5.6371489544881003E-11</c:v>
                </c:pt>
                <c:pt idx="301">
                  <c:v>3.8287387762760003E-9</c:v>
                </c:pt>
                <c:pt idx="302">
                  <c:v>2.72737703408985E-11</c:v>
                </c:pt>
                <c:pt idx="303">
                  <c:v>2.59626267106414E-10</c:v>
                </c:pt>
                <c:pt idx="304">
                  <c:v>1.5231671871530299E-9</c:v>
                </c:pt>
                <c:pt idx="305">
                  <c:v>2.3902896675542899E-10</c:v>
                </c:pt>
                <c:pt idx="306">
                  <c:v>2.5643892940539402E-10</c:v>
                </c:pt>
                <c:pt idx="307">
                  <c:v>3.24071009864905E-9</c:v>
                </c:pt>
                <c:pt idx="308">
                  <c:v>1.92461701674952E-10</c:v>
                </c:pt>
                <c:pt idx="309">
                  <c:v>1.7588918263949101E-10</c:v>
                </c:pt>
                <c:pt idx="310">
                  <c:v>3.3875101604923902E-10</c:v>
                </c:pt>
                <c:pt idx="311">
                  <c:v>6.2633666995922401E-10</c:v>
                </c:pt>
                <c:pt idx="312">
                  <c:v>4.6326255784827298E-11</c:v>
                </c:pt>
                <c:pt idx="313">
                  <c:v>5.1038205860916303E-10</c:v>
                </c:pt>
                <c:pt idx="314">
                  <c:v>1.37982627808143E-9</c:v>
                </c:pt>
                <c:pt idx="315">
                  <c:v>6.3285442650053304E-10</c:v>
                </c:pt>
                <c:pt idx="316">
                  <c:v>1.7596048149650401E-9</c:v>
                </c:pt>
                <c:pt idx="317">
                  <c:v>1.8902021937977001E-11</c:v>
                </c:pt>
                <c:pt idx="318">
                  <c:v>8.6409805079422605E-9</c:v>
                </c:pt>
                <c:pt idx="319">
                  <c:v>7.9642119380509002E-10</c:v>
                </c:pt>
                <c:pt idx="320">
                  <c:v>5.7602442398843701E-10</c:v>
                </c:pt>
                <c:pt idx="321">
                  <c:v>1.6215639184545499E-9</c:v>
                </c:pt>
                <c:pt idx="322">
                  <c:v>1.8742906084474899E-10</c:v>
                </c:pt>
                <c:pt idx="323">
                  <c:v>2.7935209106583398E-10</c:v>
                </c:pt>
                <c:pt idx="324">
                  <c:v>1.11742996852165E-10</c:v>
                </c:pt>
                <c:pt idx="325">
                  <c:v>1.6233470900471299E-9</c:v>
                </c:pt>
                <c:pt idx="326">
                  <c:v>2.5741614216639502E-10</c:v>
                </c:pt>
                <c:pt idx="327">
                  <c:v>6.0482093258261699E-10</c:v>
                </c:pt>
                <c:pt idx="328">
                  <c:v>8.62643172266126E-10</c:v>
                </c:pt>
                <c:pt idx="329">
                  <c:v>6.4799334280142997E-9</c:v>
                </c:pt>
                <c:pt idx="330">
                  <c:v>1.1459400638756301E-8</c:v>
                </c:pt>
                <c:pt idx="331">
                  <c:v>3.6011840285931E-8</c:v>
                </c:pt>
                <c:pt idx="332">
                  <c:v>3.6116669824242802E-10</c:v>
                </c:pt>
                <c:pt idx="333">
                  <c:v>3.4056684256482899E-11</c:v>
                </c:pt>
                <c:pt idx="334">
                  <c:v>6.9507641246904497E-10</c:v>
                </c:pt>
                <c:pt idx="335">
                  <c:v>1.35356753330842E-9</c:v>
                </c:pt>
                <c:pt idx="336">
                  <c:v>1.0793673080480399E-8</c:v>
                </c:pt>
                <c:pt idx="337">
                  <c:v>2.2371484965555201E-9</c:v>
                </c:pt>
                <c:pt idx="338">
                  <c:v>6.6338934440818096E-8</c:v>
                </c:pt>
                <c:pt idx="339">
                  <c:v>9.7665182543053696E-11</c:v>
                </c:pt>
                <c:pt idx="340">
                  <c:v>1.13280631219566E-8</c:v>
                </c:pt>
                <c:pt idx="341">
                  <c:v>1.9755111299976899E-9</c:v>
                </c:pt>
                <c:pt idx="342">
                  <c:v>3.8719498281578497E-9</c:v>
                </c:pt>
                <c:pt idx="343">
                  <c:v>1.02385796354383E-9</c:v>
                </c:pt>
                <c:pt idx="344">
                  <c:v>3.0196462176109598E-9</c:v>
                </c:pt>
                <c:pt idx="345">
                  <c:v>1.7717092844502999E-9</c:v>
                </c:pt>
                <c:pt idx="346">
                  <c:v>1.2968683625555301E-10</c:v>
                </c:pt>
                <c:pt idx="347">
                  <c:v>9.1523349828170804E-9</c:v>
                </c:pt>
                <c:pt idx="348">
                  <c:v>1.0834510716737601E-9</c:v>
                </c:pt>
                <c:pt idx="349">
                  <c:v>2.12317871818709E-9</c:v>
                </c:pt>
                <c:pt idx="350">
                  <c:v>1.1039735051223401E-9</c:v>
                </c:pt>
                <c:pt idx="351">
                  <c:v>2.6071441703979201E-9</c:v>
                </c:pt>
                <c:pt idx="352">
                  <c:v>4.9607253304269404E-9</c:v>
                </c:pt>
                <c:pt idx="353">
                  <c:v>2.47747121044807E-11</c:v>
                </c:pt>
                <c:pt idx="354">
                  <c:v>4.0210784211372996E-9</c:v>
                </c:pt>
                <c:pt idx="355">
                  <c:v>6.2078487865239E-12</c:v>
                </c:pt>
                <c:pt idx="356">
                  <c:v>1.5170652203982399E-9</c:v>
                </c:pt>
                <c:pt idx="357">
                  <c:v>3.5956361892027E-9</c:v>
                </c:pt>
                <c:pt idx="358">
                  <c:v>7.4162574775575701E-11</c:v>
                </c:pt>
                <c:pt idx="359">
                  <c:v>7.5443277157766899E-9</c:v>
                </c:pt>
                <c:pt idx="360">
                  <c:v>5.2270867004880297E-9</c:v>
                </c:pt>
                <c:pt idx="361">
                  <c:v>8.2684979993133308E-9</c:v>
                </c:pt>
                <c:pt idx="362">
                  <c:v>2.5411512580676299E-9</c:v>
                </c:pt>
                <c:pt idx="363">
                  <c:v>1.36448913190668E-8</c:v>
                </c:pt>
                <c:pt idx="364">
                  <c:v>1.07399703092466E-8</c:v>
                </c:pt>
                <c:pt idx="365">
                  <c:v>1.0186322264815399E-9</c:v>
                </c:pt>
                <c:pt idx="366">
                  <c:v>9.2334240368185802E-9</c:v>
                </c:pt>
                <c:pt idx="367">
                  <c:v>7.1975578838707397E-10</c:v>
                </c:pt>
                <c:pt idx="368">
                  <c:v>6.8863511025290804E-10</c:v>
                </c:pt>
                <c:pt idx="369">
                  <c:v>6.4647919385531496E-10</c:v>
                </c:pt>
                <c:pt idx="370">
                  <c:v>6.44412838795888E-9</c:v>
                </c:pt>
                <c:pt idx="371">
                  <c:v>2.9582862167308799E-9</c:v>
                </c:pt>
                <c:pt idx="372">
                  <c:v>1.4297209181921999E-9</c:v>
                </c:pt>
                <c:pt idx="373">
                  <c:v>3.0820205795169602E-9</c:v>
                </c:pt>
                <c:pt idx="374">
                  <c:v>1.2974231980396301E-7</c:v>
                </c:pt>
                <c:pt idx="375">
                  <c:v>1.42256766235213E-7</c:v>
                </c:pt>
                <c:pt idx="376">
                  <c:v>1.64738586152394E-8</c:v>
                </c:pt>
                <c:pt idx="377">
                  <c:v>2.37813154038128E-9</c:v>
                </c:pt>
                <c:pt idx="378">
                  <c:v>8.8798594878414495E-11</c:v>
                </c:pt>
                <c:pt idx="379">
                  <c:v>7.2240032236535101E-9</c:v>
                </c:pt>
                <c:pt idx="380">
                  <c:v>1.72201763614447E-10</c:v>
                </c:pt>
                <c:pt idx="381">
                  <c:v>7.7551604196366801E-10</c:v>
                </c:pt>
                <c:pt idx="382">
                  <c:v>1.47122768092559E-8</c:v>
                </c:pt>
                <c:pt idx="383">
                  <c:v>3.4642515217057102E-9</c:v>
                </c:pt>
                <c:pt idx="384">
                  <c:v>1.29379648635578E-9</c:v>
                </c:pt>
                <c:pt idx="385">
                  <c:v>6.56987333586601E-11</c:v>
                </c:pt>
                <c:pt idx="386">
                  <c:v>1.47824648282579E-9</c:v>
                </c:pt>
                <c:pt idx="387">
                  <c:v>6.9289887838140196E-10</c:v>
                </c:pt>
                <c:pt idx="388">
                  <c:v>1.0205487587036099E-10</c:v>
                </c:pt>
                <c:pt idx="389">
                  <c:v>9.7879585986727004E-11</c:v>
                </c:pt>
                <c:pt idx="390">
                  <c:v>1.49376184083639E-10</c:v>
                </c:pt>
                <c:pt idx="391">
                  <c:v>5.10644128353266E-11</c:v>
                </c:pt>
                <c:pt idx="392">
                  <c:v>7.9456355938096701E-10</c:v>
                </c:pt>
                <c:pt idx="393">
                  <c:v>2.29855555933984E-9</c:v>
                </c:pt>
                <c:pt idx="394">
                  <c:v>5.0076957732928401E-11</c:v>
                </c:pt>
                <c:pt idx="395">
                  <c:v>2.4029215918878698E-9</c:v>
                </c:pt>
                <c:pt idx="396">
                  <c:v>2.2994491743088001E-9</c:v>
                </c:pt>
                <c:pt idx="397">
                  <c:v>6.2190037245364299E-10</c:v>
                </c:pt>
                <c:pt idx="398">
                  <c:v>4.0119384023283798E-10</c:v>
                </c:pt>
                <c:pt idx="399">
                  <c:v>1.27388879871145E-9</c:v>
                </c:pt>
                <c:pt idx="400">
                  <c:v>6.0956722842245494E-11</c:v>
                </c:pt>
                <c:pt idx="401">
                  <c:v>8.8665502060603999E-11</c:v>
                </c:pt>
                <c:pt idx="402">
                  <c:v>6.8554478361647897E-12</c:v>
                </c:pt>
                <c:pt idx="403">
                  <c:v>9.6388688499440303E-10</c:v>
                </c:pt>
                <c:pt idx="404">
                  <c:v>5.2029644846467798E-9</c:v>
                </c:pt>
                <c:pt idx="405">
                  <c:v>3.4628690838733301E-10</c:v>
                </c:pt>
                <c:pt idx="406">
                  <c:v>2.3005301171169801E-8</c:v>
                </c:pt>
                <c:pt idx="407">
                  <c:v>2.6879034034083801E-4</c:v>
                </c:pt>
                <c:pt idx="408">
                  <c:v>2.3963824878075199E-4</c:v>
                </c:pt>
                <c:pt idx="409">
                  <c:v>1.51499764211555E-10</c:v>
                </c:pt>
                <c:pt idx="410">
                  <c:v>1.6442257471005699E-9</c:v>
                </c:pt>
                <c:pt idx="411">
                  <c:v>1.57658259247264E-6</c:v>
                </c:pt>
                <c:pt idx="412">
                  <c:v>2.4719971941773001E-5</c:v>
                </c:pt>
                <c:pt idx="413">
                  <c:v>5.1877869298892E-6</c:v>
                </c:pt>
                <c:pt idx="414">
                  <c:v>8.2967088362113595E-7</c:v>
                </c:pt>
                <c:pt idx="415">
                  <c:v>2.3169721705307199E-7</c:v>
                </c:pt>
                <c:pt idx="416">
                  <c:v>1.66001810092002E-7</c:v>
                </c:pt>
                <c:pt idx="417">
                  <c:v>2.2399413471559398E-8</c:v>
                </c:pt>
                <c:pt idx="418">
                  <c:v>2.60990369521029E-8</c:v>
                </c:pt>
                <c:pt idx="419">
                  <c:v>3.1940810911385799E-8</c:v>
                </c:pt>
                <c:pt idx="420">
                  <c:v>3.3828400948488199E-9</c:v>
                </c:pt>
                <c:pt idx="421">
                  <c:v>1.27219550655525E-9</c:v>
                </c:pt>
                <c:pt idx="422">
                  <c:v>3.1037776133031599E-11</c:v>
                </c:pt>
                <c:pt idx="423">
                  <c:v>2.09524637542807E-9</c:v>
                </c:pt>
                <c:pt idx="424">
                  <c:v>1.41563565647464E-8</c:v>
                </c:pt>
                <c:pt idx="425">
                  <c:v>5.49362337554927E-9</c:v>
                </c:pt>
                <c:pt idx="426">
                  <c:v>8.0126910075802003E-10</c:v>
                </c:pt>
                <c:pt idx="427">
                  <c:v>4.8851546535132795E-10</c:v>
                </c:pt>
                <c:pt idx="428">
                  <c:v>4.8392989887973903E-10</c:v>
                </c:pt>
                <c:pt idx="429">
                  <c:v>1.00852714354893E-8</c:v>
                </c:pt>
                <c:pt idx="430">
                  <c:v>4.2712284187148399E-8</c:v>
                </c:pt>
                <c:pt idx="431">
                  <c:v>4.6156470870176201E-8</c:v>
                </c:pt>
                <c:pt idx="432">
                  <c:v>1.45177109418586E-8</c:v>
                </c:pt>
                <c:pt idx="433">
                  <c:v>1.5375783115118801E-9</c:v>
                </c:pt>
                <c:pt idx="434">
                  <c:v>2.4087869879464099E-10</c:v>
                </c:pt>
                <c:pt idx="435">
                  <c:v>2.8494332856590803E-10</c:v>
                </c:pt>
                <c:pt idx="436">
                  <c:v>1.9223839940998001E-10</c:v>
                </c:pt>
                <c:pt idx="437">
                  <c:v>1.50007867231353E-9</c:v>
                </c:pt>
                <c:pt idx="438">
                  <c:v>6.6044681030872199E-10</c:v>
                </c:pt>
                <c:pt idx="439">
                  <c:v>2.1554332598329599E-9</c:v>
                </c:pt>
                <c:pt idx="440">
                  <c:v>2.31701692309904E-8</c:v>
                </c:pt>
                <c:pt idx="441">
                  <c:v>6.4537335230935701E-10</c:v>
                </c:pt>
                <c:pt idx="442">
                  <c:v>1.3081933683620601E-9</c:v>
                </c:pt>
                <c:pt idx="443">
                  <c:v>6.9005132721787003E-9</c:v>
                </c:pt>
                <c:pt idx="444">
                  <c:v>3.48349128533758E-9</c:v>
                </c:pt>
                <c:pt idx="445">
                  <c:v>4.1607323493879301E-9</c:v>
                </c:pt>
                <c:pt idx="446">
                  <c:v>2.57981622189321E-9</c:v>
                </c:pt>
                <c:pt idx="447">
                  <c:v>9.1121291239786697E-10</c:v>
                </c:pt>
                <c:pt idx="448">
                  <c:v>1.26609416024857E-10</c:v>
                </c:pt>
                <c:pt idx="449">
                  <c:v>2.7684801353435602E-9</c:v>
                </c:pt>
                <c:pt idx="450">
                  <c:v>2.57432268719254E-9</c:v>
                </c:pt>
                <c:pt idx="451">
                  <c:v>1.03939262883383E-8</c:v>
                </c:pt>
                <c:pt idx="452">
                  <c:v>1.3421920603745E-10</c:v>
                </c:pt>
                <c:pt idx="453">
                  <c:v>1.14800457392884E-9</c:v>
                </c:pt>
                <c:pt idx="454">
                  <c:v>1.1215263923143899E-9</c:v>
                </c:pt>
                <c:pt idx="455">
                  <c:v>1.07618309348098E-10</c:v>
                </c:pt>
                <c:pt idx="456">
                  <c:v>1.7957011237868501E-8</c:v>
                </c:pt>
                <c:pt idx="457">
                  <c:v>3.7865041025996998E-9</c:v>
                </c:pt>
                <c:pt idx="458">
                  <c:v>1.5820284913301499E-9</c:v>
                </c:pt>
                <c:pt idx="459">
                  <c:v>3.7045456902269101E-9</c:v>
                </c:pt>
                <c:pt idx="460">
                  <c:v>1.60139881327151E-10</c:v>
                </c:pt>
                <c:pt idx="461">
                  <c:v>1.05947255810464E-8</c:v>
                </c:pt>
                <c:pt idx="462">
                  <c:v>1.97824867972604E-9</c:v>
                </c:pt>
                <c:pt idx="463">
                  <c:v>2.14972513936853E-11</c:v>
                </c:pt>
                <c:pt idx="464">
                  <c:v>1.6307809686831599E-9</c:v>
                </c:pt>
                <c:pt idx="465">
                  <c:v>2.0617736125246E-10</c:v>
                </c:pt>
                <c:pt idx="466">
                  <c:v>1.0281504083141099E-8</c:v>
                </c:pt>
                <c:pt idx="467">
                  <c:v>1.0424482170152201E-9</c:v>
                </c:pt>
                <c:pt idx="468">
                  <c:v>5.3501216819903398E-10</c:v>
                </c:pt>
                <c:pt idx="469">
                  <c:v>5.81648629851578E-10</c:v>
                </c:pt>
                <c:pt idx="470">
                  <c:v>1.1312063788327799E-8</c:v>
                </c:pt>
                <c:pt idx="471">
                  <c:v>5.4633453251286596E-10</c:v>
                </c:pt>
                <c:pt idx="472">
                  <c:v>2.7110743355385299E-9</c:v>
                </c:pt>
                <c:pt idx="473">
                  <c:v>1.0431383666920199E-9</c:v>
                </c:pt>
                <c:pt idx="474">
                  <c:v>1.759739788607E-11</c:v>
                </c:pt>
                <c:pt idx="475">
                  <c:v>8.9039597501582201E-10</c:v>
                </c:pt>
                <c:pt idx="476">
                  <c:v>7.4049311067156696E-9</c:v>
                </c:pt>
                <c:pt idx="477">
                  <c:v>1.91711890755132E-9</c:v>
                </c:pt>
                <c:pt idx="478">
                  <c:v>1.6846746657935E-10</c:v>
                </c:pt>
                <c:pt idx="479">
                  <c:v>2.5452310136539298E-9</c:v>
                </c:pt>
                <c:pt idx="480">
                  <c:v>2.0623704816505399E-9</c:v>
                </c:pt>
                <c:pt idx="481">
                  <c:v>1.3212951052335699E-9</c:v>
                </c:pt>
                <c:pt idx="482">
                  <c:v>1.3823508151321201E-9</c:v>
                </c:pt>
                <c:pt idx="483">
                  <c:v>5.3196490712245302E-9</c:v>
                </c:pt>
                <c:pt idx="484">
                  <c:v>2.85572639125012E-9</c:v>
                </c:pt>
                <c:pt idx="485">
                  <c:v>1.00111694138015E-9</c:v>
                </c:pt>
                <c:pt idx="486">
                  <c:v>3.8001988100031198E-10</c:v>
                </c:pt>
                <c:pt idx="487">
                  <c:v>4.0341340399448098E-10</c:v>
                </c:pt>
                <c:pt idx="488">
                  <c:v>1.13787731921467E-9</c:v>
                </c:pt>
                <c:pt idx="489">
                  <c:v>6.0112412085626401E-10</c:v>
                </c:pt>
                <c:pt idx="490">
                  <c:v>2.8831213432520499E-9</c:v>
                </c:pt>
                <c:pt idx="491">
                  <c:v>2.1566344579778501E-9</c:v>
                </c:pt>
                <c:pt idx="492">
                  <c:v>1.89016614362074E-9</c:v>
                </c:pt>
                <c:pt idx="493">
                  <c:v>6.2736652455754602E-9</c:v>
                </c:pt>
                <c:pt idx="494">
                  <c:v>2.72183668530777E-11</c:v>
                </c:pt>
                <c:pt idx="495">
                  <c:v>1.70745224391843E-9</c:v>
                </c:pt>
                <c:pt idx="496">
                  <c:v>7.2391107342278995E-11</c:v>
                </c:pt>
                <c:pt idx="497">
                  <c:v>1.07557251464498E-8</c:v>
                </c:pt>
                <c:pt idx="498">
                  <c:v>8.9920264729196607E-9</c:v>
                </c:pt>
                <c:pt idx="499">
                  <c:v>1.9455336435389099E-9</c:v>
                </c:pt>
                <c:pt idx="500">
                  <c:v>2.7840501986058402E-9</c:v>
                </c:pt>
                <c:pt idx="501">
                  <c:v>1.0993646107783901E-9</c:v>
                </c:pt>
                <c:pt idx="502">
                  <c:v>5.4350319110216504E-9</c:v>
                </c:pt>
                <c:pt idx="503">
                  <c:v>1.8600157841525E-9</c:v>
                </c:pt>
                <c:pt idx="504">
                  <c:v>7.9394446071288097E-10</c:v>
                </c:pt>
                <c:pt idx="505">
                  <c:v>4.8701498272596698E-9</c:v>
                </c:pt>
                <c:pt idx="506">
                  <c:v>1.7109574064005499E-9</c:v>
                </c:pt>
                <c:pt idx="507">
                  <c:v>1.86948536225407E-9</c:v>
                </c:pt>
                <c:pt idx="508">
                  <c:v>3.1898409238937298E-11</c:v>
                </c:pt>
                <c:pt idx="509">
                  <c:v>1.8174082096206799E-9</c:v>
                </c:pt>
                <c:pt idx="510">
                  <c:v>4.4993508955319604E-9</c:v>
                </c:pt>
                <c:pt idx="511">
                  <c:v>7.3978536381459594E-11</c:v>
                </c:pt>
                <c:pt idx="512">
                  <c:v>6.2147903185873401E-10</c:v>
                </c:pt>
                <c:pt idx="513">
                  <c:v>1.58118698365633E-9</c:v>
                </c:pt>
                <c:pt idx="514">
                  <c:v>7.9234386881056303E-10</c:v>
                </c:pt>
                <c:pt idx="515">
                  <c:v>3.7151301692235399E-9</c:v>
                </c:pt>
                <c:pt idx="516">
                  <c:v>2.3126121902058298E-9</c:v>
                </c:pt>
                <c:pt idx="517">
                  <c:v>3.0458437471973502E-10</c:v>
                </c:pt>
                <c:pt idx="518">
                  <c:v>5.6426283974676201E-11</c:v>
                </c:pt>
                <c:pt idx="519">
                  <c:v>4.0242252032656801E-10</c:v>
                </c:pt>
                <c:pt idx="520">
                  <c:v>1.9688872611590901E-9</c:v>
                </c:pt>
                <c:pt idx="521">
                  <c:v>2.5041372960919299E-11</c:v>
                </c:pt>
                <c:pt idx="522">
                  <c:v>5.8916160972327301E-9</c:v>
                </c:pt>
                <c:pt idx="523">
                  <c:v>4.4268730894650003E-11</c:v>
                </c:pt>
                <c:pt idx="524">
                  <c:v>1.23681204854E-9</c:v>
                </c:pt>
                <c:pt idx="525">
                  <c:v>1.3473916951343001E-9</c:v>
                </c:pt>
                <c:pt idx="526">
                  <c:v>1.9899755970045998E-11</c:v>
                </c:pt>
                <c:pt idx="527">
                  <c:v>1.67792946874204E-10</c:v>
                </c:pt>
                <c:pt idx="528">
                  <c:v>4.4853878612178799E-9</c:v>
                </c:pt>
                <c:pt idx="529">
                  <c:v>5.0531306564004896E-9</c:v>
                </c:pt>
                <c:pt idx="530">
                  <c:v>2.2119482313463301E-9</c:v>
                </c:pt>
                <c:pt idx="531">
                  <c:v>2.69231341800458E-10</c:v>
                </c:pt>
                <c:pt idx="532">
                  <c:v>1.1896039422861801E-9</c:v>
                </c:pt>
                <c:pt idx="533">
                  <c:v>3.07503610734993E-9</c:v>
                </c:pt>
                <c:pt idx="534">
                  <c:v>3.1486181447456701E-11</c:v>
                </c:pt>
                <c:pt idx="535">
                  <c:v>6.8413661076147699E-9</c:v>
                </c:pt>
                <c:pt idx="536">
                  <c:v>5.3709920461998997E-9</c:v>
                </c:pt>
                <c:pt idx="537">
                  <c:v>7.3695362733125495E-10</c:v>
                </c:pt>
                <c:pt idx="538">
                  <c:v>7.4496364747939301E-10</c:v>
                </c:pt>
                <c:pt idx="539">
                  <c:v>5.49618442903007E-9</c:v>
                </c:pt>
                <c:pt idx="540">
                  <c:v>1.8428070177757101E-3</c:v>
                </c:pt>
                <c:pt idx="541">
                  <c:v>9.589104227202471E-10</c:v>
                </c:pt>
                <c:pt idx="542">
                  <c:v>2.03881429925295E-10</c:v>
                </c:pt>
                <c:pt idx="543">
                  <c:v>1.33790307106581E-8</c:v>
                </c:pt>
                <c:pt idx="544">
                  <c:v>6.1874612133354299E-11</c:v>
                </c:pt>
                <c:pt idx="545">
                  <c:v>1.16431434262307E-10</c:v>
                </c:pt>
                <c:pt idx="546">
                  <c:v>3.5891656548858302E-9</c:v>
                </c:pt>
                <c:pt idx="547">
                  <c:v>9.5951567742100805E-4</c:v>
                </c:pt>
                <c:pt idx="548">
                  <c:v>9.8502665954545907E-9</c:v>
                </c:pt>
                <c:pt idx="549">
                  <c:v>4.1051446150884899E-9</c:v>
                </c:pt>
                <c:pt idx="550">
                  <c:v>3.1525517064145298E-8</c:v>
                </c:pt>
                <c:pt idx="551">
                  <c:v>9.6548253394120294E-9</c:v>
                </c:pt>
                <c:pt idx="552">
                  <c:v>1.23403000645056E-10</c:v>
                </c:pt>
                <c:pt idx="553">
                  <c:v>2.86789679219318E-9</c:v>
                </c:pt>
                <c:pt idx="554">
                  <c:v>2.0516170024071198E-8</c:v>
                </c:pt>
                <c:pt idx="555">
                  <c:v>1.1357915413616501E-8</c:v>
                </c:pt>
                <c:pt idx="556">
                  <c:v>2.2275044120199001E-8</c:v>
                </c:pt>
                <c:pt idx="557">
                  <c:v>3.1382889654674602E-9</c:v>
                </c:pt>
                <c:pt idx="558">
                  <c:v>6.0494724179094497E-9</c:v>
                </c:pt>
                <c:pt idx="559">
                  <c:v>8.1134282246408903E-9</c:v>
                </c:pt>
                <c:pt idx="560">
                  <c:v>3.4316877773325702E-10</c:v>
                </c:pt>
                <c:pt idx="561">
                  <c:v>1.4505181599583E-10</c:v>
                </c:pt>
                <c:pt idx="562">
                  <c:v>1.06775443188652E-10</c:v>
                </c:pt>
                <c:pt idx="563">
                  <c:v>6.6019923911985003E-10</c:v>
                </c:pt>
                <c:pt idx="564">
                  <c:v>4.88676497724833E-9</c:v>
                </c:pt>
                <c:pt idx="565">
                  <c:v>1.4051337084806099E-9</c:v>
                </c:pt>
                <c:pt idx="566">
                  <c:v>1.79843253371341E-8</c:v>
                </c:pt>
                <c:pt idx="567">
                  <c:v>6.5587877993261296E-10</c:v>
                </c:pt>
                <c:pt idx="568">
                  <c:v>7.2205543481438199E-9</c:v>
                </c:pt>
                <c:pt idx="569">
                  <c:v>1.5374593088119001E-8</c:v>
                </c:pt>
                <c:pt idx="570">
                  <c:v>2.84640291744037E-9</c:v>
                </c:pt>
                <c:pt idx="571">
                  <c:v>9.3711963445479406E-9</c:v>
                </c:pt>
                <c:pt idx="572">
                  <c:v>7.8610014847274795E-10</c:v>
                </c:pt>
                <c:pt idx="573">
                  <c:v>5.2569209532239499E-10</c:v>
                </c:pt>
                <c:pt idx="574">
                  <c:v>8.1036004079743505E-10</c:v>
                </c:pt>
                <c:pt idx="575">
                  <c:v>5.4746680219090302E-10</c:v>
                </c:pt>
                <c:pt idx="576">
                  <c:v>1.5774126237250701E-9</c:v>
                </c:pt>
                <c:pt idx="577">
                  <c:v>1.8222655485363599E-9</c:v>
                </c:pt>
                <c:pt idx="578">
                  <c:v>7.3896187303431498E-11</c:v>
                </c:pt>
                <c:pt idx="579">
                  <c:v>7.1009016029241102E-9</c:v>
                </c:pt>
                <c:pt idx="580">
                  <c:v>6.3210667538574004E-10</c:v>
                </c:pt>
                <c:pt idx="581">
                  <c:v>5.9481993632344301E-10</c:v>
                </c:pt>
                <c:pt idx="582">
                  <c:v>4.2600351526059302E-9</c:v>
                </c:pt>
                <c:pt idx="583">
                  <c:v>7.6472794084605806E-9</c:v>
                </c:pt>
                <c:pt idx="584">
                  <c:v>5.51027451297695E-11</c:v>
                </c:pt>
                <c:pt idx="585">
                  <c:v>8.4669223065984105E-10</c:v>
                </c:pt>
                <c:pt idx="586">
                  <c:v>2.88023229191692E-10</c:v>
                </c:pt>
                <c:pt idx="587">
                  <c:v>2.42334724098298E-10</c:v>
                </c:pt>
                <c:pt idx="588">
                  <c:v>8.9917830537682698E-10</c:v>
                </c:pt>
                <c:pt idx="589">
                  <c:v>4.2863021226618599E-10</c:v>
                </c:pt>
                <c:pt idx="590">
                  <c:v>1.7269995044368401E-10</c:v>
                </c:pt>
                <c:pt idx="591">
                  <c:v>3.5709138063599001E-9</c:v>
                </c:pt>
                <c:pt idx="592">
                  <c:v>7.4795556391196205E-10</c:v>
                </c:pt>
                <c:pt idx="593">
                  <c:v>2.7757587080719902E-10</c:v>
                </c:pt>
                <c:pt idx="594">
                  <c:v>9.5022411852786108E-10</c:v>
                </c:pt>
                <c:pt idx="595">
                  <c:v>8.0111349448108799E-10</c:v>
                </c:pt>
                <c:pt idx="596">
                  <c:v>4.7915253573286003E-11</c:v>
                </c:pt>
                <c:pt idx="597">
                  <c:v>2.1822259301300999E-10</c:v>
                </c:pt>
                <c:pt idx="598">
                  <c:v>2.4462756820793399E-9</c:v>
                </c:pt>
                <c:pt idx="599">
                  <c:v>6.4189010163010795E-10</c:v>
                </c:pt>
                <c:pt idx="600">
                  <c:v>7.26435450772279E-8</c:v>
                </c:pt>
                <c:pt idx="601">
                  <c:v>1.3561246192945899E-10</c:v>
                </c:pt>
                <c:pt idx="602">
                  <c:v>2.18945926631593E-10</c:v>
                </c:pt>
                <c:pt idx="603">
                  <c:v>5.3874604692101301E-10</c:v>
                </c:pt>
                <c:pt idx="604">
                  <c:v>7.8569152187877497E-10</c:v>
                </c:pt>
                <c:pt idx="605">
                  <c:v>5.0636981177252997E-9</c:v>
                </c:pt>
                <c:pt idx="606">
                  <c:v>4.6685851279011304E-10</c:v>
                </c:pt>
                <c:pt idx="607">
                  <c:v>1.33818690114197E-8</c:v>
                </c:pt>
                <c:pt idx="608">
                  <c:v>1.6273331249341599E-10</c:v>
                </c:pt>
                <c:pt idx="609">
                  <c:v>1.8271199441582401E-11</c:v>
                </c:pt>
                <c:pt idx="610">
                  <c:v>2.07662735439944E-9</c:v>
                </c:pt>
                <c:pt idx="611">
                  <c:v>9.6092009349523296E-9</c:v>
                </c:pt>
                <c:pt idx="612">
                  <c:v>1.04949728325185E-10</c:v>
                </c:pt>
                <c:pt idx="613">
                  <c:v>1.76269595940988E-9</c:v>
                </c:pt>
                <c:pt idx="614">
                  <c:v>8.5067298727094302E-9</c:v>
                </c:pt>
                <c:pt idx="615">
                  <c:v>2.3732031619117399E-11</c:v>
                </c:pt>
                <c:pt idx="616">
                  <c:v>1.8654189932819601E-10</c:v>
                </c:pt>
                <c:pt idx="617">
                  <c:v>2.2094921762655401E-10</c:v>
                </c:pt>
                <c:pt idx="618">
                  <c:v>2.9020937623041899E-10</c:v>
                </c:pt>
                <c:pt idx="619">
                  <c:v>4.1962081697281098E-10</c:v>
                </c:pt>
                <c:pt idx="620">
                  <c:v>8.9829644985405894E-11</c:v>
                </c:pt>
                <c:pt idx="621">
                  <c:v>7.9704871006534398E-11</c:v>
                </c:pt>
                <c:pt idx="622">
                  <c:v>9.4089931816515499E-10</c:v>
                </c:pt>
                <c:pt idx="623">
                  <c:v>1.1585472676348399E-9</c:v>
                </c:pt>
                <c:pt idx="624">
                  <c:v>5.7957164067628205E-10</c:v>
                </c:pt>
                <c:pt idx="625">
                  <c:v>1.1193620228962799E-9</c:v>
                </c:pt>
                <c:pt idx="626">
                  <c:v>1.11786090378304E-8</c:v>
                </c:pt>
                <c:pt idx="627">
                  <c:v>4.8087593615011503E-9</c:v>
                </c:pt>
                <c:pt idx="628">
                  <c:v>1.08414001156512E-9</c:v>
                </c:pt>
                <c:pt idx="629">
                  <c:v>4.3753492538111302E-8</c:v>
                </c:pt>
                <c:pt idx="630">
                  <c:v>6.9963569844915195E-8</c:v>
                </c:pt>
                <c:pt idx="631">
                  <c:v>2.6106378535394299E-9</c:v>
                </c:pt>
                <c:pt idx="632">
                  <c:v>1.29969671629053E-8</c:v>
                </c:pt>
                <c:pt idx="633">
                  <c:v>2.06452671563625E-11</c:v>
                </c:pt>
                <c:pt idx="634">
                  <c:v>8.6702219809664605E-9</c:v>
                </c:pt>
                <c:pt idx="635">
                  <c:v>2.5002705740312901E-8</c:v>
                </c:pt>
                <c:pt idx="636">
                  <c:v>1.1338575774062601E-8</c:v>
                </c:pt>
                <c:pt idx="637">
                  <c:v>1.2304540333373201E-10</c:v>
                </c:pt>
                <c:pt idx="638">
                  <c:v>3.8433254099640098E-10</c:v>
                </c:pt>
                <c:pt idx="639">
                  <c:v>3.8024182309141101E-8</c:v>
                </c:pt>
                <c:pt idx="640">
                  <c:v>3.9383914257250004E-9</c:v>
                </c:pt>
                <c:pt idx="641">
                  <c:v>2.82881149567114E-9</c:v>
                </c:pt>
                <c:pt idx="642">
                  <c:v>1.3225670525801201E-9</c:v>
                </c:pt>
                <c:pt idx="643">
                  <c:v>1.9764618029671101E-10</c:v>
                </c:pt>
                <c:pt idx="644">
                  <c:v>3.3643614176091599E-10</c:v>
                </c:pt>
                <c:pt idx="645">
                  <c:v>6.9408744813897095E-11</c:v>
                </c:pt>
                <c:pt idx="646">
                  <c:v>2.3599094324722002E-9</c:v>
                </c:pt>
                <c:pt idx="647">
                  <c:v>1.01454926308195E-8</c:v>
                </c:pt>
                <c:pt idx="648">
                  <c:v>8.6635230157306501E-10</c:v>
                </c:pt>
                <c:pt idx="649">
                  <c:v>1.57800591315626E-9</c:v>
                </c:pt>
                <c:pt idx="650">
                  <c:v>2.7594458200935102E-10</c:v>
                </c:pt>
                <c:pt idx="651">
                  <c:v>1.0989842858925601E-7</c:v>
                </c:pt>
                <c:pt idx="652">
                  <c:v>4.1897462817848799E-9</c:v>
                </c:pt>
                <c:pt idx="653">
                  <c:v>1.0794339784754599E-8</c:v>
                </c:pt>
                <c:pt idx="654">
                  <c:v>1.5024621932512699E-7</c:v>
                </c:pt>
                <c:pt idx="655">
                  <c:v>3.4005826331378603E-8</c:v>
                </c:pt>
                <c:pt idx="656">
                  <c:v>9.2139705985042998E-9</c:v>
                </c:pt>
                <c:pt idx="657">
                  <c:v>1.6414929250736699E-9</c:v>
                </c:pt>
                <c:pt idx="658">
                  <c:v>4.1422787748511099E-9</c:v>
                </c:pt>
                <c:pt idx="659">
                  <c:v>7.3262462705659702E-6</c:v>
                </c:pt>
                <c:pt idx="660">
                  <c:v>2.7153591960594998E-4</c:v>
                </c:pt>
                <c:pt idx="661">
                  <c:v>8.8506786892410806E-5</c:v>
                </c:pt>
                <c:pt idx="662">
                  <c:v>7.7153849418674404E-4</c:v>
                </c:pt>
                <c:pt idx="663">
                  <c:v>5.9041368699750898E-5</c:v>
                </c:pt>
                <c:pt idx="664">
                  <c:v>1.0842216268805E-3</c:v>
                </c:pt>
                <c:pt idx="665">
                  <c:v>1.46883232618596E-3</c:v>
                </c:pt>
                <c:pt idx="666">
                  <c:v>1.46791331233996E-3</c:v>
                </c:pt>
                <c:pt idx="667">
                  <c:v>3.1865106143968297E-5</c:v>
                </c:pt>
                <c:pt idx="668">
                  <c:v>9.9881696096551492E-6</c:v>
                </c:pt>
                <c:pt idx="669">
                  <c:v>3.3071697969328798E-7</c:v>
                </c:pt>
                <c:pt idx="670">
                  <c:v>4.9935949337605897E-8</c:v>
                </c:pt>
                <c:pt idx="671">
                  <c:v>9.3988879707958899E-9</c:v>
                </c:pt>
                <c:pt idx="672">
                  <c:v>7.4913315445143E-9</c:v>
                </c:pt>
                <c:pt idx="673">
                  <c:v>1.29899098213647E-10</c:v>
                </c:pt>
                <c:pt idx="674">
                  <c:v>4.3395503379923301E-10</c:v>
                </c:pt>
                <c:pt idx="675">
                  <c:v>1.05798512700858E-10</c:v>
                </c:pt>
                <c:pt idx="676">
                  <c:v>3.2810215188397002E-9</c:v>
                </c:pt>
                <c:pt idx="677">
                  <c:v>9.8248966456806701E-10</c:v>
                </c:pt>
                <c:pt idx="678">
                  <c:v>2.3736379331306199E-9</c:v>
                </c:pt>
                <c:pt idx="679">
                  <c:v>1.52572604255199E-10</c:v>
                </c:pt>
                <c:pt idx="680">
                  <c:v>2.5082539055767701E-9</c:v>
                </c:pt>
                <c:pt idx="681">
                  <c:v>1.17958451824754E-9</c:v>
                </c:pt>
                <c:pt idx="682">
                  <c:v>7.2494855661825597E-11</c:v>
                </c:pt>
                <c:pt idx="683">
                  <c:v>2.0594365111984899E-10</c:v>
                </c:pt>
                <c:pt idx="684">
                  <c:v>2.98013184745798E-10</c:v>
                </c:pt>
                <c:pt idx="685">
                  <c:v>7.6005800471071995E-9</c:v>
                </c:pt>
                <c:pt idx="686">
                  <c:v>5.6512272602572903E-9</c:v>
                </c:pt>
                <c:pt idx="687">
                  <c:v>1.7969886096093199E-6</c:v>
                </c:pt>
                <c:pt idx="688">
                  <c:v>6.1825904907770804E-8</c:v>
                </c:pt>
                <c:pt idx="689">
                  <c:v>1.0599107207222E-7</c:v>
                </c:pt>
                <c:pt idx="690">
                  <c:v>1.6408780015094999E-10</c:v>
                </c:pt>
                <c:pt idx="691">
                  <c:v>2.7764418009671598E-4</c:v>
                </c:pt>
                <c:pt idx="692">
                  <c:v>2.9492458093217699E-4</c:v>
                </c:pt>
                <c:pt idx="693">
                  <c:v>1.97460319664743E-4</c:v>
                </c:pt>
                <c:pt idx="694">
                  <c:v>1.73907208550152E-4</c:v>
                </c:pt>
                <c:pt idx="695">
                  <c:v>3.4973161438009499E-6</c:v>
                </c:pt>
                <c:pt idx="696">
                  <c:v>1.7935332481189001E-5</c:v>
                </c:pt>
                <c:pt idx="697">
                  <c:v>8.3435209377467802E-8</c:v>
                </c:pt>
                <c:pt idx="698">
                  <c:v>3.4383458616614201E-10</c:v>
                </c:pt>
                <c:pt idx="699">
                  <c:v>2.3572749770432099E-10</c:v>
                </c:pt>
                <c:pt idx="700">
                  <c:v>6.3439372099691802E-10</c:v>
                </c:pt>
                <c:pt idx="701">
                  <c:v>1.7176728704954399E-10</c:v>
                </c:pt>
                <c:pt idx="702">
                  <c:v>2.5430764077945999E-11</c:v>
                </c:pt>
                <c:pt idx="703">
                  <c:v>5.1104517263481402E-9</c:v>
                </c:pt>
                <c:pt idx="704">
                  <c:v>5.5113154817390203E-9</c:v>
                </c:pt>
                <c:pt idx="705">
                  <c:v>1.16434545564067E-8</c:v>
                </c:pt>
                <c:pt idx="706">
                  <c:v>8.4446884608545201E-9</c:v>
                </c:pt>
                <c:pt idx="707">
                  <c:v>3.9537395235991302E-9</c:v>
                </c:pt>
                <c:pt idx="708">
                  <c:v>8.5914245433194099E-10</c:v>
                </c:pt>
                <c:pt idx="709">
                  <c:v>2.5874432977142101E-8</c:v>
                </c:pt>
                <c:pt idx="710">
                  <c:v>4.4182481258990299E-9</c:v>
                </c:pt>
                <c:pt idx="711">
                  <c:v>5.4616443106672297E-9</c:v>
                </c:pt>
                <c:pt idx="712">
                  <c:v>4.4767837839918804E-9</c:v>
                </c:pt>
                <c:pt idx="713">
                  <c:v>3.18985392867648E-9</c:v>
                </c:pt>
                <c:pt idx="714">
                  <c:v>1.61224521184261E-10</c:v>
                </c:pt>
                <c:pt idx="715">
                  <c:v>5.5454511926040002E-10</c:v>
                </c:pt>
                <c:pt idx="716">
                  <c:v>3.45661505946043E-9</c:v>
                </c:pt>
                <c:pt idx="717">
                  <c:v>1.38694468310623E-9</c:v>
                </c:pt>
                <c:pt idx="718">
                  <c:v>7.5119853686933893E-9</c:v>
                </c:pt>
                <c:pt idx="719">
                  <c:v>9.0805913272702404E-10</c:v>
                </c:pt>
                <c:pt idx="720">
                  <c:v>6.9018336094246898E-10</c:v>
                </c:pt>
                <c:pt idx="721">
                  <c:v>1.61518892497637E-7</c:v>
                </c:pt>
                <c:pt idx="722">
                  <c:v>3.1104020459177002E-8</c:v>
                </c:pt>
                <c:pt idx="723">
                  <c:v>2.0607853254126001E-10</c:v>
                </c:pt>
                <c:pt idx="724">
                  <c:v>5.2438261805139397E-9</c:v>
                </c:pt>
                <c:pt idx="725">
                  <c:v>1.0490794822583201E-8</c:v>
                </c:pt>
                <c:pt idx="726">
                  <c:v>1.1519093294097301E-8</c:v>
                </c:pt>
                <c:pt idx="727">
                  <c:v>1.9116647549085E-8</c:v>
                </c:pt>
                <c:pt idx="728">
                  <c:v>5.7014750897831202E-9</c:v>
                </c:pt>
                <c:pt idx="729">
                  <c:v>4.8918847724816297E-9</c:v>
                </c:pt>
                <c:pt idx="730">
                  <c:v>9.8049189162158495E-10</c:v>
                </c:pt>
                <c:pt idx="731">
                  <c:v>3.5056400780670301E-9</c:v>
                </c:pt>
                <c:pt idx="732">
                  <c:v>3.5330946319427701E-10</c:v>
                </c:pt>
                <c:pt idx="733">
                  <c:v>1.61639417001885E-9</c:v>
                </c:pt>
                <c:pt idx="734">
                  <c:v>1.9627331664479802E-8</c:v>
                </c:pt>
                <c:pt idx="735">
                  <c:v>1.11976255851729E-8</c:v>
                </c:pt>
                <c:pt idx="736">
                  <c:v>1.5229029023884602E-8</c:v>
                </c:pt>
                <c:pt idx="737">
                  <c:v>1.8528723138737399E-9</c:v>
                </c:pt>
                <c:pt idx="738">
                  <c:v>2.4759737864822099E-8</c:v>
                </c:pt>
                <c:pt idx="739">
                  <c:v>1.8646955000908999E-9</c:v>
                </c:pt>
                <c:pt idx="740">
                  <c:v>5.6012923283136898E-9</c:v>
                </c:pt>
                <c:pt idx="741">
                  <c:v>7.3207506383972796E-9</c:v>
                </c:pt>
                <c:pt idx="742">
                  <c:v>2.4027470998308202E-10</c:v>
                </c:pt>
                <c:pt idx="743">
                  <c:v>4.2960758017495799E-9</c:v>
                </c:pt>
                <c:pt idx="744">
                  <c:v>1.3091336515075901E-6</c:v>
                </c:pt>
                <c:pt idx="745">
                  <c:v>9.2061236606552805E-8</c:v>
                </c:pt>
                <c:pt idx="746">
                  <c:v>1.8852360175488298E-9</c:v>
                </c:pt>
                <c:pt idx="747">
                  <c:v>1.2205190283686099E-8</c:v>
                </c:pt>
                <c:pt idx="748">
                  <c:v>3.1751139712251702E-9</c:v>
                </c:pt>
                <c:pt idx="749">
                  <c:v>4.1987353184019498E-10</c:v>
                </c:pt>
                <c:pt idx="750">
                  <c:v>1.24730556964003E-8</c:v>
                </c:pt>
                <c:pt idx="751">
                  <c:v>6.0011114472565197E-8</c:v>
                </c:pt>
                <c:pt idx="752">
                  <c:v>1.5233193015955101E-9</c:v>
                </c:pt>
                <c:pt idx="753">
                  <c:v>1.5541596941846501E-9</c:v>
                </c:pt>
                <c:pt idx="754">
                  <c:v>4.2819494604832201E-9</c:v>
                </c:pt>
                <c:pt idx="755">
                  <c:v>3.9863064809436302E-10</c:v>
                </c:pt>
                <c:pt idx="756">
                  <c:v>4.6018556903989601E-9</c:v>
                </c:pt>
                <c:pt idx="757">
                  <c:v>8.7139110053934799E-9</c:v>
                </c:pt>
                <c:pt idx="758">
                  <c:v>8.5393754514892305E-9</c:v>
                </c:pt>
                <c:pt idx="759">
                  <c:v>2.5711746812089502E-9</c:v>
                </c:pt>
                <c:pt idx="760">
                  <c:v>1.3791569334813201E-9</c:v>
                </c:pt>
                <c:pt idx="761">
                  <c:v>4.4041318567021399E-9</c:v>
                </c:pt>
                <c:pt idx="762">
                  <c:v>1.0249196360661801E-8</c:v>
                </c:pt>
                <c:pt idx="763">
                  <c:v>7.3630257078167296E-9</c:v>
                </c:pt>
                <c:pt idx="764">
                  <c:v>1.2781426401958801E-8</c:v>
                </c:pt>
                <c:pt idx="765">
                  <c:v>5.1365740349657202E-11</c:v>
                </c:pt>
                <c:pt idx="766">
                  <c:v>1.00193502024074E-10</c:v>
                </c:pt>
                <c:pt idx="767">
                  <c:v>5.03403082514334E-11</c:v>
                </c:pt>
                <c:pt idx="768">
                  <c:v>6.3810688637868796E-9</c:v>
                </c:pt>
                <c:pt idx="769">
                  <c:v>3.3633935562152502E-10</c:v>
                </c:pt>
                <c:pt idx="770">
                  <c:v>5.4952237806212601E-9</c:v>
                </c:pt>
                <c:pt idx="771">
                  <c:v>1.63378705063223E-9</c:v>
                </c:pt>
                <c:pt idx="772">
                  <c:v>2.5086068062746799E-11</c:v>
                </c:pt>
                <c:pt idx="773">
                  <c:v>3.2324079513522701E-10</c:v>
                </c:pt>
                <c:pt idx="774">
                  <c:v>3.8521255712455402E-10</c:v>
                </c:pt>
                <c:pt idx="775">
                  <c:v>4.4146131966652397E-9</c:v>
                </c:pt>
                <c:pt idx="776">
                  <c:v>1.08824497199329E-9</c:v>
                </c:pt>
                <c:pt idx="777">
                  <c:v>8.1726392058819297E-8</c:v>
                </c:pt>
                <c:pt idx="778">
                  <c:v>4.8497131683578997E-9</c:v>
                </c:pt>
                <c:pt idx="779">
                  <c:v>1.4616036852564601E-9</c:v>
                </c:pt>
                <c:pt idx="780">
                  <c:v>1.588806276445E-9</c:v>
                </c:pt>
                <c:pt idx="781">
                  <c:v>6.5735499751031899E-9</c:v>
                </c:pt>
                <c:pt idx="782">
                  <c:v>3.72147500149115E-10</c:v>
                </c:pt>
                <c:pt idx="783">
                  <c:v>6.4366302188634696E-9</c:v>
                </c:pt>
                <c:pt idx="784">
                  <c:v>7.6001467263618597E-9</c:v>
                </c:pt>
                <c:pt idx="785">
                  <c:v>3.49195401034333E-9</c:v>
                </c:pt>
                <c:pt idx="786">
                  <c:v>2.6307251612807799E-8</c:v>
                </c:pt>
                <c:pt idx="787">
                  <c:v>1.64451247220212E-8</c:v>
                </c:pt>
                <c:pt idx="788">
                  <c:v>1.9076269306526601E-9</c:v>
                </c:pt>
                <c:pt idx="789">
                  <c:v>6.4508768816818304E-9</c:v>
                </c:pt>
                <c:pt idx="790">
                  <c:v>7.4058899269807298E-9</c:v>
                </c:pt>
                <c:pt idx="791">
                  <c:v>5.5252812123989799E-8</c:v>
                </c:pt>
                <c:pt idx="792">
                  <c:v>8.3207385498954796E-10</c:v>
                </c:pt>
                <c:pt idx="793">
                  <c:v>4.3813237158074799E-11</c:v>
                </c:pt>
                <c:pt idx="794">
                  <c:v>1.4704882939399501E-10</c:v>
                </c:pt>
                <c:pt idx="795">
                  <c:v>9.4421167400368704E-9</c:v>
                </c:pt>
                <c:pt idx="796">
                  <c:v>1.95165721552969E-9</c:v>
                </c:pt>
                <c:pt idx="797">
                  <c:v>3.6085962619752602E-9</c:v>
                </c:pt>
                <c:pt idx="798">
                  <c:v>9.0895362702337205E-8</c:v>
                </c:pt>
                <c:pt idx="799">
                  <c:v>2.6081874924062899E-8</c:v>
                </c:pt>
                <c:pt idx="800">
                  <c:v>4.61561837082561E-9</c:v>
                </c:pt>
                <c:pt idx="801">
                  <c:v>2.2566324821447701E-8</c:v>
                </c:pt>
                <c:pt idx="802">
                  <c:v>6.2865116919865103E-10</c:v>
                </c:pt>
                <c:pt idx="803">
                  <c:v>5.3183504894164502E-10</c:v>
                </c:pt>
                <c:pt idx="804">
                  <c:v>7.0199073560092499E-11</c:v>
                </c:pt>
                <c:pt idx="805">
                  <c:v>1.61718404249933E-10</c:v>
                </c:pt>
                <c:pt idx="806">
                  <c:v>3.9651355437484804E-9</c:v>
                </c:pt>
                <c:pt idx="807">
                  <c:v>1.40418044505044E-9</c:v>
                </c:pt>
                <c:pt idx="808">
                  <c:v>4.57565539818705E-10</c:v>
                </c:pt>
                <c:pt idx="809">
                  <c:v>7.8521528843459803E-10</c:v>
                </c:pt>
                <c:pt idx="810">
                  <c:v>2.7814430853978501E-9</c:v>
                </c:pt>
                <c:pt idx="811">
                  <c:v>1.0313282991672201E-9</c:v>
                </c:pt>
                <c:pt idx="812">
                  <c:v>3.9544617294735902E-9</c:v>
                </c:pt>
                <c:pt idx="813">
                  <c:v>3.9481121697167798E-9</c:v>
                </c:pt>
                <c:pt idx="814">
                  <c:v>4.3571782651409004E-9</c:v>
                </c:pt>
                <c:pt idx="815">
                  <c:v>6.57865483678056E-9</c:v>
                </c:pt>
                <c:pt idx="816">
                  <c:v>8.8553671083484693E-9</c:v>
                </c:pt>
                <c:pt idx="817">
                  <c:v>1.4604994062657499E-9</c:v>
                </c:pt>
                <c:pt idx="818">
                  <c:v>1.9587618589146199E-9</c:v>
                </c:pt>
                <c:pt idx="819">
                  <c:v>2.3334522553804201E-10</c:v>
                </c:pt>
                <c:pt idx="820">
                  <c:v>8.1305711202569502E-11</c:v>
                </c:pt>
                <c:pt idx="821">
                  <c:v>5.4677539333243299E-9</c:v>
                </c:pt>
                <c:pt idx="822">
                  <c:v>2.08403377811305E-8</c:v>
                </c:pt>
                <c:pt idx="823">
                  <c:v>1.39514680298461E-8</c:v>
                </c:pt>
                <c:pt idx="824">
                  <c:v>1.22420805093482E-8</c:v>
                </c:pt>
                <c:pt idx="825">
                  <c:v>7.7651567024536598E-11</c:v>
                </c:pt>
                <c:pt idx="826">
                  <c:v>2.5419409500618701E-9</c:v>
                </c:pt>
                <c:pt idx="827">
                  <c:v>4.7122624303984296E-9</c:v>
                </c:pt>
                <c:pt idx="828">
                  <c:v>2.81694861412893E-9</c:v>
                </c:pt>
                <c:pt idx="829">
                  <c:v>8.1527304085208704E-10</c:v>
                </c:pt>
                <c:pt idx="830">
                  <c:v>1.4592238005842999E-9</c:v>
                </c:pt>
                <c:pt idx="831">
                  <c:v>2.2351818052452901E-10</c:v>
                </c:pt>
                <c:pt idx="832">
                  <c:v>1.6087984871334901E-10</c:v>
                </c:pt>
                <c:pt idx="833">
                  <c:v>1.5385148850383599E-9</c:v>
                </c:pt>
                <c:pt idx="834">
                  <c:v>2.4085605898020998E-10</c:v>
                </c:pt>
                <c:pt idx="835">
                  <c:v>8.6561912000087202E-10</c:v>
                </c:pt>
                <c:pt idx="836">
                  <c:v>1.9746541313555E-9</c:v>
                </c:pt>
                <c:pt idx="837">
                  <c:v>1.4718653249318599E-9</c:v>
                </c:pt>
                <c:pt idx="838">
                  <c:v>7.6785705834858202E-11</c:v>
                </c:pt>
                <c:pt idx="839">
                  <c:v>1.4494780126605299E-9</c:v>
                </c:pt>
                <c:pt idx="840">
                  <c:v>1.4388473614793199E-10</c:v>
                </c:pt>
                <c:pt idx="841">
                  <c:v>2.3066341935832899E-9</c:v>
                </c:pt>
                <c:pt idx="842">
                  <c:v>4.6993299404442798E-10</c:v>
                </c:pt>
                <c:pt idx="843">
                  <c:v>1.71392024447707E-9</c:v>
                </c:pt>
                <c:pt idx="844">
                  <c:v>7.2208278792219099E-9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B-482E-AE16-282919B7B94E}"/>
            </c:ext>
          </c:extLst>
        </c:ser>
        <c:ser>
          <c:idx val="1"/>
          <c:order val="1"/>
          <c:tx>
            <c:strRef>
              <c:f>'Results_train240_2.4saaWeights'!$B$1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'Results_train240_2.4saaWeights'!$B$2:$B$847</c:f>
              <c:numCache>
                <c:formatCode>0,000</c:formatCode>
                <c:ptCount val="846"/>
                <c:pt idx="0">
                  <c:v>2.5802046497476899E-8</c:v>
                </c:pt>
                <c:pt idx="1">
                  <c:v>1.0634979040868099E-9</c:v>
                </c:pt>
                <c:pt idx="2">
                  <c:v>1.6703399535616201E-8</c:v>
                </c:pt>
                <c:pt idx="3">
                  <c:v>3.2199621601058701E-8</c:v>
                </c:pt>
                <c:pt idx="4">
                  <c:v>3.08003541169289E-8</c:v>
                </c:pt>
                <c:pt idx="5">
                  <c:v>5.6770611108510096E-9</c:v>
                </c:pt>
                <c:pt idx="6">
                  <c:v>1.48121695142423E-8</c:v>
                </c:pt>
                <c:pt idx="7">
                  <c:v>1.4924477028500599E-7</c:v>
                </c:pt>
                <c:pt idx="8">
                  <c:v>9.2302592610488993E-9</c:v>
                </c:pt>
                <c:pt idx="9">
                  <c:v>2.3349409098647898E-9</c:v>
                </c:pt>
                <c:pt idx="10">
                  <c:v>2.1586757339465098E-8</c:v>
                </c:pt>
                <c:pt idx="11">
                  <c:v>7.1234664642369102E-8</c:v>
                </c:pt>
                <c:pt idx="12">
                  <c:v>1.1792332473799999E-7</c:v>
                </c:pt>
                <c:pt idx="13">
                  <c:v>6.6510706004141804E-8</c:v>
                </c:pt>
                <c:pt idx="14">
                  <c:v>5.6507516326106901E-8</c:v>
                </c:pt>
                <c:pt idx="15">
                  <c:v>1.4705151900747901E-8</c:v>
                </c:pt>
                <c:pt idx="16">
                  <c:v>1.4501132683574E-9</c:v>
                </c:pt>
                <c:pt idx="17">
                  <c:v>6.1367649996200195E-8</c:v>
                </c:pt>
                <c:pt idx="18">
                  <c:v>2.1587105590352401E-7</c:v>
                </c:pt>
                <c:pt idx="19">
                  <c:v>2.3972875330384498E-8</c:v>
                </c:pt>
                <c:pt idx="20">
                  <c:v>5.8837351842912802E-8</c:v>
                </c:pt>
                <c:pt idx="21">
                  <c:v>2.2659024475329501E-9</c:v>
                </c:pt>
                <c:pt idx="22">
                  <c:v>1.63353604371353E-8</c:v>
                </c:pt>
                <c:pt idx="23">
                  <c:v>8.4050248738399199E-8</c:v>
                </c:pt>
                <c:pt idx="24">
                  <c:v>1.05795983758073E-7</c:v>
                </c:pt>
                <c:pt idx="25">
                  <c:v>6.9370141764986705E-7</c:v>
                </c:pt>
                <c:pt idx="26">
                  <c:v>2.4875758007840001E-7</c:v>
                </c:pt>
                <c:pt idx="27">
                  <c:v>3.03628630587221E-6</c:v>
                </c:pt>
                <c:pt idx="28">
                  <c:v>1.4540456774917699E-7</c:v>
                </c:pt>
                <c:pt idx="29">
                  <c:v>3.5157983151694002E-7</c:v>
                </c:pt>
                <c:pt idx="30">
                  <c:v>1.0986670999024299E-6</c:v>
                </c:pt>
                <c:pt idx="31">
                  <c:v>9.1624866914343299E-8</c:v>
                </c:pt>
                <c:pt idx="32">
                  <c:v>6.1616141033129797E-8</c:v>
                </c:pt>
                <c:pt idx="33">
                  <c:v>7.4901230980111697E-10</c:v>
                </c:pt>
                <c:pt idx="34">
                  <c:v>3.8148213031516801E-6</c:v>
                </c:pt>
                <c:pt idx="35">
                  <c:v>6.3651277565824403E-10</c:v>
                </c:pt>
                <c:pt idx="36">
                  <c:v>2.2366219846966399E-8</c:v>
                </c:pt>
                <c:pt idx="37">
                  <c:v>2.25672417887402E-7</c:v>
                </c:pt>
                <c:pt idx="38">
                  <c:v>6.3694849065231905E-7</c:v>
                </c:pt>
                <c:pt idx="39">
                  <c:v>8.0007229743725796E-4</c:v>
                </c:pt>
                <c:pt idx="40">
                  <c:v>3.23934049411988E-2</c:v>
                </c:pt>
                <c:pt idx="41">
                  <c:v>2.6284736195566899E-2</c:v>
                </c:pt>
                <c:pt idx="42">
                  <c:v>2.1825018302246198E-2</c:v>
                </c:pt>
                <c:pt idx="43">
                  <c:v>3.1186781756633801E-2</c:v>
                </c:pt>
                <c:pt idx="44">
                  <c:v>3.4651983856022701E-2</c:v>
                </c:pt>
                <c:pt idx="45">
                  <c:v>3.9176716011983102E-2</c:v>
                </c:pt>
                <c:pt idx="46">
                  <c:v>4.6260228064129501E-2</c:v>
                </c:pt>
                <c:pt idx="47">
                  <c:v>5.8032336001483401E-2</c:v>
                </c:pt>
                <c:pt idx="48">
                  <c:v>7.9810604809004398E-2</c:v>
                </c:pt>
                <c:pt idx="49">
                  <c:v>7.6361963988575005E-2</c:v>
                </c:pt>
                <c:pt idx="50">
                  <c:v>8.5547103332315896E-2</c:v>
                </c:pt>
                <c:pt idx="51">
                  <c:v>8.0268273002362098E-2</c:v>
                </c:pt>
                <c:pt idx="52">
                  <c:v>8.0933137385014897E-2</c:v>
                </c:pt>
                <c:pt idx="53">
                  <c:v>6.7692133637005394E-2</c:v>
                </c:pt>
                <c:pt idx="54">
                  <c:v>5.7590134158327602E-2</c:v>
                </c:pt>
                <c:pt idx="55">
                  <c:v>5.2362745954800498E-2</c:v>
                </c:pt>
                <c:pt idx="56">
                  <c:v>6.2542964516835498E-2</c:v>
                </c:pt>
                <c:pt idx="57">
                  <c:v>4.9343428330724699E-2</c:v>
                </c:pt>
                <c:pt idx="58">
                  <c:v>5.3586913513810099E-2</c:v>
                </c:pt>
                <c:pt idx="59">
                  <c:v>4.5541926767402902E-2</c:v>
                </c:pt>
                <c:pt idx="60">
                  <c:v>5.6464409203919499E-2</c:v>
                </c:pt>
                <c:pt idx="61">
                  <c:v>3.68333094351889E-2</c:v>
                </c:pt>
                <c:pt idx="62">
                  <c:v>3.3940095053507299E-2</c:v>
                </c:pt>
                <c:pt idx="63">
                  <c:v>3.06342607401172E-2</c:v>
                </c:pt>
                <c:pt idx="64">
                  <c:v>4.1796354546881298E-2</c:v>
                </c:pt>
                <c:pt idx="65">
                  <c:v>1.5804616719743099E-2</c:v>
                </c:pt>
                <c:pt idx="66">
                  <c:v>7.3097488081476404E-3</c:v>
                </c:pt>
                <c:pt idx="67">
                  <c:v>6.9980432146627301E-3</c:v>
                </c:pt>
                <c:pt idx="68">
                  <c:v>1.18350353954453E-2</c:v>
                </c:pt>
                <c:pt idx="69">
                  <c:v>1.40074316774848E-2</c:v>
                </c:pt>
                <c:pt idx="70">
                  <c:v>9.0066041308334097E-3</c:v>
                </c:pt>
                <c:pt idx="71">
                  <c:v>3.2668742781997699E-5</c:v>
                </c:pt>
                <c:pt idx="72">
                  <c:v>2.5393160798768901E-5</c:v>
                </c:pt>
                <c:pt idx="73">
                  <c:v>7.3320582320543703E-3</c:v>
                </c:pt>
                <c:pt idx="74">
                  <c:v>4.8256694147259097E-2</c:v>
                </c:pt>
                <c:pt idx="75">
                  <c:v>1.6448025570023998E-2</c:v>
                </c:pt>
                <c:pt idx="76">
                  <c:v>1.78816889607612E-2</c:v>
                </c:pt>
                <c:pt idx="77">
                  <c:v>3.4679132793000002E-3</c:v>
                </c:pt>
                <c:pt idx="78">
                  <c:v>1.6482267432341401E-2</c:v>
                </c:pt>
                <c:pt idx="79">
                  <c:v>5.15907807307402E-2</c:v>
                </c:pt>
                <c:pt idx="80">
                  <c:v>8.8942436664401395E-2</c:v>
                </c:pt>
                <c:pt idx="81">
                  <c:v>0.101726159877998</c:v>
                </c:pt>
                <c:pt idx="82">
                  <c:v>6.7756837857223598E-2</c:v>
                </c:pt>
                <c:pt idx="83">
                  <c:v>1.6480635025962601E-2</c:v>
                </c:pt>
                <c:pt idx="84">
                  <c:v>3.6102301057744097E-5</c:v>
                </c:pt>
                <c:pt idx="85">
                  <c:v>4.8396840802053302E-2</c:v>
                </c:pt>
                <c:pt idx="86">
                  <c:v>6.4916108998260905E-2</c:v>
                </c:pt>
                <c:pt idx="87">
                  <c:v>5.9676093447292598E-2</c:v>
                </c:pt>
                <c:pt idx="88">
                  <c:v>6.7772680695313794E-2</c:v>
                </c:pt>
                <c:pt idx="89">
                  <c:v>8.5586444484850394E-2</c:v>
                </c:pt>
                <c:pt idx="90">
                  <c:v>0.118402210885999</c:v>
                </c:pt>
                <c:pt idx="91">
                  <c:v>0.103342564176366</c:v>
                </c:pt>
                <c:pt idx="92">
                  <c:v>5.5093203404667002E-2</c:v>
                </c:pt>
                <c:pt idx="93">
                  <c:v>6.6432618741442906E-2</c:v>
                </c:pt>
                <c:pt idx="94">
                  <c:v>6.7221983912227001E-2</c:v>
                </c:pt>
                <c:pt idx="95">
                  <c:v>0.10343298199916801</c:v>
                </c:pt>
                <c:pt idx="96">
                  <c:v>0.11540784430602601</c:v>
                </c:pt>
                <c:pt idx="97">
                  <c:v>0.13920908376516999</c:v>
                </c:pt>
                <c:pt idx="98">
                  <c:v>0.15145394944645399</c:v>
                </c:pt>
                <c:pt idx="99">
                  <c:v>0.154197725652988</c:v>
                </c:pt>
                <c:pt idx="100">
                  <c:v>0.16159305566961901</c:v>
                </c:pt>
                <c:pt idx="101">
                  <c:v>0.133287664501134</c:v>
                </c:pt>
                <c:pt idx="102">
                  <c:v>0.118957779294925</c:v>
                </c:pt>
                <c:pt idx="103">
                  <c:v>0.12579620852232801</c:v>
                </c:pt>
                <c:pt idx="104">
                  <c:v>0.139955282518468</c:v>
                </c:pt>
                <c:pt idx="105">
                  <c:v>0.13266240927126299</c:v>
                </c:pt>
                <c:pt idx="106">
                  <c:v>0.13035887765288201</c:v>
                </c:pt>
                <c:pt idx="107">
                  <c:v>0.13393595711248299</c:v>
                </c:pt>
                <c:pt idx="108">
                  <c:v>0.13750132435502299</c:v>
                </c:pt>
                <c:pt idx="109">
                  <c:v>0.15995232869519699</c:v>
                </c:pt>
                <c:pt idx="110">
                  <c:v>0.14469213488178001</c:v>
                </c:pt>
                <c:pt idx="111">
                  <c:v>0.145062524742715</c:v>
                </c:pt>
                <c:pt idx="112">
                  <c:v>0.15019041878504799</c:v>
                </c:pt>
                <c:pt idx="113">
                  <c:v>0.16385606902889999</c:v>
                </c:pt>
                <c:pt idx="114">
                  <c:v>0.15219258263286201</c:v>
                </c:pt>
                <c:pt idx="115">
                  <c:v>0.16775244825984501</c:v>
                </c:pt>
                <c:pt idx="116">
                  <c:v>0.148400098349555</c:v>
                </c:pt>
                <c:pt idx="117">
                  <c:v>0.12495581843754899</c:v>
                </c:pt>
                <c:pt idx="118">
                  <c:v>0.131974694339548</c:v>
                </c:pt>
                <c:pt idx="119">
                  <c:v>0.107360321330114</c:v>
                </c:pt>
                <c:pt idx="120">
                  <c:v>0.104921262667288</c:v>
                </c:pt>
                <c:pt idx="121">
                  <c:v>9.7119232955203097E-2</c:v>
                </c:pt>
                <c:pt idx="122">
                  <c:v>0.1016239182033</c:v>
                </c:pt>
                <c:pt idx="123">
                  <c:v>0.108137758215609</c:v>
                </c:pt>
                <c:pt idx="124">
                  <c:v>0.115602171381362</c:v>
                </c:pt>
                <c:pt idx="125">
                  <c:v>0.105016248929307</c:v>
                </c:pt>
                <c:pt idx="126">
                  <c:v>0.13362114964203001</c:v>
                </c:pt>
                <c:pt idx="127">
                  <c:v>0.140811434367206</c:v>
                </c:pt>
                <c:pt idx="128">
                  <c:v>0.13146239130207901</c:v>
                </c:pt>
                <c:pt idx="129">
                  <c:v>0.148920664104426</c:v>
                </c:pt>
                <c:pt idx="130">
                  <c:v>0.149214963061435</c:v>
                </c:pt>
                <c:pt idx="131">
                  <c:v>0.142886169845929</c:v>
                </c:pt>
                <c:pt idx="132">
                  <c:v>0.16866194822852701</c:v>
                </c:pt>
                <c:pt idx="133">
                  <c:v>0.161777795849645</c:v>
                </c:pt>
                <c:pt idx="134">
                  <c:v>0.159453993339083</c:v>
                </c:pt>
                <c:pt idx="135">
                  <c:v>0.17201495133692199</c:v>
                </c:pt>
                <c:pt idx="136">
                  <c:v>0.19067394684181199</c:v>
                </c:pt>
                <c:pt idx="137">
                  <c:v>0.19829420754348001</c:v>
                </c:pt>
                <c:pt idx="138">
                  <c:v>0.23777485351055999</c:v>
                </c:pt>
                <c:pt idx="139">
                  <c:v>0.23072963850990499</c:v>
                </c:pt>
                <c:pt idx="140">
                  <c:v>0.24373296622862101</c:v>
                </c:pt>
                <c:pt idx="141">
                  <c:v>0.24583775643470601</c:v>
                </c:pt>
                <c:pt idx="142">
                  <c:v>0.23835230550803399</c:v>
                </c:pt>
                <c:pt idx="143">
                  <c:v>0.25631425403331098</c:v>
                </c:pt>
                <c:pt idx="144">
                  <c:v>0.24784616576999799</c:v>
                </c:pt>
                <c:pt idx="145">
                  <c:v>0.210671802195983</c:v>
                </c:pt>
                <c:pt idx="146">
                  <c:v>0.215281447829722</c:v>
                </c:pt>
                <c:pt idx="147">
                  <c:v>0.20337108614898899</c:v>
                </c:pt>
                <c:pt idx="148">
                  <c:v>0.19958316095457301</c:v>
                </c:pt>
                <c:pt idx="149">
                  <c:v>0.21805270929509901</c:v>
                </c:pt>
                <c:pt idx="150">
                  <c:v>0.21302830296917799</c:v>
                </c:pt>
                <c:pt idx="151">
                  <c:v>0.25298851290632202</c:v>
                </c:pt>
                <c:pt idx="152">
                  <c:v>0.26807090234521402</c:v>
                </c:pt>
                <c:pt idx="153">
                  <c:v>0.33238420640556798</c:v>
                </c:pt>
                <c:pt idx="154">
                  <c:v>0.31534417432207601</c:v>
                </c:pt>
                <c:pt idx="155">
                  <c:v>0.33113049265244898</c:v>
                </c:pt>
                <c:pt idx="156">
                  <c:v>0.34495021937280701</c:v>
                </c:pt>
                <c:pt idx="157">
                  <c:v>0.294923132588087</c:v>
                </c:pt>
                <c:pt idx="158">
                  <c:v>0.30514818873205901</c:v>
                </c:pt>
                <c:pt idx="159">
                  <c:v>0.31090041381859901</c:v>
                </c:pt>
                <c:pt idx="160">
                  <c:v>0.30815724994208099</c:v>
                </c:pt>
                <c:pt idx="161">
                  <c:v>0.28726687917326099</c:v>
                </c:pt>
                <c:pt idx="162">
                  <c:v>0.29171278970569298</c:v>
                </c:pt>
                <c:pt idx="163">
                  <c:v>0.29771048609281697</c:v>
                </c:pt>
                <c:pt idx="164">
                  <c:v>0.28522876426618299</c:v>
                </c:pt>
                <c:pt idx="165">
                  <c:v>0.24823187312679801</c:v>
                </c:pt>
                <c:pt idx="166">
                  <c:v>0.25647047101324399</c:v>
                </c:pt>
                <c:pt idx="167">
                  <c:v>0.235311836518213</c:v>
                </c:pt>
                <c:pt idx="168">
                  <c:v>0.19068296982659999</c:v>
                </c:pt>
                <c:pt idx="169">
                  <c:v>0.182413895308041</c:v>
                </c:pt>
                <c:pt idx="170">
                  <c:v>0.14737222246012099</c:v>
                </c:pt>
                <c:pt idx="171">
                  <c:v>0.15150649707457101</c:v>
                </c:pt>
                <c:pt idx="172">
                  <c:v>9.8452992175063703E-2</c:v>
                </c:pt>
                <c:pt idx="173">
                  <c:v>4.8098973935506099E-2</c:v>
                </c:pt>
                <c:pt idx="174">
                  <c:v>1.0545661302763E-2</c:v>
                </c:pt>
                <c:pt idx="175">
                  <c:v>6.7245913897624895E-2</c:v>
                </c:pt>
                <c:pt idx="176">
                  <c:v>6.8748782682292994E-2</c:v>
                </c:pt>
                <c:pt idx="177">
                  <c:v>6.9184159798189704E-2</c:v>
                </c:pt>
                <c:pt idx="178">
                  <c:v>0.10375227496661101</c:v>
                </c:pt>
                <c:pt idx="179">
                  <c:v>0.15382291935831199</c:v>
                </c:pt>
                <c:pt idx="180">
                  <c:v>0.137453048156643</c:v>
                </c:pt>
                <c:pt idx="181">
                  <c:v>0.15232193311639899</c:v>
                </c:pt>
                <c:pt idx="182">
                  <c:v>0.14648309468952</c:v>
                </c:pt>
                <c:pt idx="183">
                  <c:v>0.18092116259871299</c:v>
                </c:pt>
                <c:pt idx="184">
                  <c:v>0.181798847637546</c:v>
                </c:pt>
                <c:pt idx="185">
                  <c:v>0.185835665636266</c:v>
                </c:pt>
                <c:pt idx="186">
                  <c:v>0.13552769337762899</c:v>
                </c:pt>
                <c:pt idx="187">
                  <c:v>0.14267421342268399</c:v>
                </c:pt>
                <c:pt idx="188">
                  <c:v>8.42833993340944E-2</c:v>
                </c:pt>
                <c:pt idx="189">
                  <c:v>4.6944266079793101E-2</c:v>
                </c:pt>
                <c:pt idx="190">
                  <c:v>1.42593674247355E-2</c:v>
                </c:pt>
                <c:pt idx="191">
                  <c:v>8.2698927984951806E-2</c:v>
                </c:pt>
                <c:pt idx="192">
                  <c:v>8.2668995929832095E-2</c:v>
                </c:pt>
                <c:pt idx="193">
                  <c:v>8.7467248112571602E-2</c:v>
                </c:pt>
                <c:pt idx="194">
                  <c:v>0.114327638573383</c:v>
                </c:pt>
                <c:pt idx="195">
                  <c:v>0.12092927307798899</c:v>
                </c:pt>
                <c:pt idx="196">
                  <c:v>0.10426396095811701</c:v>
                </c:pt>
                <c:pt idx="197">
                  <c:v>0.14254261240673899</c:v>
                </c:pt>
                <c:pt idx="198">
                  <c:v>0.14439058551954401</c:v>
                </c:pt>
                <c:pt idx="199">
                  <c:v>0.198982361600331</c:v>
                </c:pt>
                <c:pt idx="200">
                  <c:v>1.0709164625565001E-7</c:v>
                </c:pt>
                <c:pt idx="201">
                  <c:v>1.64405706936762E-6</c:v>
                </c:pt>
                <c:pt idx="202">
                  <c:v>1.0767189073458999E-5</c:v>
                </c:pt>
                <c:pt idx="203">
                  <c:v>2.8465649936976602E-4</c:v>
                </c:pt>
                <c:pt idx="204">
                  <c:v>6.30914977802437E-4</c:v>
                </c:pt>
                <c:pt idx="205">
                  <c:v>2.3924649657150701E-2</c:v>
                </c:pt>
                <c:pt idx="206">
                  <c:v>1.4004101394754099E-4</c:v>
                </c:pt>
                <c:pt idx="207">
                  <c:v>1.61845022468354E-3</c:v>
                </c:pt>
                <c:pt idx="208">
                  <c:v>2.1713700392960601E-2</c:v>
                </c:pt>
                <c:pt idx="209">
                  <c:v>1.7826427242025902E-2</c:v>
                </c:pt>
                <c:pt idx="210">
                  <c:v>8.9517826811338305E-7</c:v>
                </c:pt>
                <c:pt idx="211">
                  <c:v>7.2696521227922198E-7</c:v>
                </c:pt>
                <c:pt idx="212">
                  <c:v>1.6777712798483901E-4</c:v>
                </c:pt>
                <c:pt idx="213">
                  <c:v>4.5285069708666202E-4</c:v>
                </c:pt>
                <c:pt idx="214">
                  <c:v>1.16535670615321E-5</c:v>
                </c:pt>
                <c:pt idx="215">
                  <c:v>1.10149301767085E-5</c:v>
                </c:pt>
                <c:pt idx="216">
                  <c:v>2.17494896556333E-6</c:v>
                </c:pt>
                <c:pt idx="217">
                  <c:v>1.9584856528056499E-6</c:v>
                </c:pt>
                <c:pt idx="218">
                  <c:v>8.0695440404199798E-8</c:v>
                </c:pt>
                <c:pt idx="219">
                  <c:v>3.1893246057507998E-7</c:v>
                </c:pt>
                <c:pt idx="220">
                  <c:v>1.0335178100104301E-6</c:v>
                </c:pt>
                <c:pt idx="221">
                  <c:v>8.2199360156421596E-7</c:v>
                </c:pt>
                <c:pt idx="222">
                  <c:v>4.2878576421967703E-6</c:v>
                </c:pt>
                <c:pt idx="223">
                  <c:v>1.2589106638036301E-6</c:v>
                </c:pt>
                <c:pt idx="224">
                  <c:v>5.1251957983837898E-8</c:v>
                </c:pt>
                <c:pt idx="225">
                  <c:v>7.5070693068602994E-8</c:v>
                </c:pt>
                <c:pt idx="226">
                  <c:v>2.31639036929927E-8</c:v>
                </c:pt>
                <c:pt idx="227">
                  <c:v>8.4585547124809803E-7</c:v>
                </c:pt>
                <c:pt idx="228">
                  <c:v>6.68218621793292E-6</c:v>
                </c:pt>
                <c:pt idx="229">
                  <c:v>1.4491257767445699E-7</c:v>
                </c:pt>
                <c:pt idx="230">
                  <c:v>2.4337950273118398E-7</c:v>
                </c:pt>
                <c:pt idx="231">
                  <c:v>2.18846746145303E-7</c:v>
                </c:pt>
                <c:pt idx="232">
                  <c:v>2.6115089106876699E-6</c:v>
                </c:pt>
                <c:pt idx="233">
                  <c:v>5.5653095621495298E-5</c:v>
                </c:pt>
                <c:pt idx="234">
                  <c:v>1.7764847879160699E-7</c:v>
                </c:pt>
                <c:pt idx="235">
                  <c:v>1.9009669417603799E-6</c:v>
                </c:pt>
                <c:pt idx="236">
                  <c:v>1.5685097513515102E-5</c:v>
                </c:pt>
                <c:pt idx="237">
                  <c:v>3.6438419651689098E-2</c:v>
                </c:pt>
                <c:pt idx="238">
                  <c:v>8.6002947032832705E-2</c:v>
                </c:pt>
                <c:pt idx="239">
                  <c:v>1.4292127453222199E-2</c:v>
                </c:pt>
                <c:pt idx="240">
                  <c:v>2.30948794106462E-2</c:v>
                </c:pt>
                <c:pt idx="241">
                  <c:v>4.7520182959798402E-2</c:v>
                </c:pt>
                <c:pt idx="242">
                  <c:v>8.3529644242678405E-2</c:v>
                </c:pt>
                <c:pt idx="243">
                  <c:v>0.12997861608314601</c:v>
                </c:pt>
                <c:pt idx="244">
                  <c:v>8.8011423136890504E-2</c:v>
                </c:pt>
                <c:pt idx="245">
                  <c:v>3.64549656153434E-2</c:v>
                </c:pt>
                <c:pt idx="246">
                  <c:v>5.3059052412042602E-3</c:v>
                </c:pt>
                <c:pt idx="247">
                  <c:v>6.3680699566087202E-5</c:v>
                </c:pt>
                <c:pt idx="248">
                  <c:v>1.08751324872613E-4</c:v>
                </c:pt>
                <c:pt idx="249">
                  <c:v>9.1160703630285397E-7</c:v>
                </c:pt>
                <c:pt idx="250">
                  <c:v>8.0092317270050901E-3</c:v>
                </c:pt>
                <c:pt idx="251">
                  <c:v>6.8296118076589502E-2</c:v>
                </c:pt>
                <c:pt idx="252">
                  <c:v>5.5970228018310801E-2</c:v>
                </c:pt>
                <c:pt idx="253">
                  <c:v>0.10399599309600301</c:v>
                </c:pt>
                <c:pt idx="254">
                  <c:v>0.116719893860059</c:v>
                </c:pt>
                <c:pt idx="255">
                  <c:v>9.7877206316570001E-2</c:v>
                </c:pt>
                <c:pt idx="256">
                  <c:v>7.4795335811726996E-2</c:v>
                </c:pt>
                <c:pt idx="257">
                  <c:v>4.1614050824720403E-2</c:v>
                </c:pt>
                <c:pt idx="258">
                  <c:v>9.5312282407811103E-2</c:v>
                </c:pt>
                <c:pt idx="259">
                  <c:v>0.120118747746588</c:v>
                </c:pt>
                <c:pt idx="260">
                  <c:v>0.121385162032887</c:v>
                </c:pt>
                <c:pt idx="261">
                  <c:v>0.14752543882183899</c:v>
                </c:pt>
                <c:pt idx="262">
                  <c:v>0.19546300349115101</c:v>
                </c:pt>
                <c:pt idx="263">
                  <c:v>0.12113846730663901</c:v>
                </c:pt>
                <c:pt idx="264">
                  <c:v>0.10032193463405099</c:v>
                </c:pt>
                <c:pt idx="265">
                  <c:v>8.4974686940758298E-2</c:v>
                </c:pt>
                <c:pt idx="266">
                  <c:v>6.5143189022503406E-2</c:v>
                </c:pt>
                <c:pt idx="267">
                  <c:v>4.7237886728074899E-2</c:v>
                </c:pt>
                <c:pt idx="268">
                  <c:v>5.1439041067574298E-2</c:v>
                </c:pt>
                <c:pt idx="269">
                  <c:v>5.1265830226593603E-2</c:v>
                </c:pt>
                <c:pt idx="270">
                  <c:v>9.3538739217782704E-2</c:v>
                </c:pt>
                <c:pt idx="271">
                  <c:v>0.10482280837294899</c:v>
                </c:pt>
                <c:pt idx="272">
                  <c:v>0.14722413194335601</c:v>
                </c:pt>
                <c:pt idx="273">
                  <c:v>0.158507371104113</c:v>
                </c:pt>
                <c:pt idx="274">
                  <c:v>0.18976346427350099</c:v>
                </c:pt>
                <c:pt idx="275">
                  <c:v>0.196233369870115</c:v>
                </c:pt>
                <c:pt idx="276">
                  <c:v>0.23700829293211201</c:v>
                </c:pt>
                <c:pt idx="277">
                  <c:v>0.230360494031045</c:v>
                </c:pt>
                <c:pt idx="278">
                  <c:v>0.194070016544067</c:v>
                </c:pt>
                <c:pt idx="279">
                  <c:v>0.202266677076651</c:v>
                </c:pt>
                <c:pt idx="280">
                  <c:v>0.19590671203065699</c:v>
                </c:pt>
                <c:pt idx="281">
                  <c:v>0.14046533575907899</c:v>
                </c:pt>
                <c:pt idx="282">
                  <c:v>0.123188722831009</c:v>
                </c:pt>
                <c:pt idx="283">
                  <c:v>0.10427125353373801</c:v>
                </c:pt>
                <c:pt idx="284">
                  <c:v>2.63183916321744E-2</c:v>
                </c:pt>
                <c:pt idx="285">
                  <c:v>6.7242512863149306E-2</c:v>
                </c:pt>
                <c:pt idx="286">
                  <c:v>5.5010440969567601E-2</c:v>
                </c:pt>
                <c:pt idx="287">
                  <c:v>3.46863613718063E-2</c:v>
                </c:pt>
                <c:pt idx="288">
                  <c:v>3.04424037670111E-2</c:v>
                </c:pt>
                <c:pt idx="289">
                  <c:v>9.8886246403377703E-2</c:v>
                </c:pt>
                <c:pt idx="290">
                  <c:v>9.8382840577219299E-2</c:v>
                </c:pt>
                <c:pt idx="291">
                  <c:v>8.4992378242672903E-2</c:v>
                </c:pt>
                <c:pt idx="292">
                  <c:v>6.8224042837110005E-2</c:v>
                </c:pt>
                <c:pt idx="293">
                  <c:v>9.6090020779712002E-2</c:v>
                </c:pt>
                <c:pt idx="294">
                  <c:v>9.5304985337037698E-2</c:v>
                </c:pt>
                <c:pt idx="295">
                  <c:v>7.9618220447604707E-2</c:v>
                </c:pt>
                <c:pt idx="296">
                  <c:v>5.7533081017358101E-2</c:v>
                </c:pt>
                <c:pt idx="297">
                  <c:v>5.1196379605829498E-3</c:v>
                </c:pt>
                <c:pt idx="298">
                  <c:v>1.2941637664636499E-2</c:v>
                </c:pt>
                <c:pt idx="299">
                  <c:v>2.3841127966749299E-2</c:v>
                </c:pt>
                <c:pt idx="300">
                  <c:v>8.0532452123904905E-2</c:v>
                </c:pt>
                <c:pt idx="301">
                  <c:v>7.6084832783492304E-2</c:v>
                </c:pt>
                <c:pt idx="302">
                  <c:v>0.132690031099437</c:v>
                </c:pt>
                <c:pt idx="303">
                  <c:v>0.14206008897777</c:v>
                </c:pt>
                <c:pt idx="304">
                  <c:v>0.13951488679031701</c:v>
                </c:pt>
                <c:pt idx="305">
                  <c:v>0.144988587319338</c:v>
                </c:pt>
                <c:pt idx="306">
                  <c:v>0.10189250321090799</c:v>
                </c:pt>
                <c:pt idx="307">
                  <c:v>0.17223820072278201</c:v>
                </c:pt>
                <c:pt idx="308">
                  <c:v>0.13325072504577401</c:v>
                </c:pt>
                <c:pt idx="309">
                  <c:v>0.124315288797738</c:v>
                </c:pt>
                <c:pt idx="310">
                  <c:v>0.19507727193941099</c:v>
                </c:pt>
                <c:pt idx="311">
                  <c:v>0.20804580642777101</c:v>
                </c:pt>
                <c:pt idx="312">
                  <c:v>0.26961845301182003</c:v>
                </c:pt>
                <c:pt idx="313">
                  <c:v>0.29943102737022798</c:v>
                </c:pt>
                <c:pt idx="314">
                  <c:v>0.23197596932162001</c:v>
                </c:pt>
                <c:pt idx="315">
                  <c:v>0.207189994623621</c:v>
                </c:pt>
                <c:pt idx="316">
                  <c:v>0.20340724393189</c:v>
                </c:pt>
                <c:pt idx="317">
                  <c:v>0.179023357494208</c:v>
                </c:pt>
                <c:pt idx="318">
                  <c:v>0.176450999871024</c:v>
                </c:pt>
                <c:pt idx="319">
                  <c:v>7.6536298476719306E-2</c:v>
                </c:pt>
                <c:pt idx="320">
                  <c:v>9.5711049078532007E-2</c:v>
                </c:pt>
                <c:pt idx="321">
                  <c:v>0.113046056896439</c:v>
                </c:pt>
                <c:pt idx="322">
                  <c:v>0.120855831749711</c:v>
                </c:pt>
                <c:pt idx="323">
                  <c:v>0.128920662393224</c:v>
                </c:pt>
                <c:pt idx="324">
                  <c:v>0.14494705970755301</c:v>
                </c:pt>
                <c:pt idx="325">
                  <c:v>0.18649604906865699</c:v>
                </c:pt>
                <c:pt idx="326">
                  <c:v>0.18653395289122901</c:v>
                </c:pt>
                <c:pt idx="327">
                  <c:v>0.17071223297886201</c:v>
                </c:pt>
                <c:pt idx="328">
                  <c:v>0.107901954136391</c:v>
                </c:pt>
                <c:pt idx="329">
                  <c:v>5.4927823412949703E-2</c:v>
                </c:pt>
                <c:pt idx="330">
                  <c:v>4.2770342147904303E-2</c:v>
                </c:pt>
                <c:pt idx="331">
                  <c:v>0.112236145039336</c:v>
                </c:pt>
                <c:pt idx="332">
                  <c:v>0.16100579051533401</c:v>
                </c:pt>
                <c:pt idx="333">
                  <c:v>0.20324074906030601</c:v>
                </c:pt>
                <c:pt idx="334">
                  <c:v>0.25671452154972602</c:v>
                </c:pt>
                <c:pt idx="335">
                  <c:v>0.29057122530407198</c:v>
                </c:pt>
                <c:pt idx="336">
                  <c:v>0.25281539387144403</c:v>
                </c:pt>
                <c:pt idx="337">
                  <c:v>0.25412962240385301</c:v>
                </c:pt>
                <c:pt idx="338">
                  <c:v>0.28302289807533598</c:v>
                </c:pt>
                <c:pt idx="339">
                  <c:v>0.30627819013389201</c:v>
                </c:pt>
                <c:pt idx="340">
                  <c:v>0.31230463230897598</c:v>
                </c:pt>
                <c:pt idx="341">
                  <c:v>0.30689082389327499</c:v>
                </c:pt>
                <c:pt idx="342">
                  <c:v>0.29770806484269202</c:v>
                </c:pt>
                <c:pt idx="343">
                  <c:v>0.31322767941589003</c:v>
                </c:pt>
                <c:pt idx="344">
                  <c:v>0.27221785630246698</c:v>
                </c:pt>
                <c:pt idx="345">
                  <c:v>0.35390791209073202</c:v>
                </c:pt>
                <c:pt idx="346">
                  <c:v>0.33742689470058701</c:v>
                </c:pt>
                <c:pt idx="347">
                  <c:v>0.33174139108332001</c:v>
                </c:pt>
                <c:pt idx="348">
                  <c:v>0.34917898734888803</c:v>
                </c:pt>
                <c:pt idx="349">
                  <c:v>0.362612035898983</c:v>
                </c:pt>
                <c:pt idx="350">
                  <c:v>0.37443510609330799</c:v>
                </c:pt>
                <c:pt idx="351">
                  <c:v>0.33792090698060701</c:v>
                </c:pt>
                <c:pt idx="352">
                  <c:v>0.37376247119416101</c:v>
                </c:pt>
                <c:pt idx="353">
                  <c:v>0.36270376468918097</c:v>
                </c:pt>
                <c:pt idx="354">
                  <c:v>0.38515853108819198</c:v>
                </c:pt>
                <c:pt idx="355">
                  <c:v>0.46609068226747102</c:v>
                </c:pt>
                <c:pt idx="356">
                  <c:v>0.44441417467662198</c:v>
                </c:pt>
                <c:pt idx="357">
                  <c:v>0.449868000326484</c:v>
                </c:pt>
                <c:pt idx="358">
                  <c:v>0.468444311913988</c:v>
                </c:pt>
                <c:pt idx="359">
                  <c:v>0.33306225810462298</c:v>
                </c:pt>
                <c:pt idx="360">
                  <c:v>0.32877006872692399</c:v>
                </c:pt>
                <c:pt idx="361">
                  <c:v>0.36638981779613</c:v>
                </c:pt>
                <c:pt idx="362">
                  <c:v>0.31772648240128498</c:v>
                </c:pt>
                <c:pt idx="363">
                  <c:v>0.22764492128052</c:v>
                </c:pt>
                <c:pt idx="364">
                  <c:v>0.21213267828461099</c:v>
                </c:pt>
                <c:pt idx="365">
                  <c:v>0.47246333087509201</c:v>
                </c:pt>
                <c:pt idx="366">
                  <c:v>0.35748645741387902</c:v>
                </c:pt>
                <c:pt idx="367">
                  <c:v>0.14409914848751501</c:v>
                </c:pt>
                <c:pt idx="368">
                  <c:v>0.134956737648358</c:v>
                </c:pt>
                <c:pt idx="369">
                  <c:v>0.10043197015524</c:v>
                </c:pt>
                <c:pt idx="370">
                  <c:v>6.3872102550342605E-2</c:v>
                </c:pt>
                <c:pt idx="371">
                  <c:v>0.105878487075126</c:v>
                </c:pt>
                <c:pt idx="372">
                  <c:v>4.6592470804578102E-6</c:v>
                </c:pt>
                <c:pt idx="373">
                  <c:v>4.2946584530129403E-3</c:v>
                </c:pt>
                <c:pt idx="374">
                  <c:v>1.05644925961609E-3</c:v>
                </c:pt>
                <c:pt idx="375">
                  <c:v>1.0744377087644699E-4</c:v>
                </c:pt>
                <c:pt idx="376">
                  <c:v>1.7235779534494599E-5</c:v>
                </c:pt>
                <c:pt idx="377">
                  <c:v>2.80686052037072E-2</c:v>
                </c:pt>
                <c:pt idx="378">
                  <c:v>0.52682022666756201</c:v>
                </c:pt>
                <c:pt idx="379">
                  <c:v>1.01869185178811E-6</c:v>
                </c:pt>
                <c:pt idx="380">
                  <c:v>0.52884251024497098</c:v>
                </c:pt>
                <c:pt idx="381">
                  <c:v>0.55130892980352297</c:v>
                </c:pt>
                <c:pt idx="382">
                  <c:v>0.56779946003651505</c:v>
                </c:pt>
                <c:pt idx="383">
                  <c:v>0.58772974597648897</c:v>
                </c:pt>
                <c:pt idx="384">
                  <c:v>0.59788439458242504</c:v>
                </c:pt>
                <c:pt idx="385">
                  <c:v>0.56150121155014399</c:v>
                </c:pt>
                <c:pt idx="386">
                  <c:v>0.54158368912589705</c:v>
                </c:pt>
                <c:pt idx="387">
                  <c:v>0.51199590805426398</c:v>
                </c:pt>
                <c:pt idx="388">
                  <c:v>0.51173203367228504</c:v>
                </c:pt>
                <c:pt idx="389">
                  <c:v>0.51606344743361199</c:v>
                </c:pt>
                <c:pt idx="390">
                  <c:v>0.48878020569013603</c:v>
                </c:pt>
                <c:pt idx="391">
                  <c:v>0.49505351480315002</c:v>
                </c:pt>
                <c:pt idx="392">
                  <c:v>0.46363242259241799</c:v>
                </c:pt>
                <c:pt idx="393">
                  <c:v>1.06297808293098E-7</c:v>
                </c:pt>
                <c:pt idx="394">
                  <c:v>1.41063919571254E-9</c:v>
                </c:pt>
                <c:pt idx="395">
                  <c:v>3.3051462309619197E-7</c:v>
                </c:pt>
                <c:pt idx="396">
                  <c:v>5.01233382407013E-8</c:v>
                </c:pt>
                <c:pt idx="397">
                  <c:v>1.4673649355174501E-8</c:v>
                </c:pt>
                <c:pt idx="398">
                  <c:v>1.08973899614478E-8</c:v>
                </c:pt>
                <c:pt idx="399">
                  <c:v>1.8755777823588301E-8</c:v>
                </c:pt>
                <c:pt idx="400">
                  <c:v>4.9140815662373302E-9</c:v>
                </c:pt>
                <c:pt idx="401">
                  <c:v>2.3102245624200601E-8</c:v>
                </c:pt>
                <c:pt idx="402">
                  <c:v>8.5272373065731804E-11</c:v>
                </c:pt>
                <c:pt idx="403">
                  <c:v>1.6056305007063599E-8</c:v>
                </c:pt>
                <c:pt idx="404">
                  <c:v>3.50452018763702E-8</c:v>
                </c:pt>
                <c:pt idx="405">
                  <c:v>9.5757411185633005E-9</c:v>
                </c:pt>
                <c:pt idx="406">
                  <c:v>1.94396565199648E-7</c:v>
                </c:pt>
                <c:pt idx="407">
                  <c:v>9.9093972757516707E-9</c:v>
                </c:pt>
                <c:pt idx="408">
                  <c:v>8.9391766202222795E-9</c:v>
                </c:pt>
                <c:pt idx="409">
                  <c:v>1.1204461181419599E-9</c:v>
                </c:pt>
                <c:pt idx="410">
                  <c:v>1.4074182928961001E-8</c:v>
                </c:pt>
                <c:pt idx="411">
                  <c:v>2.9702438838280699E-7</c:v>
                </c:pt>
                <c:pt idx="412">
                  <c:v>5.3972825696312496E-7</c:v>
                </c:pt>
                <c:pt idx="413">
                  <c:v>4.07012322621415E-8</c:v>
                </c:pt>
                <c:pt idx="414">
                  <c:v>1.3015686120507E-8</c:v>
                </c:pt>
                <c:pt idx="415">
                  <c:v>4.4672158432295198E-9</c:v>
                </c:pt>
                <c:pt idx="416">
                  <c:v>6.94127982203738E-9</c:v>
                </c:pt>
                <c:pt idx="417">
                  <c:v>2.2294768186392001E-9</c:v>
                </c:pt>
                <c:pt idx="418">
                  <c:v>1.06433122952078E-8</c:v>
                </c:pt>
                <c:pt idx="419">
                  <c:v>1.5080196963002001E-8</c:v>
                </c:pt>
                <c:pt idx="420">
                  <c:v>1.35333552656381E-8</c:v>
                </c:pt>
                <c:pt idx="421">
                  <c:v>1.1817892313746E-8</c:v>
                </c:pt>
                <c:pt idx="422">
                  <c:v>3.24601192490793E-10</c:v>
                </c:pt>
                <c:pt idx="423">
                  <c:v>2.35754191854094E-8</c:v>
                </c:pt>
                <c:pt idx="424">
                  <c:v>6.3344941846412903E-9</c:v>
                </c:pt>
                <c:pt idx="425">
                  <c:v>7.9939304676474396E-8</c:v>
                </c:pt>
                <c:pt idx="426">
                  <c:v>8.7743507234733201E-9</c:v>
                </c:pt>
                <c:pt idx="427">
                  <c:v>6.9376643427777797E-9</c:v>
                </c:pt>
                <c:pt idx="428">
                  <c:v>8.2931890486193893E-9</c:v>
                </c:pt>
                <c:pt idx="429">
                  <c:v>1.0475349517145701E-8</c:v>
                </c:pt>
                <c:pt idx="430">
                  <c:v>1.4259306944384201E-7</c:v>
                </c:pt>
                <c:pt idx="431">
                  <c:v>1.4813711161045101E-7</c:v>
                </c:pt>
                <c:pt idx="432">
                  <c:v>5.3687651074307602E-8</c:v>
                </c:pt>
                <c:pt idx="433">
                  <c:v>7.2286080742818998E-9</c:v>
                </c:pt>
                <c:pt idx="434">
                  <c:v>5.5329189459338202E-10</c:v>
                </c:pt>
                <c:pt idx="435">
                  <c:v>2.13711244048847E-9</c:v>
                </c:pt>
                <c:pt idx="436">
                  <c:v>1.1180655695060501E-9</c:v>
                </c:pt>
                <c:pt idx="437">
                  <c:v>2.1792222922844201E-8</c:v>
                </c:pt>
                <c:pt idx="438">
                  <c:v>6.6364751392902197E-8</c:v>
                </c:pt>
                <c:pt idx="439">
                  <c:v>2.8260760909468699E-8</c:v>
                </c:pt>
                <c:pt idx="440">
                  <c:v>2.0536890769853801E-7</c:v>
                </c:pt>
                <c:pt idx="441">
                  <c:v>1.96943983933624E-8</c:v>
                </c:pt>
                <c:pt idx="442">
                  <c:v>6.3525088436102903E-8</c:v>
                </c:pt>
                <c:pt idx="443">
                  <c:v>1.13774362296614E-7</c:v>
                </c:pt>
                <c:pt idx="444">
                  <c:v>5.8016362273551201E-8</c:v>
                </c:pt>
                <c:pt idx="445">
                  <c:v>3.30529171283793E-8</c:v>
                </c:pt>
                <c:pt idx="446">
                  <c:v>4.9613038318696201E-8</c:v>
                </c:pt>
                <c:pt idx="447">
                  <c:v>2.0939022718691399E-8</c:v>
                </c:pt>
                <c:pt idx="448">
                  <c:v>5.6393150444980701E-8</c:v>
                </c:pt>
                <c:pt idx="449">
                  <c:v>7.5470237521411499E-8</c:v>
                </c:pt>
                <c:pt idx="450">
                  <c:v>2.45048373233465E-6</c:v>
                </c:pt>
                <c:pt idx="451">
                  <c:v>4.58864998720638E-7</c:v>
                </c:pt>
                <c:pt idx="452">
                  <c:v>3.9621341177623602E-9</c:v>
                </c:pt>
                <c:pt idx="453">
                  <c:v>7.6267473176414E-8</c:v>
                </c:pt>
                <c:pt idx="454">
                  <c:v>2.6247665698353199E-7</c:v>
                </c:pt>
                <c:pt idx="455">
                  <c:v>1.12643989477344E-7</c:v>
                </c:pt>
                <c:pt idx="456">
                  <c:v>6.7149709473450099E-6</c:v>
                </c:pt>
                <c:pt idx="457">
                  <c:v>5.1094467931335504E-6</c:v>
                </c:pt>
                <c:pt idx="458">
                  <c:v>3.9158573027825E-7</c:v>
                </c:pt>
                <c:pt idx="459">
                  <c:v>1.4143567953130101E-6</c:v>
                </c:pt>
                <c:pt idx="460">
                  <c:v>2.2700993086583599E-8</c:v>
                </c:pt>
                <c:pt idx="461">
                  <c:v>5.1623460517598698E-3</c:v>
                </c:pt>
                <c:pt idx="462">
                  <c:v>4.3501696975386799E-2</c:v>
                </c:pt>
                <c:pt idx="463">
                  <c:v>7.2787430242754705E-2</c:v>
                </c:pt>
                <c:pt idx="464">
                  <c:v>3.6832160883994297E-2</c:v>
                </c:pt>
                <c:pt idx="465">
                  <c:v>8.5616553799974601E-8</c:v>
                </c:pt>
                <c:pt idx="466">
                  <c:v>1.88388528755466E-7</c:v>
                </c:pt>
                <c:pt idx="467">
                  <c:v>3.2069877880951302E-8</c:v>
                </c:pt>
                <c:pt idx="468">
                  <c:v>6.3342431240870006E-8</c:v>
                </c:pt>
                <c:pt idx="469">
                  <c:v>3.0764408617684001E-8</c:v>
                </c:pt>
                <c:pt idx="470">
                  <c:v>6.8022410131445795E-7</c:v>
                </c:pt>
                <c:pt idx="471">
                  <c:v>1.79201092185363E-8</c:v>
                </c:pt>
                <c:pt idx="472">
                  <c:v>1.57782656862893E-7</c:v>
                </c:pt>
                <c:pt idx="473">
                  <c:v>6.7560315985598996E-9</c:v>
                </c:pt>
                <c:pt idx="474">
                  <c:v>6.2843736795952201E-8</c:v>
                </c:pt>
                <c:pt idx="475">
                  <c:v>2.3519750013980101E-8</c:v>
                </c:pt>
                <c:pt idx="476">
                  <c:v>2.5291216148929802E-7</c:v>
                </c:pt>
                <c:pt idx="477">
                  <c:v>8.3892519879521503E-8</c:v>
                </c:pt>
                <c:pt idx="478">
                  <c:v>5.5753455952447302E-9</c:v>
                </c:pt>
                <c:pt idx="479">
                  <c:v>2.1920235286975999E-8</c:v>
                </c:pt>
                <c:pt idx="480">
                  <c:v>3.7686125460441499E-8</c:v>
                </c:pt>
                <c:pt idx="481">
                  <c:v>4.9423950816131205E-7</c:v>
                </c:pt>
                <c:pt idx="482">
                  <c:v>2.0542907125209801E-8</c:v>
                </c:pt>
                <c:pt idx="483">
                  <c:v>5.6780443310744097E-8</c:v>
                </c:pt>
                <c:pt idx="484">
                  <c:v>2.7078146648305101E-8</c:v>
                </c:pt>
                <c:pt idx="485">
                  <c:v>3.1746989302350501E-8</c:v>
                </c:pt>
                <c:pt idx="486">
                  <c:v>5.6462362838745902E-9</c:v>
                </c:pt>
                <c:pt idx="487">
                  <c:v>5.2189718056085E-9</c:v>
                </c:pt>
                <c:pt idx="488">
                  <c:v>2.0529392643734101E-7</c:v>
                </c:pt>
                <c:pt idx="489">
                  <c:v>1.2338609218740799E-8</c:v>
                </c:pt>
                <c:pt idx="490">
                  <c:v>1.54284656421509E-6</c:v>
                </c:pt>
                <c:pt idx="491">
                  <c:v>3.3441207055361701E-6</c:v>
                </c:pt>
                <c:pt idx="492">
                  <c:v>4.2646532532313502E-8</c:v>
                </c:pt>
                <c:pt idx="493">
                  <c:v>1.4904025869164301E-7</c:v>
                </c:pt>
                <c:pt idx="494">
                  <c:v>1.0745741704770999E-9</c:v>
                </c:pt>
                <c:pt idx="495">
                  <c:v>4.5271007441139498E-8</c:v>
                </c:pt>
                <c:pt idx="496">
                  <c:v>8.2268144322732492E-9</c:v>
                </c:pt>
                <c:pt idx="497">
                  <c:v>3.0186165079661499E-7</c:v>
                </c:pt>
                <c:pt idx="498">
                  <c:v>3.3946353828755701E-7</c:v>
                </c:pt>
                <c:pt idx="499">
                  <c:v>1.91010562417724E-7</c:v>
                </c:pt>
                <c:pt idx="500">
                  <c:v>6.0037007629009595E-7</c:v>
                </c:pt>
                <c:pt idx="501">
                  <c:v>4.1664191053159401E-7</c:v>
                </c:pt>
                <c:pt idx="502">
                  <c:v>2.9514684163960301E-6</c:v>
                </c:pt>
                <c:pt idx="503">
                  <c:v>1.5615363672201299E-7</c:v>
                </c:pt>
                <c:pt idx="504">
                  <c:v>9.7212478883905401E-8</c:v>
                </c:pt>
                <c:pt idx="505">
                  <c:v>8.0979465146830899E-7</c:v>
                </c:pt>
                <c:pt idx="506">
                  <c:v>4.1457980334023701E-7</c:v>
                </c:pt>
                <c:pt idx="507">
                  <c:v>1.20713546095709E-7</c:v>
                </c:pt>
                <c:pt idx="508">
                  <c:v>1.4719347425859E-8</c:v>
                </c:pt>
                <c:pt idx="509">
                  <c:v>3.5238799180934299E-6</c:v>
                </c:pt>
                <c:pt idx="510">
                  <c:v>2.3648488002034198E-6</c:v>
                </c:pt>
                <c:pt idx="511">
                  <c:v>1.22974452661424E-8</c:v>
                </c:pt>
                <c:pt idx="512">
                  <c:v>4.5003432669009897E-8</c:v>
                </c:pt>
                <c:pt idx="513">
                  <c:v>6.6576469411732103E-7</c:v>
                </c:pt>
                <c:pt idx="514">
                  <c:v>2.4183496287549499E-8</c:v>
                </c:pt>
                <c:pt idx="515">
                  <c:v>4.3615248825981499E-7</c:v>
                </c:pt>
                <c:pt idx="516">
                  <c:v>1.5793852127336999E-7</c:v>
                </c:pt>
                <c:pt idx="517">
                  <c:v>6.0184174906111603E-8</c:v>
                </c:pt>
                <c:pt idx="518">
                  <c:v>1.97554043714581E-7</c:v>
                </c:pt>
                <c:pt idx="519">
                  <c:v>2.4414790028612501E-8</c:v>
                </c:pt>
                <c:pt idx="520">
                  <c:v>1.7786684561637E-7</c:v>
                </c:pt>
                <c:pt idx="521">
                  <c:v>9.9712805683399405E-9</c:v>
                </c:pt>
                <c:pt idx="522">
                  <c:v>6.0709437156475E-6</c:v>
                </c:pt>
                <c:pt idx="523">
                  <c:v>9.3133315237161396E-7</c:v>
                </c:pt>
                <c:pt idx="524">
                  <c:v>1.7206560981519199E-6</c:v>
                </c:pt>
                <c:pt idx="525">
                  <c:v>2.26593107603006E-7</c:v>
                </c:pt>
                <c:pt idx="526">
                  <c:v>4.4259254218800501E-9</c:v>
                </c:pt>
                <c:pt idx="527">
                  <c:v>1.84866478572052E-8</c:v>
                </c:pt>
                <c:pt idx="528">
                  <c:v>8.7748948178241897E-7</c:v>
                </c:pt>
                <c:pt idx="529">
                  <c:v>4.0786044051642599E-7</c:v>
                </c:pt>
                <c:pt idx="530">
                  <c:v>1.24891443544485E-7</c:v>
                </c:pt>
                <c:pt idx="531">
                  <c:v>1.65234360108958E-8</c:v>
                </c:pt>
                <c:pt idx="532">
                  <c:v>3.9244788131150202E-7</c:v>
                </c:pt>
                <c:pt idx="533">
                  <c:v>1.9117252046628098E-6</c:v>
                </c:pt>
                <c:pt idx="534">
                  <c:v>2.4085031802454301E-9</c:v>
                </c:pt>
                <c:pt idx="535">
                  <c:v>2.1300385002615399E-6</c:v>
                </c:pt>
                <c:pt idx="536">
                  <c:v>7.19350757970608E-7</c:v>
                </c:pt>
                <c:pt idx="537">
                  <c:v>8.63332633375633E-8</c:v>
                </c:pt>
                <c:pt idx="538">
                  <c:v>1.89923754779201E-6</c:v>
                </c:pt>
                <c:pt idx="539">
                  <c:v>3.7796547859608202E-7</c:v>
                </c:pt>
                <c:pt idx="540">
                  <c:v>0.11621379521028199</c:v>
                </c:pt>
                <c:pt idx="541">
                  <c:v>2.2451958782913299E-8</c:v>
                </c:pt>
                <c:pt idx="542">
                  <c:v>2.7465281731254502E-9</c:v>
                </c:pt>
                <c:pt idx="543">
                  <c:v>1.2037856103855799E-7</c:v>
                </c:pt>
                <c:pt idx="544">
                  <c:v>1.07704726286894E-9</c:v>
                </c:pt>
                <c:pt idx="545">
                  <c:v>1.27805647252101E-9</c:v>
                </c:pt>
                <c:pt idx="546">
                  <c:v>1.7656332424723399E-8</c:v>
                </c:pt>
                <c:pt idx="547">
                  <c:v>2.4868141680756001E-9</c:v>
                </c:pt>
                <c:pt idx="548">
                  <c:v>1.2424750985666E-2</c:v>
                </c:pt>
                <c:pt idx="549">
                  <c:v>1.13149236657214E-8</c:v>
                </c:pt>
                <c:pt idx="550">
                  <c:v>1.6670323313016599E-7</c:v>
                </c:pt>
                <c:pt idx="551">
                  <c:v>6.89367264946787E-9</c:v>
                </c:pt>
                <c:pt idx="552">
                  <c:v>5.8032339367117803E-10</c:v>
                </c:pt>
                <c:pt idx="553">
                  <c:v>5.1909092634151103E-8</c:v>
                </c:pt>
                <c:pt idx="554">
                  <c:v>8.1314417130948903E-7</c:v>
                </c:pt>
                <c:pt idx="555">
                  <c:v>7.7225469445824798E-7</c:v>
                </c:pt>
                <c:pt idx="556">
                  <c:v>4.7832826843693696E-7</c:v>
                </c:pt>
                <c:pt idx="557">
                  <c:v>9.0947890242311694E-9</c:v>
                </c:pt>
                <c:pt idx="558">
                  <c:v>6.0331323665113001E-8</c:v>
                </c:pt>
                <c:pt idx="559">
                  <c:v>4.8502319349787701E-8</c:v>
                </c:pt>
                <c:pt idx="560">
                  <c:v>5.9510722591203302E-9</c:v>
                </c:pt>
                <c:pt idx="561">
                  <c:v>1.5550905899780099E-8</c:v>
                </c:pt>
                <c:pt idx="562">
                  <c:v>1.67394797550325E-9</c:v>
                </c:pt>
                <c:pt idx="563">
                  <c:v>1.37209901707403E-8</c:v>
                </c:pt>
                <c:pt idx="564">
                  <c:v>7.2930224923079298E-8</c:v>
                </c:pt>
                <c:pt idx="565">
                  <c:v>2.8138152827922401E-8</c:v>
                </c:pt>
                <c:pt idx="566">
                  <c:v>2.7478724798815599E-6</c:v>
                </c:pt>
                <c:pt idx="567">
                  <c:v>1.8225832874879099E-8</c:v>
                </c:pt>
                <c:pt idx="568">
                  <c:v>7.4541349590956899E-7</c:v>
                </c:pt>
                <c:pt idx="569">
                  <c:v>5.1183109631956297E-6</c:v>
                </c:pt>
                <c:pt idx="570">
                  <c:v>1.70358297262804E-7</c:v>
                </c:pt>
                <c:pt idx="571">
                  <c:v>2.78069802169829E-6</c:v>
                </c:pt>
                <c:pt idx="572">
                  <c:v>1.2035081868417E-7</c:v>
                </c:pt>
                <c:pt idx="573">
                  <c:v>4.5012635578679397E-6</c:v>
                </c:pt>
                <c:pt idx="574">
                  <c:v>1.4482297477431899E-7</c:v>
                </c:pt>
                <c:pt idx="575">
                  <c:v>1.30412259512485E-6</c:v>
                </c:pt>
                <c:pt idx="576">
                  <c:v>1.9003074469433799E-6</c:v>
                </c:pt>
                <c:pt idx="577">
                  <c:v>6.5406388301472702E-7</c:v>
                </c:pt>
                <c:pt idx="578">
                  <c:v>7.52355057935909E-9</c:v>
                </c:pt>
                <c:pt idx="579">
                  <c:v>7.4599602012534796E-7</c:v>
                </c:pt>
                <c:pt idx="580">
                  <c:v>9.4957830191167797E-6</c:v>
                </c:pt>
                <c:pt idx="581">
                  <c:v>4.0361045874682398E-6</c:v>
                </c:pt>
                <c:pt idx="582">
                  <c:v>2.4285723771589398E-6</c:v>
                </c:pt>
                <c:pt idx="583">
                  <c:v>3.6486842875214098E-7</c:v>
                </c:pt>
                <c:pt idx="584">
                  <c:v>4.80521674891378E-8</c:v>
                </c:pt>
                <c:pt idx="585">
                  <c:v>1.6226523718975899E-8</c:v>
                </c:pt>
                <c:pt idx="586">
                  <c:v>1.5966007391830501E-8</c:v>
                </c:pt>
                <c:pt idx="587">
                  <c:v>6.4409107693894197E-9</c:v>
                </c:pt>
                <c:pt idx="588">
                  <c:v>1.2438632686241999E-7</c:v>
                </c:pt>
                <c:pt idx="589">
                  <c:v>4.0116323087065597E-8</c:v>
                </c:pt>
                <c:pt idx="590">
                  <c:v>1.5762675883127999E-9</c:v>
                </c:pt>
                <c:pt idx="591">
                  <c:v>2.64177877077576E-8</c:v>
                </c:pt>
                <c:pt idx="592">
                  <c:v>1.6161158458864101E-8</c:v>
                </c:pt>
                <c:pt idx="593">
                  <c:v>2.0881092372855999E-9</c:v>
                </c:pt>
                <c:pt idx="594">
                  <c:v>7.1654475094475196E-9</c:v>
                </c:pt>
                <c:pt idx="595">
                  <c:v>1.4255989185332701E-7</c:v>
                </c:pt>
                <c:pt idx="596">
                  <c:v>4.2117709716713898E-9</c:v>
                </c:pt>
                <c:pt idx="597">
                  <c:v>1.31717763045919E-8</c:v>
                </c:pt>
                <c:pt idx="598">
                  <c:v>9.5560594686220007E-10</c:v>
                </c:pt>
                <c:pt idx="599">
                  <c:v>2.78846622526109E-10</c:v>
                </c:pt>
                <c:pt idx="600">
                  <c:v>2.37824963464559E-7</c:v>
                </c:pt>
                <c:pt idx="601">
                  <c:v>3.2463612968105098E-8</c:v>
                </c:pt>
                <c:pt idx="602">
                  <c:v>2.9261745941380102E-8</c:v>
                </c:pt>
                <c:pt idx="603">
                  <c:v>3.2289119909233601E-8</c:v>
                </c:pt>
                <c:pt idx="604">
                  <c:v>4.3546502148195802E-9</c:v>
                </c:pt>
                <c:pt idx="605">
                  <c:v>2.7210815940891601E-8</c:v>
                </c:pt>
                <c:pt idx="606">
                  <c:v>3.5630264336805698E-7</c:v>
                </c:pt>
                <c:pt idx="607">
                  <c:v>1.7103233387650099E-7</c:v>
                </c:pt>
                <c:pt idx="608">
                  <c:v>1.9905378745483E-9</c:v>
                </c:pt>
                <c:pt idx="609">
                  <c:v>6.5052878711968898E-10</c:v>
                </c:pt>
                <c:pt idx="610">
                  <c:v>1.0808559307313199E-8</c:v>
                </c:pt>
                <c:pt idx="611">
                  <c:v>4.3668007557759202E-8</c:v>
                </c:pt>
                <c:pt idx="612">
                  <c:v>6.5438249562525499E-10</c:v>
                </c:pt>
                <c:pt idx="613">
                  <c:v>1.05359700546127E-8</c:v>
                </c:pt>
                <c:pt idx="614">
                  <c:v>5.5289561578537601E-8</c:v>
                </c:pt>
                <c:pt idx="615">
                  <c:v>1.73135924121549E-10</c:v>
                </c:pt>
                <c:pt idx="616">
                  <c:v>4.4825011008148301E-9</c:v>
                </c:pt>
                <c:pt idx="617">
                  <c:v>1.1857943024265501E-9</c:v>
                </c:pt>
                <c:pt idx="618">
                  <c:v>5.3542083500505701E-8</c:v>
                </c:pt>
                <c:pt idx="619">
                  <c:v>1.0109322853074E-7</c:v>
                </c:pt>
                <c:pt idx="620">
                  <c:v>3.88197343945077E-8</c:v>
                </c:pt>
                <c:pt idx="621">
                  <c:v>3.5986702950613603E-8</c:v>
                </c:pt>
                <c:pt idx="622">
                  <c:v>2.23004698212797E-8</c:v>
                </c:pt>
                <c:pt idx="623">
                  <c:v>3.5170771758093999E-8</c:v>
                </c:pt>
                <c:pt idx="624">
                  <c:v>2.1326237167671801E-9</c:v>
                </c:pt>
                <c:pt idx="625">
                  <c:v>1.5704108677232001E-7</c:v>
                </c:pt>
                <c:pt idx="626">
                  <c:v>1.35340701662936E-7</c:v>
                </c:pt>
                <c:pt idx="627">
                  <c:v>1.0561569834234401E-6</c:v>
                </c:pt>
                <c:pt idx="628">
                  <c:v>5.5320575639118298E-8</c:v>
                </c:pt>
                <c:pt idx="629">
                  <c:v>1.08324209615123E-6</c:v>
                </c:pt>
                <c:pt idx="630">
                  <c:v>1.56766318290938E-6</c:v>
                </c:pt>
                <c:pt idx="631">
                  <c:v>1.40961739393439E-8</c:v>
                </c:pt>
                <c:pt idx="632">
                  <c:v>6.9836628489297098E-7</c:v>
                </c:pt>
                <c:pt idx="633">
                  <c:v>1.4383147401452399E-10</c:v>
                </c:pt>
                <c:pt idx="634">
                  <c:v>1.9281832803634899E-8</c:v>
                </c:pt>
                <c:pt idx="635">
                  <c:v>4.9653108286655898E-7</c:v>
                </c:pt>
                <c:pt idx="636">
                  <c:v>3.2342079039308001E-7</c:v>
                </c:pt>
                <c:pt idx="637">
                  <c:v>3.7138764396319301E-8</c:v>
                </c:pt>
                <c:pt idx="638">
                  <c:v>9.0044841446964704E-8</c:v>
                </c:pt>
                <c:pt idx="639">
                  <c:v>7.7227245781523802E-7</c:v>
                </c:pt>
                <c:pt idx="640">
                  <c:v>9.0314330984483594E-8</c:v>
                </c:pt>
                <c:pt idx="641">
                  <c:v>1.13241910269447E-7</c:v>
                </c:pt>
                <c:pt idx="642">
                  <c:v>6.3869326824888997E-8</c:v>
                </c:pt>
                <c:pt idx="643">
                  <c:v>3.8744925769709599E-7</c:v>
                </c:pt>
                <c:pt idx="644">
                  <c:v>4.3022520662946802E-7</c:v>
                </c:pt>
                <c:pt idx="645">
                  <c:v>3.9193809090173098E-8</c:v>
                </c:pt>
                <c:pt idx="646">
                  <c:v>4.0454832606040202E-8</c:v>
                </c:pt>
                <c:pt idx="647">
                  <c:v>2.2896847416513398E-6</c:v>
                </c:pt>
                <c:pt idx="648">
                  <c:v>4.4732491037052196E-9</c:v>
                </c:pt>
                <c:pt idx="649">
                  <c:v>1.87181698965841E-7</c:v>
                </c:pt>
                <c:pt idx="650">
                  <c:v>1.7602621671532199E-9</c:v>
                </c:pt>
                <c:pt idx="651">
                  <c:v>4.5032507624829201E-8</c:v>
                </c:pt>
                <c:pt idx="652">
                  <c:v>2.8176854728048801E-8</c:v>
                </c:pt>
                <c:pt idx="653">
                  <c:v>7.8466692402727501E-9</c:v>
                </c:pt>
                <c:pt idx="654">
                  <c:v>1.25815479271432E-6</c:v>
                </c:pt>
                <c:pt idx="655">
                  <c:v>1.34338008663739E-8</c:v>
                </c:pt>
                <c:pt idx="656">
                  <c:v>4.3714146163331898E-7</c:v>
                </c:pt>
                <c:pt idx="657">
                  <c:v>1.5460650693455299E-8</c:v>
                </c:pt>
                <c:pt idx="658">
                  <c:v>9.3926466405334597E-9</c:v>
                </c:pt>
                <c:pt idx="659">
                  <c:v>1.8051392525372E-8</c:v>
                </c:pt>
                <c:pt idx="660">
                  <c:v>1.4248160133233699E-8</c:v>
                </c:pt>
                <c:pt idx="661">
                  <c:v>7.79280701673812E-10</c:v>
                </c:pt>
                <c:pt idx="662">
                  <c:v>4.5346362031923402E-9</c:v>
                </c:pt>
                <c:pt idx="663">
                  <c:v>5.2755747255303899E-9</c:v>
                </c:pt>
                <c:pt idx="664">
                  <c:v>1.6119144406445699E-9</c:v>
                </c:pt>
                <c:pt idx="665">
                  <c:v>3.7259010637821598E-10</c:v>
                </c:pt>
                <c:pt idx="666">
                  <c:v>3.7008092514863998E-10</c:v>
                </c:pt>
                <c:pt idx="667">
                  <c:v>2.4297792438029101E-9</c:v>
                </c:pt>
                <c:pt idx="668">
                  <c:v>2.1706928375938002E-8</c:v>
                </c:pt>
                <c:pt idx="669">
                  <c:v>2.82901832116358E-8</c:v>
                </c:pt>
                <c:pt idx="670">
                  <c:v>5.2205451925355197E-8</c:v>
                </c:pt>
                <c:pt idx="671">
                  <c:v>1.58503963706598E-6</c:v>
                </c:pt>
                <c:pt idx="672">
                  <c:v>5.06267182321062E-7</c:v>
                </c:pt>
                <c:pt idx="673">
                  <c:v>1.5258647789429401E-8</c:v>
                </c:pt>
                <c:pt idx="674">
                  <c:v>7.3797857210423797E-9</c:v>
                </c:pt>
                <c:pt idx="675">
                  <c:v>1.80406875316576E-7</c:v>
                </c:pt>
                <c:pt idx="676">
                  <c:v>2.7937604817304498E-6</c:v>
                </c:pt>
                <c:pt idx="677">
                  <c:v>9.7565049022328001E-7</c:v>
                </c:pt>
                <c:pt idx="678">
                  <c:v>9.3588022384203297E-7</c:v>
                </c:pt>
                <c:pt idx="679">
                  <c:v>2.4609655666564398E-7</c:v>
                </c:pt>
                <c:pt idx="680">
                  <c:v>4.9530081860471E-7</c:v>
                </c:pt>
                <c:pt idx="681">
                  <c:v>7.50724276334745E-8</c:v>
                </c:pt>
                <c:pt idx="682">
                  <c:v>1.9441258687043999E-8</c:v>
                </c:pt>
                <c:pt idx="683">
                  <c:v>2.3377557649326801E-7</c:v>
                </c:pt>
                <c:pt idx="684">
                  <c:v>6.6062484951175602E-9</c:v>
                </c:pt>
                <c:pt idx="685">
                  <c:v>1.63431470856078E-7</c:v>
                </c:pt>
                <c:pt idx="686">
                  <c:v>6.0160088950786098E-8</c:v>
                </c:pt>
                <c:pt idx="687">
                  <c:v>1.09845175991377E-7</c:v>
                </c:pt>
                <c:pt idx="688">
                  <c:v>9.2050113087401995E-9</c:v>
                </c:pt>
                <c:pt idx="689">
                  <c:v>8.42707934906132E-9</c:v>
                </c:pt>
                <c:pt idx="690">
                  <c:v>1.67763611073152E-7</c:v>
                </c:pt>
                <c:pt idx="691">
                  <c:v>5.02175136378655E-8</c:v>
                </c:pt>
                <c:pt idx="692">
                  <c:v>3.0278276467737897E-8</c:v>
                </c:pt>
                <c:pt idx="693">
                  <c:v>1.4924358995999298E-8</c:v>
                </c:pt>
                <c:pt idx="694">
                  <c:v>1.3120018528165399E-8</c:v>
                </c:pt>
                <c:pt idx="695">
                  <c:v>5.2960160306574901E-10</c:v>
                </c:pt>
                <c:pt idx="696">
                  <c:v>2.5196486032941199E-8</c:v>
                </c:pt>
                <c:pt idx="697">
                  <c:v>3.7367387351575302E-7</c:v>
                </c:pt>
                <c:pt idx="698">
                  <c:v>3.18382113065312E-8</c:v>
                </c:pt>
                <c:pt idx="699">
                  <c:v>2.0399827501533901E-8</c:v>
                </c:pt>
                <c:pt idx="700">
                  <c:v>1.0594664642561601E-7</c:v>
                </c:pt>
                <c:pt idx="701">
                  <c:v>9.1570721432053505E-7</c:v>
                </c:pt>
                <c:pt idx="702">
                  <c:v>1.39160263568932E-8</c:v>
                </c:pt>
                <c:pt idx="703">
                  <c:v>3.4107751557945599E-6</c:v>
                </c:pt>
                <c:pt idx="704">
                  <c:v>8.2390077686107603E-7</c:v>
                </c:pt>
                <c:pt idx="705">
                  <c:v>3.0884127048775302E-7</c:v>
                </c:pt>
                <c:pt idx="706">
                  <c:v>2.1871660275126099E-7</c:v>
                </c:pt>
                <c:pt idx="707">
                  <c:v>4.7474123298150001E-7</c:v>
                </c:pt>
                <c:pt idx="708">
                  <c:v>8.3180277626406699E-9</c:v>
                </c:pt>
                <c:pt idx="709">
                  <c:v>6.6698762937585895E-7</c:v>
                </c:pt>
                <c:pt idx="710">
                  <c:v>1.32093015486304E-7</c:v>
                </c:pt>
                <c:pt idx="711">
                  <c:v>4.7220675366651899E-7</c:v>
                </c:pt>
                <c:pt idx="712">
                  <c:v>9.0715849445657E-8</c:v>
                </c:pt>
                <c:pt idx="713">
                  <c:v>4.17746422795181E-8</c:v>
                </c:pt>
                <c:pt idx="714">
                  <c:v>1.9997568026892001E-9</c:v>
                </c:pt>
                <c:pt idx="715">
                  <c:v>4.6827277433492904E-10</c:v>
                </c:pt>
                <c:pt idx="716">
                  <c:v>1.6321093570087999E-8</c:v>
                </c:pt>
                <c:pt idx="717">
                  <c:v>1.3187549285989E-9</c:v>
                </c:pt>
                <c:pt idx="718">
                  <c:v>8.4703742438202396E-9</c:v>
                </c:pt>
                <c:pt idx="719">
                  <c:v>6.7538275999778499E-9</c:v>
                </c:pt>
                <c:pt idx="720">
                  <c:v>3.3484801192117098E-9</c:v>
                </c:pt>
                <c:pt idx="721">
                  <c:v>9.6730031503948697E-9</c:v>
                </c:pt>
                <c:pt idx="722">
                  <c:v>4.21345342274481E-9</c:v>
                </c:pt>
                <c:pt idx="723">
                  <c:v>4.6607163494115E-10</c:v>
                </c:pt>
                <c:pt idx="724">
                  <c:v>1.8116046357071101E-9</c:v>
                </c:pt>
                <c:pt idx="725">
                  <c:v>6.8728906051049903E-9</c:v>
                </c:pt>
                <c:pt idx="726">
                  <c:v>1.47435897819751E-8</c:v>
                </c:pt>
                <c:pt idx="727">
                  <c:v>7.9413085827126305E-9</c:v>
                </c:pt>
                <c:pt idx="728">
                  <c:v>1.17575121461598E-8</c:v>
                </c:pt>
                <c:pt idx="729">
                  <c:v>1.31978411993109E-8</c:v>
                </c:pt>
                <c:pt idx="730">
                  <c:v>1.6803755165282301E-8</c:v>
                </c:pt>
                <c:pt idx="731">
                  <c:v>1.6380163708608101E-8</c:v>
                </c:pt>
                <c:pt idx="732">
                  <c:v>9.4172732550352592E-10</c:v>
                </c:pt>
                <c:pt idx="733">
                  <c:v>5.6147364552348097E-9</c:v>
                </c:pt>
                <c:pt idx="734">
                  <c:v>3.89403792993473E-7</c:v>
                </c:pt>
                <c:pt idx="735">
                  <c:v>1.04328488237959E-6</c:v>
                </c:pt>
                <c:pt idx="736">
                  <c:v>6.6792513889678E-8</c:v>
                </c:pt>
                <c:pt idx="737">
                  <c:v>1.8020771571885401E-7</c:v>
                </c:pt>
                <c:pt idx="738">
                  <c:v>3.1087441033536998E-7</c:v>
                </c:pt>
                <c:pt idx="739">
                  <c:v>4.2820757205110098E-10</c:v>
                </c:pt>
                <c:pt idx="740">
                  <c:v>1.0820334837487699E-7</c:v>
                </c:pt>
                <c:pt idx="741">
                  <c:v>8.2254162625214297E-8</c:v>
                </c:pt>
                <c:pt idx="742">
                  <c:v>6.6833628965697201E-9</c:v>
                </c:pt>
                <c:pt idx="743">
                  <c:v>6.3314558663282098E-9</c:v>
                </c:pt>
                <c:pt idx="744">
                  <c:v>2.4826591423107899E-8</c:v>
                </c:pt>
                <c:pt idx="745">
                  <c:v>2.7438860377638301E-8</c:v>
                </c:pt>
                <c:pt idx="746">
                  <c:v>5.8385182398099898E-9</c:v>
                </c:pt>
                <c:pt idx="747">
                  <c:v>2.2827712916816599E-8</c:v>
                </c:pt>
                <c:pt idx="748">
                  <c:v>3.0936915252591098E-8</c:v>
                </c:pt>
                <c:pt idx="749">
                  <c:v>1.82963484320632E-9</c:v>
                </c:pt>
                <c:pt idx="750">
                  <c:v>3.2704662148449802E-8</c:v>
                </c:pt>
                <c:pt idx="751">
                  <c:v>2.1404459521713099E-7</c:v>
                </c:pt>
                <c:pt idx="752">
                  <c:v>8.6581844248119896E-8</c:v>
                </c:pt>
                <c:pt idx="753">
                  <c:v>7.1859326660985601E-8</c:v>
                </c:pt>
                <c:pt idx="754">
                  <c:v>9.5432693372495505E-7</c:v>
                </c:pt>
                <c:pt idx="755">
                  <c:v>3.3117353064991599E-9</c:v>
                </c:pt>
                <c:pt idx="756">
                  <c:v>8.8236493563903096E-7</c:v>
                </c:pt>
                <c:pt idx="757">
                  <c:v>7.4034452122284398E-8</c:v>
                </c:pt>
                <c:pt idx="758">
                  <c:v>6.3661925691351902E-8</c:v>
                </c:pt>
                <c:pt idx="759">
                  <c:v>7.1054505539652403E-9</c:v>
                </c:pt>
                <c:pt idx="760">
                  <c:v>3.1022352975577302E-8</c:v>
                </c:pt>
                <c:pt idx="761">
                  <c:v>5.9114077282315099E-8</c:v>
                </c:pt>
                <c:pt idx="762">
                  <c:v>7.78447349904159E-8</c:v>
                </c:pt>
                <c:pt idx="763">
                  <c:v>1.46946978981996E-7</c:v>
                </c:pt>
                <c:pt idx="764">
                  <c:v>1.7173029226582E-7</c:v>
                </c:pt>
                <c:pt idx="765">
                  <c:v>1.43753560439952E-9</c:v>
                </c:pt>
                <c:pt idx="766">
                  <c:v>6.7176297244977299E-10</c:v>
                </c:pt>
                <c:pt idx="767">
                  <c:v>2.3317688065628502E-10</c:v>
                </c:pt>
                <c:pt idx="768">
                  <c:v>6.3588481803861502E-8</c:v>
                </c:pt>
                <c:pt idx="769">
                  <c:v>2.7999788850555501E-9</c:v>
                </c:pt>
                <c:pt idx="770">
                  <c:v>8.4426670884685494E-8</c:v>
                </c:pt>
                <c:pt idx="771">
                  <c:v>7.58409094301155E-9</c:v>
                </c:pt>
                <c:pt idx="772">
                  <c:v>1.10561925701492E-10</c:v>
                </c:pt>
                <c:pt idx="773">
                  <c:v>4.5708744475981303E-9</c:v>
                </c:pt>
                <c:pt idx="774">
                  <c:v>1.8812660402172799E-9</c:v>
                </c:pt>
                <c:pt idx="775">
                  <c:v>3.4283783268355799E-8</c:v>
                </c:pt>
                <c:pt idx="776">
                  <c:v>1.5851784842226099E-9</c:v>
                </c:pt>
                <c:pt idx="777">
                  <c:v>3.9106331010734401E-7</c:v>
                </c:pt>
                <c:pt idx="778">
                  <c:v>2.4236220360505001E-8</c:v>
                </c:pt>
                <c:pt idx="779">
                  <c:v>2.5628793641056499E-8</c:v>
                </c:pt>
                <c:pt idx="780">
                  <c:v>6.4139769026525194E-8</c:v>
                </c:pt>
                <c:pt idx="781">
                  <c:v>6.5268280662350895E-8</c:v>
                </c:pt>
                <c:pt idx="782">
                  <c:v>9.4015614355688404E-9</c:v>
                </c:pt>
                <c:pt idx="783">
                  <c:v>1.8557390843676199E-6</c:v>
                </c:pt>
                <c:pt idx="784">
                  <c:v>3.9192722172231401E-8</c:v>
                </c:pt>
                <c:pt idx="785">
                  <c:v>1.7831978826291499E-8</c:v>
                </c:pt>
                <c:pt idx="786">
                  <c:v>2.0155850021171599E-7</c:v>
                </c:pt>
                <c:pt idx="787">
                  <c:v>5.6349814502646403E-8</c:v>
                </c:pt>
                <c:pt idx="788">
                  <c:v>1.49907891835956E-8</c:v>
                </c:pt>
                <c:pt idx="789">
                  <c:v>4.5378058356344699E-8</c:v>
                </c:pt>
                <c:pt idx="790">
                  <c:v>7.7935388105137204E-8</c:v>
                </c:pt>
                <c:pt idx="791">
                  <c:v>4.3654655840818098E-7</c:v>
                </c:pt>
                <c:pt idx="792">
                  <c:v>1.86342395430175E-8</c:v>
                </c:pt>
                <c:pt idx="793">
                  <c:v>3.6726474440969002E-9</c:v>
                </c:pt>
                <c:pt idx="794">
                  <c:v>2.8046368960664598E-9</c:v>
                </c:pt>
                <c:pt idx="795">
                  <c:v>1.5407705643395301E-7</c:v>
                </c:pt>
                <c:pt idx="796">
                  <c:v>1.24494762679887E-8</c:v>
                </c:pt>
                <c:pt idx="797">
                  <c:v>1.4014875431063599E-7</c:v>
                </c:pt>
                <c:pt idx="798">
                  <c:v>3.6824725809301903E-7</c:v>
                </c:pt>
                <c:pt idx="799">
                  <c:v>7.85129936295896E-7</c:v>
                </c:pt>
                <c:pt idx="800">
                  <c:v>5.4209275574157099E-8</c:v>
                </c:pt>
                <c:pt idx="801">
                  <c:v>1.4115801484158201E-6</c:v>
                </c:pt>
                <c:pt idx="802">
                  <c:v>6.0031191584017803E-8</c:v>
                </c:pt>
                <c:pt idx="803">
                  <c:v>3.50103265364838E-9</c:v>
                </c:pt>
                <c:pt idx="804">
                  <c:v>2.4008140249992701E-10</c:v>
                </c:pt>
                <c:pt idx="805">
                  <c:v>1.2186526837542501E-9</c:v>
                </c:pt>
                <c:pt idx="806">
                  <c:v>3.4659762786004903E-8</c:v>
                </c:pt>
                <c:pt idx="807">
                  <c:v>4.4462826971606E-7</c:v>
                </c:pt>
                <c:pt idx="808">
                  <c:v>9.6292739017310799E-9</c:v>
                </c:pt>
                <c:pt idx="809">
                  <c:v>5.5557932941590599E-7</c:v>
                </c:pt>
                <c:pt idx="810">
                  <c:v>9.8447270972089403E-8</c:v>
                </c:pt>
                <c:pt idx="811">
                  <c:v>2.64127304274018E-7</c:v>
                </c:pt>
                <c:pt idx="812">
                  <c:v>6.1528034673089396E-7</c:v>
                </c:pt>
                <c:pt idx="813">
                  <c:v>7.52908482132614E-7</c:v>
                </c:pt>
                <c:pt idx="814">
                  <c:v>1.8146424761912999E-6</c:v>
                </c:pt>
                <c:pt idx="815">
                  <c:v>1.8024923118865701E-8</c:v>
                </c:pt>
                <c:pt idx="816">
                  <c:v>2.9717233602964699E-6</c:v>
                </c:pt>
                <c:pt idx="817">
                  <c:v>4.8834435049152702E-8</c:v>
                </c:pt>
                <c:pt idx="818">
                  <c:v>9.1712927998835196E-8</c:v>
                </c:pt>
                <c:pt idx="819">
                  <c:v>4.8733157961962197E-9</c:v>
                </c:pt>
                <c:pt idx="820">
                  <c:v>1.2074665724381E-8</c:v>
                </c:pt>
                <c:pt idx="821">
                  <c:v>1.65455349089178E-7</c:v>
                </c:pt>
                <c:pt idx="822">
                  <c:v>1.0774665557858199E-5</c:v>
                </c:pt>
                <c:pt idx="823">
                  <c:v>2.1160296339192598E-6</c:v>
                </c:pt>
                <c:pt idx="824">
                  <c:v>2.9008077038298999E-6</c:v>
                </c:pt>
                <c:pt idx="825">
                  <c:v>4.6355104748184501E-8</c:v>
                </c:pt>
                <c:pt idx="826">
                  <c:v>1.2917957511223699E-5</c:v>
                </c:pt>
                <c:pt idx="827">
                  <c:v>2.1385085849785E-5</c:v>
                </c:pt>
                <c:pt idx="828">
                  <c:v>2.03598732054464E-2</c:v>
                </c:pt>
                <c:pt idx="829">
                  <c:v>1.7517632266801701E-2</c:v>
                </c:pt>
                <c:pt idx="830">
                  <c:v>1.6489488226862199E-2</c:v>
                </c:pt>
                <c:pt idx="831">
                  <c:v>1.3045595560355399E-2</c:v>
                </c:pt>
                <c:pt idx="832">
                  <c:v>1.41658735902558E-2</c:v>
                </c:pt>
                <c:pt idx="833">
                  <c:v>1.71412321844562E-2</c:v>
                </c:pt>
                <c:pt idx="834">
                  <c:v>1.51152778062849E-2</c:v>
                </c:pt>
                <c:pt idx="835">
                  <c:v>8.7533880836551201E-3</c:v>
                </c:pt>
                <c:pt idx="836">
                  <c:v>7.1903329101099698E-3</c:v>
                </c:pt>
                <c:pt idx="837">
                  <c:v>7.1855620741411901E-3</c:v>
                </c:pt>
                <c:pt idx="838">
                  <c:v>7.2274790466626097E-3</c:v>
                </c:pt>
                <c:pt idx="839">
                  <c:v>5.1227007227145904E-3</c:v>
                </c:pt>
                <c:pt idx="840">
                  <c:v>5.9617444139856103E-3</c:v>
                </c:pt>
                <c:pt idx="841">
                  <c:v>1.0179774727771601E-2</c:v>
                </c:pt>
                <c:pt idx="842">
                  <c:v>1.13471982300954E-2</c:v>
                </c:pt>
                <c:pt idx="843">
                  <c:v>1.3902989692902001E-2</c:v>
                </c:pt>
                <c:pt idx="844">
                  <c:v>1.2048460117951E-2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B-482E-AE16-282919B7B94E}"/>
            </c:ext>
          </c:extLst>
        </c:ser>
        <c:ser>
          <c:idx val="2"/>
          <c:order val="2"/>
          <c:tx>
            <c:strRef>
              <c:f>'Results_train240_2.4saaWeights'!$C$1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'Results_train240_2.4saaWeights'!$C$2:$C$847</c:f>
              <c:numCache>
                <c:formatCode>0,000</c:formatCode>
                <c:ptCount val="846"/>
                <c:pt idx="0">
                  <c:v>0.350471127632486</c:v>
                </c:pt>
                <c:pt idx="1">
                  <c:v>0.330984948422614</c:v>
                </c:pt>
                <c:pt idx="2">
                  <c:v>0.338408043142297</c:v>
                </c:pt>
                <c:pt idx="3">
                  <c:v>0.31382911627884602</c:v>
                </c:pt>
                <c:pt idx="4">
                  <c:v>0.31864780580052299</c:v>
                </c:pt>
                <c:pt idx="5">
                  <c:v>0.32928901000739003</c:v>
                </c:pt>
                <c:pt idx="6">
                  <c:v>0.317496929128951</c:v>
                </c:pt>
                <c:pt idx="7">
                  <c:v>0.310729228907763</c:v>
                </c:pt>
                <c:pt idx="8">
                  <c:v>0.31356987592410801</c:v>
                </c:pt>
                <c:pt idx="9">
                  <c:v>0.28964881621451999</c:v>
                </c:pt>
                <c:pt idx="10">
                  <c:v>0.27128412028286197</c:v>
                </c:pt>
                <c:pt idx="11">
                  <c:v>0.24647361014983801</c:v>
                </c:pt>
                <c:pt idx="12">
                  <c:v>0.25872537400434797</c:v>
                </c:pt>
                <c:pt idx="13">
                  <c:v>0.24583985797937399</c:v>
                </c:pt>
                <c:pt idx="14">
                  <c:v>0.23367116983745401</c:v>
                </c:pt>
                <c:pt idx="15">
                  <c:v>0.229388878251885</c:v>
                </c:pt>
                <c:pt idx="16">
                  <c:v>0.23374031467963599</c:v>
                </c:pt>
                <c:pt idx="17">
                  <c:v>0.217668267518043</c:v>
                </c:pt>
                <c:pt idx="18">
                  <c:v>0.186516925279684</c:v>
                </c:pt>
                <c:pt idx="19">
                  <c:v>0.15797516758734501</c:v>
                </c:pt>
                <c:pt idx="20">
                  <c:v>0.16514348443610799</c:v>
                </c:pt>
                <c:pt idx="21">
                  <c:v>0.17777067659126</c:v>
                </c:pt>
                <c:pt idx="22">
                  <c:v>0.14600923442696001</c:v>
                </c:pt>
                <c:pt idx="23">
                  <c:v>0.15174436935961999</c:v>
                </c:pt>
                <c:pt idx="24">
                  <c:v>0.15939527009631499</c:v>
                </c:pt>
                <c:pt idx="25">
                  <c:v>0.16770339908132201</c:v>
                </c:pt>
                <c:pt idx="26">
                  <c:v>0.14537887746143299</c:v>
                </c:pt>
                <c:pt idx="27">
                  <c:v>0.123505251538541</c:v>
                </c:pt>
                <c:pt idx="28">
                  <c:v>0.13299948455868599</c:v>
                </c:pt>
                <c:pt idx="29">
                  <c:v>0.116327534605853</c:v>
                </c:pt>
                <c:pt idx="30">
                  <c:v>9.7282799204239503E-2</c:v>
                </c:pt>
                <c:pt idx="31">
                  <c:v>0.104431101820676</c:v>
                </c:pt>
                <c:pt idx="32">
                  <c:v>0.13076058776719399</c:v>
                </c:pt>
                <c:pt idx="33">
                  <c:v>0.14098699751503499</c:v>
                </c:pt>
                <c:pt idx="34">
                  <c:v>0.148641638157372</c:v>
                </c:pt>
                <c:pt idx="35">
                  <c:v>0.18163974146901199</c:v>
                </c:pt>
                <c:pt idx="36">
                  <c:v>0.16694046311958499</c:v>
                </c:pt>
                <c:pt idx="37">
                  <c:v>0.17388528184178401</c:v>
                </c:pt>
                <c:pt idx="38">
                  <c:v>0.17701728692091601</c:v>
                </c:pt>
                <c:pt idx="39">
                  <c:v>0.18438631445068501</c:v>
                </c:pt>
                <c:pt idx="40">
                  <c:v>0.171629489150081</c:v>
                </c:pt>
                <c:pt idx="41">
                  <c:v>0.149877774650016</c:v>
                </c:pt>
                <c:pt idx="42">
                  <c:v>0.16915085176418801</c:v>
                </c:pt>
                <c:pt idx="43">
                  <c:v>9.2795361039650304E-2</c:v>
                </c:pt>
                <c:pt idx="44">
                  <c:v>7.3858490393458695E-2</c:v>
                </c:pt>
                <c:pt idx="45">
                  <c:v>3.0871764202431699E-2</c:v>
                </c:pt>
                <c:pt idx="46">
                  <c:v>3.9946071847120103E-2</c:v>
                </c:pt>
                <c:pt idx="47">
                  <c:v>2.1712583360832399E-2</c:v>
                </c:pt>
                <c:pt idx="48">
                  <c:v>5.4026612400159799E-5</c:v>
                </c:pt>
                <c:pt idx="49">
                  <c:v>1.20963105672332E-2</c:v>
                </c:pt>
                <c:pt idx="50">
                  <c:v>4.4905327866319204E-3</c:v>
                </c:pt>
                <c:pt idx="51">
                  <c:v>8.0629924309905999E-4</c:v>
                </c:pt>
                <c:pt idx="52">
                  <c:v>3.21056376649933E-6</c:v>
                </c:pt>
                <c:pt idx="53">
                  <c:v>2.8305331184114201E-4</c:v>
                </c:pt>
                <c:pt idx="54">
                  <c:v>4.1283772972450297E-2</c:v>
                </c:pt>
                <c:pt idx="55">
                  <c:v>5.8099626392681701E-2</c:v>
                </c:pt>
                <c:pt idx="56">
                  <c:v>4.4547992608207E-2</c:v>
                </c:pt>
                <c:pt idx="57">
                  <c:v>2.3456147533700102E-2</c:v>
                </c:pt>
                <c:pt idx="58">
                  <c:v>4.8684638497292397E-2</c:v>
                </c:pt>
                <c:pt idx="59">
                  <c:v>8.1915528381660399E-2</c:v>
                </c:pt>
                <c:pt idx="60">
                  <c:v>2.0088366576864601E-2</c:v>
                </c:pt>
                <c:pt idx="61">
                  <c:v>8.5775402786589294E-2</c:v>
                </c:pt>
                <c:pt idx="62">
                  <c:v>9.6514793087749295E-2</c:v>
                </c:pt>
                <c:pt idx="63">
                  <c:v>0.109856197103177</c:v>
                </c:pt>
                <c:pt idx="64">
                  <c:v>0.115285670610286</c:v>
                </c:pt>
                <c:pt idx="65">
                  <c:v>0.14390130718288</c:v>
                </c:pt>
                <c:pt idx="66">
                  <c:v>0.161544691865151</c:v>
                </c:pt>
                <c:pt idx="67">
                  <c:v>0.19026813956338101</c:v>
                </c:pt>
                <c:pt idx="68">
                  <c:v>0.180076655607322</c:v>
                </c:pt>
                <c:pt idx="69">
                  <c:v>0.204914567943105</c:v>
                </c:pt>
                <c:pt idx="70">
                  <c:v>0.18645702620319299</c:v>
                </c:pt>
                <c:pt idx="71">
                  <c:v>0.27123226095834002</c:v>
                </c:pt>
                <c:pt idx="72">
                  <c:v>0.28143133596906</c:v>
                </c:pt>
                <c:pt idx="73">
                  <c:v>0.23405501802584699</c:v>
                </c:pt>
                <c:pt idx="74">
                  <c:v>1.4491681597464899E-4</c:v>
                </c:pt>
                <c:pt idx="75">
                  <c:v>1.50326723402526E-6</c:v>
                </c:pt>
                <c:pt idx="76">
                  <c:v>2.2948259149341801E-2</c:v>
                </c:pt>
                <c:pt idx="77">
                  <c:v>3.0032382507967598E-2</c:v>
                </c:pt>
                <c:pt idx="78">
                  <c:v>1.0765187392856E-2</c:v>
                </c:pt>
                <c:pt idx="79">
                  <c:v>6.5895668791929101E-4</c:v>
                </c:pt>
                <c:pt idx="80">
                  <c:v>9.9833045538553402E-3</c:v>
                </c:pt>
                <c:pt idx="81">
                  <c:v>5.2966322014183602E-6</c:v>
                </c:pt>
                <c:pt idx="82">
                  <c:v>5.5769377212486599E-6</c:v>
                </c:pt>
                <c:pt idx="83">
                  <c:v>7.0807151316388404E-9</c:v>
                </c:pt>
                <c:pt idx="84">
                  <c:v>3.4108213476572101E-7</c:v>
                </c:pt>
                <c:pt idx="85">
                  <c:v>2.3059530496619899E-7</c:v>
                </c:pt>
                <c:pt idx="86">
                  <c:v>5.1625535488728603E-8</c:v>
                </c:pt>
                <c:pt idx="87">
                  <c:v>8.4498390236411597E-7</c:v>
                </c:pt>
                <c:pt idx="88">
                  <c:v>4.00035800015265E-7</c:v>
                </c:pt>
                <c:pt idx="89">
                  <c:v>1.2858347296348001E-6</c:v>
                </c:pt>
                <c:pt idx="90">
                  <c:v>2.0589654887701299E-8</c:v>
                </c:pt>
                <c:pt idx="91">
                  <c:v>7.9309614411563997E-7</c:v>
                </c:pt>
                <c:pt idx="92">
                  <c:v>1.4844410036028901E-7</c:v>
                </c:pt>
                <c:pt idx="93">
                  <c:v>2.54241239762973E-7</c:v>
                </c:pt>
                <c:pt idx="94">
                  <c:v>6.1595408013670001E-8</c:v>
                </c:pt>
                <c:pt idx="95">
                  <c:v>1.01876314255763E-8</c:v>
                </c:pt>
                <c:pt idx="96">
                  <c:v>2.6122363962996701E-6</c:v>
                </c:pt>
                <c:pt idx="97">
                  <c:v>1.2714740247842001E-7</c:v>
                </c:pt>
                <c:pt idx="98">
                  <c:v>4.6311304101213802E-7</c:v>
                </c:pt>
                <c:pt idx="99">
                  <c:v>5.2326722088683304E-7</c:v>
                </c:pt>
                <c:pt idx="100">
                  <c:v>1.10428399814708E-5</c:v>
                </c:pt>
                <c:pt idx="101">
                  <c:v>9.5840491773505002E-9</c:v>
                </c:pt>
                <c:pt idx="102">
                  <c:v>3.7761232506160602E-6</c:v>
                </c:pt>
                <c:pt idx="103">
                  <c:v>3.4364895321711398E-6</c:v>
                </c:pt>
                <c:pt idx="104">
                  <c:v>6.9069528640161396E-7</c:v>
                </c:pt>
                <c:pt idx="105">
                  <c:v>6.3485267024249403E-6</c:v>
                </c:pt>
                <c:pt idx="106">
                  <c:v>4.2371517770554002E-7</c:v>
                </c:pt>
                <c:pt idx="107">
                  <c:v>2.0127786914037301E-6</c:v>
                </c:pt>
                <c:pt idx="108">
                  <c:v>1.4612998423575499E-7</c:v>
                </c:pt>
                <c:pt idx="109">
                  <c:v>4.64807935826165E-8</c:v>
                </c:pt>
                <c:pt idx="110">
                  <c:v>4.6784573784490798E-8</c:v>
                </c:pt>
                <c:pt idx="111">
                  <c:v>1.7244861443206799E-8</c:v>
                </c:pt>
                <c:pt idx="112">
                  <c:v>1.6400879540978702E-8</c:v>
                </c:pt>
                <c:pt idx="113">
                  <c:v>4.2995982785825001E-8</c:v>
                </c:pt>
                <c:pt idx="114">
                  <c:v>9.7446672800628303E-7</c:v>
                </c:pt>
                <c:pt idx="115">
                  <c:v>4.9359558324160698E-8</c:v>
                </c:pt>
                <c:pt idx="116">
                  <c:v>7.1106523239672902E-8</c:v>
                </c:pt>
                <c:pt idx="117">
                  <c:v>1.2489391826130699E-8</c:v>
                </c:pt>
                <c:pt idx="118">
                  <c:v>9.9414776626610703E-8</c:v>
                </c:pt>
                <c:pt idx="119">
                  <c:v>8.1979550613386495E-7</c:v>
                </c:pt>
                <c:pt idx="120">
                  <c:v>1.9602289749014601E-6</c:v>
                </c:pt>
                <c:pt idx="121">
                  <c:v>5.8374664522985697E-9</c:v>
                </c:pt>
                <c:pt idx="122">
                  <c:v>4.9300228503735696E-9</c:v>
                </c:pt>
                <c:pt idx="123">
                  <c:v>2.22711963599233E-6</c:v>
                </c:pt>
                <c:pt idx="124">
                  <c:v>1.9711543593460201E-7</c:v>
                </c:pt>
                <c:pt idx="125">
                  <c:v>2.28843246916988E-8</c:v>
                </c:pt>
                <c:pt idx="126">
                  <c:v>1.4640934498096601E-7</c:v>
                </c:pt>
                <c:pt idx="127">
                  <c:v>1.96702066810133E-7</c:v>
                </c:pt>
                <c:pt idx="128">
                  <c:v>4.07030424772701E-7</c:v>
                </c:pt>
                <c:pt idx="129">
                  <c:v>5.6695012674650101E-10</c:v>
                </c:pt>
                <c:pt idx="130">
                  <c:v>3.52859052653686E-10</c:v>
                </c:pt>
                <c:pt idx="131">
                  <c:v>8.5881703288338097E-8</c:v>
                </c:pt>
                <c:pt idx="132">
                  <c:v>6.0160209258600002E-9</c:v>
                </c:pt>
                <c:pt idx="133">
                  <c:v>6.5052470890771002E-9</c:v>
                </c:pt>
                <c:pt idx="134">
                  <c:v>5.7029947638259004E-7</c:v>
                </c:pt>
                <c:pt idx="135">
                  <c:v>3.0653584261652002E-8</c:v>
                </c:pt>
                <c:pt idx="136">
                  <c:v>1.3614337689307E-7</c:v>
                </c:pt>
                <c:pt idx="137">
                  <c:v>3.99019473997452E-10</c:v>
                </c:pt>
                <c:pt idx="138">
                  <c:v>7.9911244411966006E-8</c:v>
                </c:pt>
                <c:pt idx="139">
                  <c:v>8.2980173637040402E-10</c:v>
                </c:pt>
                <c:pt idx="140">
                  <c:v>1.44488454981381E-8</c:v>
                </c:pt>
                <c:pt idx="141">
                  <c:v>7.2713041487137304E-9</c:v>
                </c:pt>
                <c:pt idx="142">
                  <c:v>8.1349147355761501E-8</c:v>
                </c:pt>
                <c:pt idx="143">
                  <c:v>3.4317073641819102E-9</c:v>
                </c:pt>
                <c:pt idx="144">
                  <c:v>2.15527630835632E-8</c:v>
                </c:pt>
                <c:pt idx="145">
                  <c:v>4.24767830677977E-7</c:v>
                </c:pt>
                <c:pt idx="146">
                  <c:v>2.2577984667878299E-8</c:v>
                </c:pt>
                <c:pt idx="147">
                  <c:v>1.01761916580424E-7</c:v>
                </c:pt>
                <c:pt idx="148">
                  <c:v>1.1611517663251799E-6</c:v>
                </c:pt>
                <c:pt idx="149">
                  <c:v>1.294804505904E-8</c:v>
                </c:pt>
                <c:pt idx="150">
                  <c:v>7.4537307633060199E-8</c:v>
                </c:pt>
                <c:pt idx="151">
                  <c:v>3.45451654628925E-8</c:v>
                </c:pt>
                <c:pt idx="152">
                  <c:v>1.3850468540763001E-9</c:v>
                </c:pt>
                <c:pt idx="153">
                  <c:v>3.6136212532315197E-8</c:v>
                </c:pt>
                <c:pt idx="154">
                  <c:v>8.4470649112406602E-9</c:v>
                </c:pt>
                <c:pt idx="155">
                  <c:v>2.1203346166134099E-7</c:v>
                </c:pt>
                <c:pt idx="156">
                  <c:v>5.77193241200992E-9</c:v>
                </c:pt>
                <c:pt idx="157">
                  <c:v>1.8963482330473699E-9</c:v>
                </c:pt>
                <c:pt idx="158">
                  <c:v>1.76435830549408E-9</c:v>
                </c:pt>
                <c:pt idx="159">
                  <c:v>4.2293906475199299E-7</c:v>
                </c:pt>
                <c:pt idx="160">
                  <c:v>1.72627330026406E-8</c:v>
                </c:pt>
                <c:pt idx="161">
                  <c:v>2.40936240742968E-8</c:v>
                </c:pt>
                <c:pt idx="162">
                  <c:v>1.3691069308473101E-7</c:v>
                </c:pt>
                <c:pt idx="163">
                  <c:v>6.3956404079278105E-8</c:v>
                </c:pt>
                <c:pt idx="164">
                  <c:v>1.34655148667484E-7</c:v>
                </c:pt>
                <c:pt idx="165">
                  <c:v>4.76655060242137E-8</c:v>
                </c:pt>
                <c:pt idx="166">
                  <c:v>7.0179465715541301E-8</c:v>
                </c:pt>
                <c:pt idx="167">
                  <c:v>3.38175155567605E-8</c:v>
                </c:pt>
                <c:pt idx="168">
                  <c:v>6.1848741367237898E-8</c:v>
                </c:pt>
                <c:pt idx="169">
                  <c:v>2.49667342558944E-8</c:v>
                </c:pt>
                <c:pt idx="170">
                  <c:v>2.43172302854348E-8</c:v>
                </c:pt>
                <c:pt idx="171">
                  <c:v>4.6004154712134899E-8</c:v>
                </c:pt>
                <c:pt idx="172">
                  <c:v>1.22094890680479E-8</c:v>
                </c:pt>
                <c:pt idx="173">
                  <c:v>1.36584678379225E-8</c:v>
                </c:pt>
                <c:pt idx="174">
                  <c:v>3.9373810896698702E-8</c:v>
                </c:pt>
                <c:pt idx="175">
                  <c:v>5.1102294374798399E-8</c:v>
                </c:pt>
                <c:pt idx="176">
                  <c:v>1.09698377668255E-7</c:v>
                </c:pt>
                <c:pt idx="177">
                  <c:v>1.05484913079232E-7</c:v>
                </c:pt>
                <c:pt idx="178">
                  <c:v>1.02656849597585E-8</c:v>
                </c:pt>
                <c:pt idx="179">
                  <c:v>9.4418299350529502E-8</c:v>
                </c:pt>
                <c:pt idx="180">
                  <c:v>3.7189661108941602E-9</c:v>
                </c:pt>
                <c:pt idx="181">
                  <c:v>1.7523672394767999E-7</c:v>
                </c:pt>
                <c:pt idx="182">
                  <c:v>7.2188308756099305E-8</c:v>
                </c:pt>
                <c:pt idx="183">
                  <c:v>1.85412808277204E-9</c:v>
                </c:pt>
                <c:pt idx="184">
                  <c:v>1.41638607681527E-8</c:v>
                </c:pt>
                <c:pt idx="185">
                  <c:v>4.8071890127536202E-8</c:v>
                </c:pt>
                <c:pt idx="186">
                  <c:v>1.6302211363582E-10</c:v>
                </c:pt>
                <c:pt idx="187">
                  <c:v>1.22520697632644E-8</c:v>
                </c:pt>
                <c:pt idx="188">
                  <c:v>9.6592792146959599E-10</c:v>
                </c:pt>
                <c:pt idx="189">
                  <c:v>8.5039073985364702E-8</c:v>
                </c:pt>
                <c:pt idx="190">
                  <c:v>5.9767354095510994E-8</c:v>
                </c:pt>
                <c:pt idx="191">
                  <c:v>1.32546237932457E-7</c:v>
                </c:pt>
                <c:pt idx="192">
                  <c:v>6.6682734558716594E-8</c:v>
                </c:pt>
                <c:pt idx="193">
                  <c:v>7.7628243804544704E-7</c:v>
                </c:pt>
                <c:pt idx="194">
                  <c:v>1.53279020327289E-6</c:v>
                </c:pt>
                <c:pt idx="195">
                  <c:v>1.6938843808959501E-8</c:v>
                </c:pt>
                <c:pt idx="196">
                  <c:v>5.1589294125035497E-8</c:v>
                </c:pt>
                <c:pt idx="197">
                  <c:v>5.9942357984915796E-7</c:v>
                </c:pt>
                <c:pt idx="198">
                  <c:v>2.0893868688219701E-7</c:v>
                </c:pt>
                <c:pt idx="199">
                  <c:v>6.5283444896373899E-7</c:v>
                </c:pt>
                <c:pt idx="200">
                  <c:v>2.87434368163745E-9</c:v>
                </c:pt>
                <c:pt idx="201">
                  <c:v>7.1596315156179302E-8</c:v>
                </c:pt>
                <c:pt idx="202">
                  <c:v>1.30755260372975E-8</c:v>
                </c:pt>
                <c:pt idx="203">
                  <c:v>1.7952468381739301E-8</c:v>
                </c:pt>
                <c:pt idx="204">
                  <c:v>5.8780646046546302E-8</c:v>
                </c:pt>
                <c:pt idx="205">
                  <c:v>2.61085660161872E-9</c:v>
                </c:pt>
                <c:pt idx="206">
                  <c:v>1.15770720433114E-8</c:v>
                </c:pt>
                <c:pt idx="207">
                  <c:v>3.3610333030351002E-8</c:v>
                </c:pt>
                <c:pt idx="208">
                  <c:v>2.51434238527465E-9</c:v>
                </c:pt>
                <c:pt idx="209">
                  <c:v>1.28263869431769E-8</c:v>
                </c:pt>
                <c:pt idx="210">
                  <c:v>2.3641793998666001E-8</c:v>
                </c:pt>
                <c:pt idx="211">
                  <c:v>3.1936599708612098E-8</c:v>
                </c:pt>
                <c:pt idx="212">
                  <c:v>9.7711929109956605E-8</c:v>
                </c:pt>
                <c:pt idx="213">
                  <c:v>3.2042864486184902E-8</c:v>
                </c:pt>
                <c:pt idx="214">
                  <c:v>2.4546311123231301E-9</c:v>
                </c:pt>
                <c:pt idx="215">
                  <c:v>1.08926765015257E-6</c:v>
                </c:pt>
                <c:pt idx="216">
                  <c:v>5.4805684631699895E-7</c:v>
                </c:pt>
                <c:pt idx="217">
                  <c:v>5.3659527949356801E-7</c:v>
                </c:pt>
                <c:pt idx="218">
                  <c:v>4.5594211147240401E-7</c:v>
                </c:pt>
                <c:pt idx="219">
                  <c:v>1.03172772374359E-6</c:v>
                </c:pt>
                <c:pt idx="220">
                  <c:v>3.1326453292729299E-7</c:v>
                </c:pt>
                <c:pt idx="221">
                  <c:v>3.3863058704685698E-7</c:v>
                </c:pt>
                <c:pt idx="222">
                  <c:v>1.0364130253803799E-6</c:v>
                </c:pt>
                <c:pt idx="223">
                  <c:v>5.8769452601158799E-7</c:v>
                </c:pt>
                <c:pt idx="224">
                  <c:v>2.1826379796638601E-8</c:v>
                </c:pt>
                <c:pt idx="225">
                  <c:v>2.9067104542229E-8</c:v>
                </c:pt>
                <c:pt idx="226">
                  <c:v>5.4842949973154799E-9</c:v>
                </c:pt>
                <c:pt idx="227">
                  <c:v>1.4037800030837999E-6</c:v>
                </c:pt>
                <c:pt idx="228">
                  <c:v>1.1489038270514E-6</c:v>
                </c:pt>
                <c:pt idx="229">
                  <c:v>6.7947548578138204E-8</c:v>
                </c:pt>
                <c:pt idx="230">
                  <c:v>3.6130703607957397E-8</c:v>
                </c:pt>
                <c:pt idx="231">
                  <c:v>1.6622413527689099E-8</c:v>
                </c:pt>
                <c:pt idx="232">
                  <c:v>6.6847288847524599E-8</c:v>
                </c:pt>
                <c:pt idx="233">
                  <c:v>3.6658714687135903E-8</c:v>
                </c:pt>
                <c:pt idx="234">
                  <c:v>1.62150427864112E-9</c:v>
                </c:pt>
                <c:pt idx="235">
                  <c:v>7.4432242853188697E-9</c:v>
                </c:pt>
                <c:pt idx="236">
                  <c:v>1.4303842768083701E-8</c:v>
                </c:pt>
                <c:pt idx="237">
                  <c:v>3.8747081952980403E-9</c:v>
                </c:pt>
                <c:pt idx="238">
                  <c:v>1.84592504851154E-8</c:v>
                </c:pt>
                <c:pt idx="239">
                  <c:v>1.22125123430423E-9</c:v>
                </c:pt>
                <c:pt idx="240">
                  <c:v>2.3914209261001899E-8</c:v>
                </c:pt>
                <c:pt idx="241">
                  <c:v>6.8783605748871304E-9</c:v>
                </c:pt>
                <c:pt idx="242">
                  <c:v>7.4613591846300602E-8</c:v>
                </c:pt>
                <c:pt idx="243">
                  <c:v>1.7129350814083401E-7</c:v>
                </c:pt>
                <c:pt idx="244">
                  <c:v>1.10132173941662E-7</c:v>
                </c:pt>
                <c:pt idx="245">
                  <c:v>1.4634709946685601E-8</c:v>
                </c:pt>
                <c:pt idx="246">
                  <c:v>2.0827845827823699E-8</c:v>
                </c:pt>
                <c:pt idx="247">
                  <c:v>8.8979004676604403E-9</c:v>
                </c:pt>
                <c:pt idx="248">
                  <c:v>2.4470759047414E-7</c:v>
                </c:pt>
                <c:pt idx="249">
                  <c:v>4.2551870520419697E-8</c:v>
                </c:pt>
                <c:pt idx="250">
                  <c:v>1.46525539958862E-8</c:v>
                </c:pt>
                <c:pt idx="251">
                  <c:v>2.1519322706919602E-9</c:v>
                </c:pt>
                <c:pt idx="252">
                  <c:v>4.82449445414568E-8</c:v>
                </c:pt>
                <c:pt idx="253">
                  <c:v>6.6330905005518896E-8</c:v>
                </c:pt>
                <c:pt idx="254">
                  <c:v>3.3484464185757098E-8</c:v>
                </c:pt>
                <c:pt idx="255">
                  <c:v>2.6580792505345702E-9</c:v>
                </c:pt>
                <c:pt idx="256">
                  <c:v>9.9891024237916406E-9</c:v>
                </c:pt>
                <c:pt idx="257">
                  <c:v>2.1043788395548899E-9</c:v>
                </c:pt>
                <c:pt idx="258">
                  <c:v>1.7474776939839099E-8</c:v>
                </c:pt>
                <c:pt idx="259">
                  <c:v>1.4919440843514201E-8</c:v>
                </c:pt>
                <c:pt idx="260">
                  <c:v>4.2588128072268596E-9</c:v>
                </c:pt>
                <c:pt idx="261">
                  <c:v>1.69674227373756E-8</c:v>
                </c:pt>
                <c:pt idx="262">
                  <c:v>1.00230484436514E-7</c:v>
                </c:pt>
                <c:pt idx="263">
                  <c:v>5.66285875011494E-8</c:v>
                </c:pt>
                <c:pt idx="264">
                  <c:v>2.2575242091256401E-8</c:v>
                </c:pt>
                <c:pt idx="265">
                  <c:v>9.6649162564231105E-8</c:v>
                </c:pt>
                <c:pt idx="266">
                  <c:v>6.42326531432642E-9</c:v>
                </c:pt>
                <c:pt idx="267">
                  <c:v>6.2311804695709801E-9</c:v>
                </c:pt>
                <c:pt idx="268">
                  <c:v>1.0858362341314001E-8</c:v>
                </c:pt>
                <c:pt idx="269">
                  <c:v>2.02259030788123E-8</c:v>
                </c:pt>
                <c:pt idx="270">
                  <c:v>4.9339147691375297E-8</c:v>
                </c:pt>
                <c:pt idx="271">
                  <c:v>5.9646466859115197E-8</c:v>
                </c:pt>
                <c:pt idx="272">
                  <c:v>2.23234055441319E-7</c:v>
                </c:pt>
                <c:pt idx="273">
                  <c:v>3.1876044576572798E-9</c:v>
                </c:pt>
                <c:pt idx="274">
                  <c:v>1.1672236131768101E-9</c:v>
                </c:pt>
                <c:pt idx="275">
                  <c:v>9.5203263698104898E-8</c:v>
                </c:pt>
                <c:pt idx="276">
                  <c:v>2.63615606860094E-9</c:v>
                </c:pt>
                <c:pt idx="277">
                  <c:v>4.0227571412522798E-10</c:v>
                </c:pt>
                <c:pt idx="278">
                  <c:v>1.7328409054441399E-9</c:v>
                </c:pt>
                <c:pt idx="279">
                  <c:v>9.7232752091917906E-8</c:v>
                </c:pt>
                <c:pt idx="280">
                  <c:v>8.4822757044609794E-8</c:v>
                </c:pt>
                <c:pt idx="281">
                  <c:v>9.3846791889586307E-9</c:v>
                </c:pt>
                <c:pt idx="282">
                  <c:v>3.7937593052423802E-10</c:v>
                </c:pt>
                <c:pt idx="283">
                  <c:v>3.2456261945422E-9</c:v>
                </c:pt>
                <c:pt idx="284">
                  <c:v>8.7911304103759395E-9</c:v>
                </c:pt>
                <c:pt idx="285">
                  <c:v>6.96053962450595E-10</c:v>
                </c:pt>
                <c:pt idx="286">
                  <c:v>1.1497824482522601E-9</c:v>
                </c:pt>
                <c:pt idx="287">
                  <c:v>4.4642559255233096E-9</c:v>
                </c:pt>
                <c:pt idx="288">
                  <c:v>6.8402229901395202E-9</c:v>
                </c:pt>
                <c:pt idx="289">
                  <c:v>1.4489364645713801E-9</c:v>
                </c:pt>
                <c:pt idx="290">
                  <c:v>5.6640142870935299E-8</c:v>
                </c:pt>
                <c:pt idx="291">
                  <c:v>4.3226524858239103E-9</c:v>
                </c:pt>
                <c:pt idx="292">
                  <c:v>1.5255975636192E-7</c:v>
                </c:pt>
                <c:pt idx="293">
                  <c:v>6.2804692699768003E-9</c:v>
                </c:pt>
                <c:pt idx="294">
                  <c:v>3.4450733314412701E-9</c:v>
                </c:pt>
                <c:pt idx="295">
                  <c:v>8.59866609916801E-8</c:v>
                </c:pt>
                <c:pt idx="296">
                  <c:v>3.8427298027091303E-8</c:v>
                </c:pt>
                <c:pt idx="297">
                  <c:v>3.15329731926168E-9</c:v>
                </c:pt>
                <c:pt idx="298">
                  <c:v>8.2915109972382199E-10</c:v>
                </c:pt>
                <c:pt idx="299">
                  <c:v>3.9264091795422898E-8</c:v>
                </c:pt>
                <c:pt idx="300">
                  <c:v>7.8769904066263406E-9</c:v>
                </c:pt>
                <c:pt idx="301">
                  <c:v>2.4759133418971198E-8</c:v>
                </c:pt>
                <c:pt idx="302">
                  <c:v>4.8236184460447204E-10</c:v>
                </c:pt>
                <c:pt idx="303">
                  <c:v>4.7491114955611801E-9</c:v>
                </c:pt>
                <c:pt idx="304">
                  <c:v>1.06951496131361E-8</c:v>
                </c:pt>
                <c:pt idx="305">
                  <c:v>5.6578923557936298E-9</c:v>
                </c:pt>
                <c:pt idx="306">
                  <c:v>1.5212149617606601E-9</c:v>
                </c:pt>
                <c:pt idx="307">
                  <c:v>4.8030413894002899E-8</c:v>
                </c:pt>
                <c:pt idx="308">
                  <c:v>2.1444706294432002E-9</c:v>
                </c:pt>
                <c:pt idx="309">
                  <c:v>1.0907149346655899E-9</c:v>
                </c:pt>
                <c:pt idx="310">
                  <c:v>2.5155043176540501E-9</c:v>
                </c:pt>
                <c:pt idx="311">
                  <c:v>3.6691249165559899E-9</c:v>
                </c:pt>
                <c:pt idx="312">
                  <c:v>6.7002924180686804E-10</c:v>
                </c:pt>
                <c:pt idx="313">
                  <c:v>4.9816832950102103E-9</c:v>
                </c:pt>
                <c:pt idx="314">
                  <c:v>4.0469443723318302E-8</c:v>
                </c:pt>
                <c:pt idx="315">
                  <c:v>1.4347775495823899E-8</c:v>
                </c:pt>
                <c:pt idx="316">
                  <c:v>1.6338260476907399E-8</c:v>
                </c:pt>
                <c:pt idx="317">
                  <c:v>1.69119997904332E-10</c:v>
                </c:pt>
                <c:pt idx="318">
                  <c:v>7.2561065540355902E-8</c:v>
                </c:pt>
                <c:pt idx="319">
                  <c:v>3.8636083657475701E-8</c:v>
                </c:pt>
                <c:pt idx="320">
                  <c:v>4.8825720145228603E-9</c:v>
                </c:pt>
                <c:pt idx="321">
                  <c:v>1.8069709736120301E-8</c:v>
                </c:pt>
                <c:pt idx="322">
                  <c:v>9.4951987076638892E-10</c:v>
                </c:pt>
                <c:pt idx="323">
                  <c:v>2.98226723987183E-9</c:v>
                </c:pt>
                <c:pt idx="324">
                  <c:v>1.8539123849372199E-9</c:v>
                </c:pt>
                <c:pt idx="325">
                  <c:v>1.66205428359667E-8</c:v>
                </c:pt>
                <c:pt idx="326">
                  <c:v>2.7201306461594099E-9</c:v>
                </c:pt>
                <c:pt idx="327">
                  <c:v>6.1291532999470802E-9</c:v>
                </c:pt>
                <c:pt idx="328">
                  <c:v>7.4405330904376096E-9</c:v>
                </c:pt>
                <c:pt idx="329">
                  <c:v>5.6021371125441402E-8</c:v>
                </c:pt>
                <c:pt idx="330">
                  <c:v>1.00394374972384E-7</c:v>
                </c:pt>
                <c:pt idx="331">
                  <c:v>2.6118319639291901E-7</c:v>
                </c:pt>
                <c:pt idx="332">
                  <c:v>4.6298557352793303E-9</c:v>
                </c:pt>
                <c:pt idx="333">
                  <c:v>4.0098684790278401E-10</c:v>
                </c:pt>
                <c:pt idx="334">
                  <c:v>2.0289148346896399E-8</c:v>
                </c:pt>
                <c:pt idx="335">
                  <c:v>6.4346613500460602E-8</c:v>
                </c:pt>
                <c:pt idx="336">
                  <c:v>1.5164240305888701E-7</c:v>
                </c:pt>
                <c:pt idx="337">
                  <c:v>2.9693599299902201E-8</c:v>
                </c:pt>
                <c:pt idx="338">
                  <c:v>5.3034398092951205E-7</c:v>
                </c:pt>
                <c:pt idx="339">
                  <c:v>5.0972909378156602E-10</c:v>
                </c:pt>
                <c:pt idx="340">
                  <c:v>2.23849999120143E-7</c:v>
                </c:pt>
                <c:pt idx="341">
                  <c:v>6.1028726150948294E-8</c:v>
                </c:pt>
                <c:pt idx="342">
                  <c:v>6.3937463897966095E-8</c:v>
                </c:pt>
                <c:pt idx="343">
                  <c:v>1.5977875763756201E-8</c:v>
                </c:pt>
                <c:pt idx="344">
                  <c:v>3.6389771805963602E-8</c:v>
                </c:pt>
                <c:pt idx="345">
                  <c:v>2.92652136801485E-8</c:v>
                </c:pt>
                <c:pt idx="346">
                  <c:v>2.13681009031431E-9</c:v>
                </c:pt>
                <c:pt idx="347">
                  <c:v>1.59537544854656E-7</c:v>
                </c:pt>
                <c:pt idx="348">
                  <c:v>1.9754675605347401E-8</c:v>
                </c:pt>
                <c:pt idx="349">
                  <c:v>3.3764849195053E-8</c:v>
                </c:pt>
                <c:pt idx="350">
                  <c:v>1.84232831934357E-8</c:v>
                </c:pt>
                <c:pt idx="351">
                  <c:v>4.03481527234859E-8</c:v>
                </c:pt>
                <c:pt idx="352">
                  <c:v>7.9116016322071901E-8</c:v>
                </c:pt>
                <c:pt idx="353">
                  <c:v>3.5483234401594702E-10</c:v>
                </c:pt>
                <c:pt idx="354">
                  <c:v>5.8821377126372901E-8</c:v>
                </c:pt>
                <c:pt idx="355">
                  <c:v>1.3652340607731001E-10</c:v>
                </c:pt>
                <c:pt idx="356">
                  <c:v>2.2811371167767102E-8</c:v>
                </c:pt>
                <c:pt idx="357">
                  <c:v>4.9843037815369003E-8</c:v>
                </c:pt>
                <c:pt idx="358">
                  <c:v>9.990345989068459E-10</c:v>
                </c:pt>
                <c:pt idx="359">
                  <c:v>0.18079347964209799</c:v>
                </c:pt>
                <c:pt idx="360">
                  <c:v>0.18460855723401901</c:v>
                </c:pt>
                <c:pt idx="361">
                  <c:v>0.16386244792253599</c:v>
                </c:pt>
                <c:pt idx="362">
                  <c:v>0.18364050726130199</c:v>
                </c:pt>
                <c:pt idx="363">
                  <c:v>0.22517504574696101</c:v>
                </c:pt>
                <c:pt idx="364">
                  <c:v>0.21850575355615601</c:v>
                </c:pt>
                <c:pt idx="365">
                  <c:v>1.70328732867174E-8</c:v>
                </c:pt>
                <c:pt idx="366">
                  <c:v>0.117613264508097</c:v>
                </c:pt>
                <c:pt idx="367">
                  <c:v>0.23250399888330001</c:v>
                </c:pt>
                <c:pt idx="368">
                  <c:v>0.24139706940491501</c:v>
                </c:pt>
                <c:pt idx="369">
                  <c:v>0.25939264139500001</c:v>
                </c:pt>
                <c:pt idx="370">
                  <c:v>0.28594228465717098</c:v>
                </c:pt>
                <c:pt idx="371">
                  <c:v>0.26485055685191999</c:v>
                </c:pt>
                <c:pt idx="372">
                  <c:v>0.30550359554011902</c:v>
                </c:pt>
                <c:pt idx="373">
                  <c:v>0.29118210284393897</c:v>
                </c:pt>
                <c:pt idx="374">
                  <c:v>0.29743593926679901</c:v>
                </c:pt>
                <c:pt idx="375">
                  <c:v>0.30699826666493801</c:v>
                </c:pt>
                <c:pt idx="376">
                  <c:v>0.30609019936090398</c:v>
                </c:pt>
                <c:pt idx="377">
                  <c:v>0.28568240163608499</c:v>
                </c:pt>
                <c:pt idx="378">
                  <c:v>2.6171288104767201E-8</c:v>
                </c:pt>
                <c:pt idx="379">
                  <c:v>0.30833994255507402</c:v>
                </c:pt>
                <c:pt idx="380">
                  <c:v>2.9507258456767398E-9</c:v>
                </c:pt>
                <c:pt idx="381">
                  <c:v>7.9965363223015799E-9</c:v>
                </c:pt>
                <c:pt idx="382">
                  <c:v>2.4595816549025402E-7</c:v>
                </c:pt>
                <c:pt idx="383">
                  <c:v>7.6097681454349894E-8</c:v>
                </c:pt>
                <c:pt idx="384">
                  <c:v>3.2115631135054797E-8</c:v>
                </c:pt>
                <c:pt idx="385">
                  <c:v>1.5567639197902901E-9</c:v>
                </c:pt>
                <c:pt idx="386">
                  <c:v>3.2415040104327403E-8</c:v>
                </c:pt>
                <c:pt idx="387">
                  <c:v>7.1515011957750302E-9</c:v>
                </c:pt>
                <c:pt idx="388">
                  <c:v>3.0547280432143E-9</c:v>
                </c:pt>
                <c:pt idx="389">
                  <c:v>4.78662798991384E-9</c:v>
                </c:pt>
                <c:pt idx="390">
                  <c:v>2.4834470647176802E-9</c:v>
                </c:pt>
                <c:pt idx="391">
                  <c:v>2.0600860951122899E-9</c:v>
                </c:pt>
                <c:pt idx="392">
                  <c:v>1.58744071797483E-8</c:v>
                </c:pt>
                <c:pt idx="393">
                  <c:v>0.31150083743784601</c:v>
                </c:pt>
                <c:pt idx="394">
                  <c:v>0.32260798813022501</c:v>
                </c:pt>
                <c:pt idx="395">
                  <c:v>0.30897729372808103</c:v>
                </c:pt>
                <c:pt idx="396">
                  <c:v>0.294246562186255</c:v>
                </c:pt>
                <c:pt idx="397">
                  <c:v>0.30027212625313998</c:v>
                </c:pt>
                <c:pt idx="398">
                  <c:v>0.30810391463637199</c:v>
                </c:pt>
                <c:pt idx="399">
                  <c:v>0.30869771589389799</c:v>
                </c:pt>
                <c:pt idx="400">
                  <c:v>0.31489650962169402</c:v>
                </c:pt>
                <c:pt idx="401">
                  <c:v>0.286950442794074</c:v>
                </c:pt>
                <c:pt idx="402">
                  <c:v>0.28136177528593698</c:v>
                </c:pt>
                <c:pt idx="403">
                  <c:v>0.27499559633366499</c:v>
                </c:pt>
                <c:pt idx="404">
                  <c:v>0.27080583183930201</c:v>
                </c:pt>
                <c:pt idx="405">
                  <c:v>0.271921827339832</c:v>
                </c:pt>
                <c:pt idx="406">
                  <c:v>0.273297525758877</c:v>
                </c:pt>
                <c:pt idx="407">
                  <c:v>0.233857798941567</c:v>
                </c:pt>
                <c:pt idx="408">
                  <c:v>0.233050907182978</c:v>
                </c:pt>
                <c:pt idx="409">
                  <c:v>0.26478044889169</c:v>
                </c:pt>
                <c:pt idx="410">
                  <c:v>0.262018265066567</c:v>
                </c:pt>
                <c:pt idx="411">
                  <c:v>0.23455993784239701</c:v>
                </c:pt>
                <c:pt idx="412">
                  <c:v>0.226080337389683</c:v>
                </c:pt>
                <c:pt idx="413">
                  <c:v>0.20560209505874899</c:v>
                </c:pt>
                <c:pt idx="414">
                  <c:v>0.20670679104916301</c:v>
                </c:pt>
                <c:pt idx="415">
                  <c:v>0.20566228508030299</c:v>
                </c:pt>
                <c:pt idx="416">
                  <c:v>0.20272138630599201</c:v>
                </c:pt>
                <c:pt idx="417">
                  <c:v>0.220426202285992</c:v>
                </c:pt>
                <c:pt idx="418">
                  <c:v>0.223451351771669</c:v>
                </c:pt>
                <c:pt idx="419">
                  <c:v>0.22277692899728299</c:v>
                </c:pt>
                <c:pt idx="420">
                  <c:v>0.222323204409513</c:v>
                </c:pt>
                <c:pt idx="421">
                  <c:v>0.23663093850544201</c:v>
                </c:pt>
                <c:pt idx="422">
                  <c:v>0.23535917784301699</c:v>
                </c:pt>
                <c:pt idx="423">
                  <c:v>0.23029220062131101</c:v>
                </c:pt>
                <c:pt idx="424">
                  <c:v>0.214772111784549</c:v>
                </c:pt>
                <c:pt idx="425">
                  <c:v>0.20831933702333</c:v>
                </c:pt>
                <c:pt idx="426">
                  <c:v>0.210892754714532</c:v>
                </c:pt>
                <c:pt idx="427">
                  <c:v>0.20380208105684999</c:v>
                </c:pt>
                <c:pt idx="428">
                  <c:v>0.18704704854882301</c:v>
                </c:pt>
                <c:pt idx="429">
                  <c:v>0.216332950048058</c:v>
                </c:pt>
                <c:pt idx="430">
                  <c:v>0.21749367564883601</c:v>
                </c:pt>
                <c:pt idx="431">
                  <c:v>0.21859103758222601</c:v>
                </c:pt>
                <c:pt idx="432">
                  <c:v>0.21556852016512501</c:v>
                </c:pt>
                <c:pt idx="433">
                  <c:v>0.216490007342239</c:v>
                </c:pt>
                <c:pt idx="434">
                  <c:v>0.22241036340086801</c:v>
                </c:pt>
                <c:pt idx="435">
                  <c:v>0.209932913111775</c:v>
                </c:pt>
                <c:pt idx="436">
                  <c:v>0.20374549738487099</c:v>
                </c:pt>
                <c:pt idx="437">
                  <c:v>0.18864580603259601</c:v>
                </c:pt>
                <c:pt idx="438">
                  <c:v>0.190098216913171</c:v>
                </c:pt>
                <c:pt idx="439">
                  <c:v>0.190061252353563</c:v>
                </c:pt>
                <c:pt idx="440">
                  <c:v>0.18444977582661501</c:v>
                </c:pt>
                <c:pt idx="441">
                  <c:v>0.184106118109538</c:v>
                </c:pt>
                <c:pt idx="442">
                  <c:v>8.6335530655512499E-2</c:v>
                </c:pt>
                <c:pt idx="443">
                  <c:v>8.7570954259157494E-2</c:v>
                </c:pt>
                <c:pt idx="444">
                  <c:v>8.5194600071707899E-2</c:v>
                </c:pt>
                <c:pt idx="445">
                  <c:v>0.19604228297068499</c:v>
                </c:pt>
                <c:pt idx="446">
                  <c:v>0.20702961734936001</c:v>
                </c:pt>
                <c:pt idx="447">
                  <c:v>0.202922090812581</c:v>
                </c:pt>
                <c:pt idx="448">
                  <c:v>3.9789320903127402E-2</c:v>
                </c:pt>
                <c:pt idx="449">
                  <c:v>4.1790773871994202E-7</c:v>
                </c:pt>
                <c:pt idx="450">
                  <c:v>1.62410965112372E-6</c:v>
                </c:pt>
                <c:pt idx="451">
                  <c:v>9.1932969071315401E-3</c:v>
                </c:pt>
                <c:pt idx="452">
                  <c:v>5.3033948368064E-2</c:v>
                </c:pt>
                <c:pt idx="453">
                  <c:v>7.5604164405085897E-2</c:v>
                </c:pt>
                <c:pt idx="454">
                  <c:v>9.6359426791953695E-2</c:v>
                </c:pt>
                <c:pt idx="455">
                  <c:v>8.7906174512390703E-2</c:v>
                </c:pt>
                <c:pt idx="456">
                  <c:v>5.2858364042233298E-2</c:v>
                </c:pt>
                <c:pt idx="457">
                  <c:v>5.8495308217684304E-6</c:v>
                </c:pt>
                <c:pt idx="458">
                  <c:v>1.3456098221815901E-8</c:v>
                </c:pt>
                <c:pt idx="459">
                  <c:v>5.9846276447200204E-8</c:v>
                </c:pt>
                <c:pt idx="460">
                  <c:v>4.4661459471007198E-9</c:v>
                </c:pt>
                <c:pt idx="461">
                  <c:v>4.2632955287589299E-6</c:v>
                </c:pt>
                <c:pt idx="462">
                  <c:v>6.7756730984388599E-7</c:v>
                </c:pt>
                <c:pt idx="463">
                  <c:v>4.7450419486685302E-10</c:v>
                </c:pt>
                <c:pt idx="464">
                  <c:v>3.3128179719280802E-8</c:v>
                </c:pt>
                <c:pt idx="465">
                  <c:v>2.2219773416453E-8</c:v>
                </c:pt>
                <c:pt idx="466">
                  <c:v>5.2221596958371497E-8</c:v>
                </c:pt>
                <c:pt idx="467">
                  <c:v>8.9178886446955795E-9</c:v>
                </c:pt>
                <c:pt idx="468">
                  <c:v>2.2403201070458599E-9</c:v>
                </c:pt>
                <c:pt idx="469">
                  <c:v>4.1142015010983298E-9</c:v>
                </c:pt>
                <c:pt idx="470">
                  <c:v>5.9166512599872697E-8</c:v>
                </c:pt>
                <c:pt idx="471">
                  <c:v>2.4743300284345599E-9</c:v>
                </c:pt>
                <c:pt idx="472">
                  <c:v>7.9864469111004194E-9</c:v>
                </c:pt>
                <c:pt idx="473">
                  <c:v>7.7525935545674501E-9</c:v>
                </c:pt>
                <c:pt idx="474">
                  <c:v>6.1267583651033799E-9</c:v>
                </c:pt>
                <c:pt idx="475">
                  <c:v>7.3115406910247499E-9</c:v>
                </c:pt>
                <c:pt idx="476">
                  <c:v>9.8552415526722406E-7</c:v>
                </c:pt>
                <c:pt idx="477">
                  <c:v>5.8153094922140199E-9</c:v>
                </c:pt>
                <c:pt idx="478">
                  <c:v>1.16582230756106E-9</c:v>
                </c:pt>
                <c:pt idx="479">
                  <c:v>4.3346386557543503E-8</c:v>
                </c:pt>
                <c:pt idx="480">
                  <c:v>1.7361755165858602E-8</c:v>
                </c:pt>
                <c:pt idx="481">
                  <c:v>6.5803887992644302E-7</c:v>
                </c:pt>
                <c:pt idx="482">
                  <c:v>2.5525788750629601E-8</c:v>
                </c:pt>
                <c:pt idx="483">
                  <c:v>3.0621779705044603E-8</c:v>
                </c:pt>
                <c:pt idx="484">
                  <c:v>7.7303333677857993E-9</c:v>
                </c:pt>
                <c:pt idx="485">
                  <c:v>2.1122948625788501E-8</c:v>
                </c:pt>
                <c:pt idx="486">
                  <c:v>1.9659310165693202E-9</c:v>
                </c:pt>
                <c:pt idx="487">
                  <c:v>2.8405892438937E-9</c:v>
                </c:pt>
                <c:pt idx="488">
                  <c:v>9.6061368636502403E-9</c:v>
                </c:pt>
                <c:pt idx="489">
                  <c:v>5.4520466680092603E-9</c:v>
                </c:pt>
                <c:pt idx="490">
                  <c:v>2.7649682981599401E-7</c:v>
                </c:pt>
                <c:pt idx="491">
                  <c:v>8.5374919657864503E-8</c:v>
                </c:pt>
                <c:pt idx="492">
                  <c:v>2.2338806407261399E-8</c:v>
                </c:pt>
                <c:pt idx="493">
                  <c:v>5.8682263240847502E-8</c:v>
                </c:pt>
                <c:pt idx="494">
                  <c:v>3.3454370388468501E-10</c:v>
                </c:pt>
                <c:pt idx="495">
                  <c:v>1.5037118416987198E-8</c:v>
                </c:pt>
                <c:pt idx="496">
                  <c:v>2.4397936155203501E-10</c:v>
                </c:pt>
                <c:pt idx="497">
                  <c:v>9.8427991321453603E-8</c:v>
                </c:pt>
                <c:pt idx="498">
                  <c:v>3.17019247909024E-8</c:v>
                </c:pt>
                <c:pt idx="499">
                  <c:v>1.19280306767131E-8</c:v>
                </c:pt>
                <c:pt idx="500">
                  <c:v>2.4362727920200401E-8</c:v>
                </c:pt>
                <c:pt idx="501">
                  <c:v>1.97469065971958E-8</c:v>
                </c:pt>
                <c:pt idx="502">
                  <c:v>1.7097990493703601E-8</c:v>
                </c:pt>
                <c:pt idx="503">
                  <c:v>1.91768272420683E-8</c:v>
                </c:pt>
                <c:pt idx="504">
                  <c:v>1.0123100160541899E-8</c:v>
                </c:pt>
                <c:pt idx="505">
                  <c:v>1.05501827329697E-7</c:v>
                </c:pt>
                <c:pt idx="506">
                  <c:v>1.5502122858685501E-8</c:v>
                </c:pt>
                <c:pt idx="507">
                  <c:v>1.5699181993543599E-8</c:v>
                </c:pt>
                <c:pt idx="508">
                  <c:v>2.15041318660508E-10</c:v>
                </c:pt>
                <c:pt idx="509">
                  <c:v>3.1151076312413501E-8</c:v>
                </c:pt>
                <c:pt idx="510">
                  <c:v>5.4874774744609201E-8</c:v>
                </c:pt>
                <c:pt idx="511">
                  <c:v>1.21750626717614E-9</c:v>
                </c:pt>
                <c:pt idx="512">
                  <c:v>8.9014555787299102E-9</c:v>
                </c:pt>
                <c:pt idx="513">
                  <c:v>2.1723498719481699E-8</c:v>
                </c:pt>
                <c:pt idx="514">
                  <c:v>1.0889483225958399E-8</c:v>
                </c:pt>
                <c:pt idx="515">
                  <c:v>5.3808563486059301E-8</c:v>
                </c:pt>
                <c:pt idx="516">
                  <c:v>2.9524434866301199E-8</c:v>
                </c:pt>
                <c:pt idx="517">
                  <c:v>4.7237610998133696E-9</c:v>
                </c:pt>
                <c:pt idx="518">
                  <c:v>3.40465645549638E-10</c:v>
                </c:pt>
                <c:pt idx="519">
                  <c:v>5.0771819316659899E-9</c:v>
                </c:pt>
                <c:pt idx="520">
                  <c:v>2.6567521209083799E-8</c:v>
                </c:pt>
                <c:pt idx="521">
                  <c:v>5.9261263828408398E-10</c:v>
                </c:pt>
                <c:pt idx="522">
                  <c:v>3.8116560045415402E-7</c:v>
                </c:pt>
                <c:pt idx="523">
                  <c:v>5.0164129126574201E-8</c:v>
                </c:pt>
                <c:pt idx="524">
                  <c:v>1.01387148605865E-7</c:v>
                </c:pt>
                <c:pt idx="525">
                  <c:v>1.9839355355802599E-2</c:v>
                </c:pt>
                <c:pt idx="526">
                  <c:v>1.50269568767229E-9</c:v>
                </c:pt>
                <c:pt idx="527">
                  <c:v>7.9265364830818105E-9</c:v>
                </c:pt>
                <c:pt idx="528">
                  <c:v>2.07084013203195E-7</c:v>
                </c:pt>
                <c:pt idx="529">
                  <c:v>1.4096004064584301E-7</c:v>
                </c:pt>
                <c:pt idx="530">
                  <c:v>5.6489107260790102E-2</c:v>
                </c:pt>
                <c:pt idx="531">
                  <c:v>5.0194606069225503E-2</c:v>
                </c:pt>
                <c:pt idx="532">
                  <c:v>4.1614362730704499E-2</c:v>
                </c:pt>
                <c:pt idx="533">
                  <c:v>2.5438709985219101E-2</c:v>
                </c:pt>
                <c:pt idx="534">
                  <c:v>1.1368570751691899E-2</c:v>
                </c:pt>
                <c:pt idx="535">
                  <c:v>5.3172248537890999E-7</c:v>
                </c:pt>
                <c:pt idx="536">
                  <c:v>5.1437551076763303E-7</c:v>
                </c:pt>
                <c:pt idx="537">
                  <c:v>2.3497283159881E-3</c:v>
                </c:pt>
                <c:pt idx="538">
                  <c:v>6.7689273422685696E-8</c:v>
                </c:pt>
                <c:pt idx="539">
                  <c:v>4.9949236880614899E-7</c:v>
                </c:pt>
                <c:pt idx="540">
                  <c:v>8.7135496320832895E-3</c:v>
                </c:pt>
                <c:pt idx="541">
                  <c:v>4.3155765379308398E-6</c:v>
                </c:pt>
                <c:pt idx="542">
                  <c:v>1.12082095515826E-8</c:v>
                </c:pt>
                <c:pt idx="543">
                  <c:v>4.3177557106771902E-6</c:v>
                </c:pt>
                <c:pt idx="544">
                  <c:v>2.4700733802779798E-8</c:v>
                </c:pt>
                <c:pt idx="545">
                  <c:v>2.7050292885183999E-7</c:v>
                </c:pt>
                <c:pt idx="546">
                  <c:v>2.5827527120951E-8</c:v>
                </c:pt>
                <c:pt idx="547">
                  <c:v>1.12172591440068E-8</c:v>
                </c:pt>
                <c:pt idx="548">
                  <c:v>7.8928628771195095E-3</c:v>
                </c:pt>
                <c:pt idx="549">
                  <c:v>8.1348064043940393E-6</c:v>
                </c:pt>
                <c:pt idx="550">
                  <c:v>2.5837942090709498E-6</c:v>
                </c:pt>
                <c:pt idx="551">
                  <c:v>5.2562396646676598E-6</c:v>
                </c:pt>
                <c:pt idx="552">
                  <c:v>1.9934034818257999E-7</c:v>
                </c:pt>
                <c:pt idx="553">
                  <c:v>1.0857073798385099E-6</c:v>
                </c:pt>
                <c:pt idx="554">
                  <c:v>1.0360466795123401E-6</c:v>
                </c:pt>
                <c:pt idx="555">
                  <c:v>9.0982906466658098E-7</c:v>
                </c:pt>
                <c:pt idx="556">
                  <c:v>2.0596216671623098E-6</c:v>
                </c:pt>
                <c:pt idx="557">
                  <c:v>1.6364246646904498E-8</c:v>
                </c:pt>
                <c:pt idx="558">
                  <c:v>2.9313721187753099E-7</c:v>
                </c:pt>
                <c:pt idx="559">
                  <c:v>1.0351847359416301E-6</c:v>
                </c:pt>
                <c:pt idx="560">
                  <c:v>9.6378497221435606E-9</c:v>
                </c:pt>
                <c:pt idx="561">
                  <c:v>3.9551761837165497E-9</c:v>
                </c:pt>
                <c:pt idx="562">
                  <c:v>7.7657970515175399E-10</c:v>
                </c:pt>
                <c:pt idx="563">
                  <c:v>1.5767006038520101E-8</c:v>
                </c:pt>
                <c:pt idx="564">
                  <c:v>5.0160505080424501E-8</c:v>
                </c:pt>
                <c:pt idx="565">
                  <c:v>1.42162596184018E-8</c:v>
                </c:pt>
                <c:pt idx="566">
                  <c:v>8.0061538888878794E-8</c:v>
                </c:pt>
                <c:pt idx="567">
                  <c:v>6.1825624012496401E-9</c:v>
                </c:pt>
                <c:pt idx="568">
                  <c:v>1.2876727078559501E-8</c:v>
                </c:pt>
                <c:pt idx="569">
                  <c:v>4.6801810695634402E-7</c:v>
                </c:pt>
                <c:pt idx="570">
                  <c:v>4.4008440035903802E-8</c:v>
                </c:pt>
                <c:pt idx="571">
                  <c:v>8.2672797677622897E-8</c:v>
                </c:pt>
                <c:pt idx="572">
                  <c:v>7.1270309497872101E-9</c:v>
                </c:pt>
                <c:pt idx="573">
                  <c:v>2.0580197136754601E-8</c:v>
                </c:pt>
                <c:pt idx="574">
                  <c:v>6.7109398828312E-9</c:v>
                </c:pt>
                <c:pt idx="575">
                  <c:v>7.2726907847200499E-9</c:v>
                </c:pt>
                <c:pt idx="576">
                  <c:v>1.9250622567303599E-8</c:v>
                </c:pt>
                <c:pt idx="577">
                  <c:v>9.2338003049681504E-9</c:v>
                </c:pt>
                <c:pt idx="578">
                  <c:v>9.7254860021371792E-10</c:v>
                </c:pt>
                <c:pt idx="579">
                  <c:v>4.2428306644606201E-8</c:v>
                </c:pt>
                <c:pt idx="580">
                  <c:v>2.11566560683608E-7</c:v>
                </c:pt>
                <c:pt idx="581">
                  <c:v>8.2261809576742902E-8</c:v>
                </c:pt>
                <c:pt idx="582">
                  <c:v>2.9106727677836001E-8</c:v>
                </c:pt>
                <c:pt idx="583">
                  <c:v>2.8213090053618798E-8</c:v>
                </c:pt>
                <c:pt idx="584">
                  <c:v>1.7306790587540001E-9</c:v>
                </c:pt>
                <c:pt idx="585">
                  <c:v>6.5716458383640401E-9</c:v>
                </c:pt>
                <c:pt idx="586">
                  <c:v>2.5783252960805001E-9</c:v>
                </c:pt>
                <c:pt idx="587">
                  <c:v>1.81036418453653E-9</c:v>
                </c:pt>
                <c:pt idx="588">
                  <c:v>9.4730444869444504E-9</c:v>
                </c:pt>
                <c:pt idx="589">
                  <c:v>9.1983043417669896E-9</c:v>
                </c:pt>
                <c:pt idx="590">
                  <c:v>1.09000608605048E-9</c:v>
                </c:pt>
                <c:pt idx="591">
                  <c:v>3.1773536687895701E-8</c:v>
                </c:pt>
                <c:pt idx="592">
                  <c:v>5.3170294338741396E-9</c:v>
                </c:pt>
                <c:pt idx="593">
                  <c:v>1.57012293931206E-9</c:v>
                </c:pt>
                <c:pt idx="594">
                  <c:v>4.5393878077874601E-9</c:v>
                </c:pt>
                <c:pt idx="595">
                  <c:v>1.2507108794197901E-7</c:v>
                </c:pt>
                <c:pt idx="596">
                  <c:v>1.58815734489574E-9</c:v>
                </c:pt>
                <c:pt idx="597">
                  <c:v>6.7791097363433003E-9</c:v>
                </c:pt>
                <c:pt idx="598">
                  <c:v>3.2053431634141199E-8</c:v>
                </c:pt>
                <c:pt idx="599">
                  <c:v>1.17234569638275E-8</c:v>
                </c:pt>
                <c:pt idx="600">
                  <c:v>8.3439260559626998E-7</c:v>
                </c:pt>
                <c:pt idx="601">
                  <c:v>1.9887074390333999E-8</c:v>
                </c:pt>
                <c:pt idx="602">
                  <c:v>1.5376660684234201E-8</c:v>
                </c:pt>
                <c:pt idx="603">
                  <c:v>5.5068069407641999E-9</c:v>
                </c:pt>
                <c:pt idx="604">
                  <c:v>3.8171929056969102E-9</c:v>
                </c:pt>
                <c:pt idx="605">
                  <c:v>1.2380565720763601E-6</c:v>
                </c:pt>
                <c:pt idx="606">
                  <c:v>3.2073854458829399E-7</c:v>
                </c:pt>
                <c:pt idx="607">
                  <c:v>8.7845133846265195E-7</c:v>
                </c:pt>
                <c:pt idx="608">
                  <c:v>7.4963509988822201E-9</c:v>
                </c:pt>
                <c:pt idx="609">
                  <c:v>3.10003742165295E-10</c:v>
                </c:pt>
                <c:pt idx="610">
                  <c:v>1.0350764903540501E-8</c:v>
                </c:pt>
                <c:pt idx="611">
                  <c:v>4.4045340387436798E-8</c:v>
                </c:pt>
                <c:pt idx="612">
                  <c:v>5.9886334382139599E-10</c:v>
                </c:pt>
                <c:pt idx="613">
                  <c:v>1.04093822758497E-8</c:v>
                </c:pt>
                <c:pt idx="614">
                  <c:v>5.1711561949123501E-8</c:v>
                </c:pt>
                <c:pt idx="615">
                  <c:v>1.49919347206257E-10</c:v>
                </c:pt>
                <c:pt idx="616">
                  <c:v>1.7442214777958399E-9</c:v>
                </c:pt>
                <c:pt idx="617">
                  <c:v>1.1755254442891599E-9</c:v>
                </c:pt>
                <c:pt idx="618">
                  <c:v>4.8470608854533403E-8</c:v>
                </c:pt>
                <c:pt idx="619">
                  <c:v>6.2525303124091796E-8</c:v>
                </c:pt>
                <c:pt idx="620">
                  <c:v>2.49261957725032E-8</c:v>
                </c:pt>
                <c:pt idx="621">
                  <c:v>2.0038818392937998E-8</c:v>
                </c:pt>
                <c:pt idx="622">
                  <c:v>2.0578529290244701E-8</c:v>
                </c:pt>
                <c:pt idx="623">
                  <c:v>1.63387722555944E-8</c:v>
                </c:pt>
                <c:pt idx="624">
                  <c:v>2.5821412472549899E-9</c:v>
                </c:pt>
                <c:pt idx="625">
                  <c:v>9.3342557547110001E-8</c:v>
                </c:pt>
                <c:pt idx="626">
                  <c:v>8.0005537229251899E-8</c:v>
                </c:pt>
                <c:pt idx="627">
                  <c:v>5.3801419259483902E-8</c:v>
                </c:pt>
                <c:pt idx="628">
                  <c:v>2.83750558595014E-8</c:v>
                </c:pt>
                <c:pt idx="629">
                  <c:v>3.7897091269107998E-7</c:v>
                </c:pt>
                <c:pt idx="630">
                  <c:v>5.5995078515132902E-7</c:v>
                </c:pt>
                <c:pt idx="631">
                  <c:v>5.82937096421018E-9</c:v>
                </c:pt>
                <c:pt idx="632">
                  <c:v>1.3448117934471601E-6</c:v>
                </c:pt>
                <c:pt idx="633">
                  <c:v>1.04809363252734E-10</c:v>
                </c:pt>
                <c:pt idx="634">
                  <c:v>2.9755116594458401E-8</c:v>
                </c:pt>
                <c:pt idx="635">
                  <c:v>4.4632133932843101E-8</c:v>
                </c:pt>
                <c:pt idx="636">
                  <c:v>1.21128691454345E-8</c:v>
                </c:pt>
                <c:pt idx="637">
                  <c:v>2.1458128252392799E-9</c:v>
                </c:pt>
                <c:pt idx="638">
                  <c:v>1.61844840674334E-9</c:v>
                </c:pt>
                <c:pt idx="639">
                  <c:v>2.42977858384862E-7</c:v>
                </c:pt>
                <c:pt idx="640">
                  <c:v>1.70970323678024E-8</c:v>
                </c:pt>
                <c:pt idx="641">
                  <c:v>2.0924775703731799E-8</c:v>
                </c:pt>
                <c:pt idx="642">
                  <c:v>2.0877547727907098E-8</c:v>
                </c:pt>
                <c:pt idx="643">
                  <c:v>1.8091363678799299E-8</c:v>
                </c:pt>
                <c:pt idx="644">
                  <c:v>1.8044446893185099E-7</c:v>
                </c:pt>
                <c:pt idx="645">
                  <c:v>8.8306419551280605E-9</c:v>
                </c:pt>
                <c:pt idx="646">
                  <c:v>7.1825163071936996E-9</c:v>
                </c:pt>
                <c:pt idx="647">
                  <c:v>3.5582131305691698E-7</c:v>
                </c:pt>
                <c:pt idx="648">
                  <c:v>1.79976598673543E-9</c:v>
                </c:pt>
                <c:pt idx="649">
                  <c:v>1.9359791300169099E-8</c:v>
                </c:pt>
                <c:pt idx="650">
                  <c:v>4.7064571111163804E-10</c:v>
                </c:pt>
                <c:pt idx="651">
                  <c:v>2.0640750043136899E-8</c:v>
                </c:pt>
                <c:pt idx="652">
                  <c:v>9.9825534149479997E-9</c:v>
                </c:pt>
                <c:pt idx="653">
                  <c:v>4.2806710899031702E-9</c:v>
                </c:pt>
                <c:pt idx="654">
                  <c:v>5.3769667091600996E-7</c:v>
                </c:pt>
                <c:pt idx="655">
                  <c:v>9.4207768137286608E-9</c:v>
                </c:pt>
                <c:pt idx="656">
                  <c:v>1.3663893137118E-7</c:v>
                </c:pt>
                <c:pt idx="657">
                  <c:v>4.3265455974038899E-9</c:v>
                </c:pt>
                <c:pt idx="658">
                  <c:v>4.7914506126914597E-9</c:v>
                </c:pt>
                <c:pt idx="659">
                  <c:v>1.62102598295911E-8</c:v>
                </c:pt>
                <c:pt idx="660">
                  <c:v>8.2302056442379493E-9</c:v>
                </c:pt>
                <c:pt idx="661">
                  <c:v>5.3242910749116798E-10</c:v>
                </c:pt>
                <c:pt idx="662">
                  <c:v>5.0599549263385002E-9</c:v>
                </c:pt>
                <c:pt idx="663">
                  <c:v>4.5960652117919298E-9</c:v>
                </c:pt>
                <c:pt idx="664">
                  <c:v>1.7522487321783999E-9</c:v>
                </c:pt>
                <c:pt idx="665">
                  <c:v>3.38647772969665E-10</c:v>
                </c:pt>
                <c:pt idx="666">
                  <c:v>3.3306678135242598E-10</c:v>
                </c:pt>
                <c:pt idx="667">
                  <c:v>1.7787695487696099E-9</c:v>
                </c:pt>
                <c:pt idx="668">
                  <c:v>1.34659559953708E-8</c:v>
                </c:pt>
                <c:pt idx="669">
                  <c:v>2.1041308365229601E-8</c:v>
                </c:pt>
                <c:pt idx="670">
                  <c:v>1.97071859088087E-8</c:v>
                </c:pt>
                <c:pt idx="671">
                  <c:v>4.5527893533616898E-8</c:v>
                </c:pt>
                <c:pt idx="672">
                  <c:v>3.0726268924595102E-7</c:v>
                </c:pt>
                <c:pt idx="673">
                  <c:v>8.1882237390084898E-9</c:v>
                </c:pt>
                <c:pt idx="674">
                  <c:v>5.3804398620456304E-9</c:v>
                </c:pt>
                <c:pt idx="675">
                  <c:v>3.6746164655447498E-8</c:v>
                </c:pt>
                <c:pt idx="676">
                  <c:v>1.09019987758539E-6</c:v>
                </c:pt>
                <c:pt idx="677">
                  <c:v>3.4324616337016903E-7</c:v>
                </c:pt>
                <c:pt idx="678">
                  <c:v>3.42541128082715E-7</c:v>
                </c:pt>
                <c:pt idx="679">
                  <c:v>6.0310111392702204E-8</c:v>
                </c:pt>
                <c:pt idx="680">
                  <c:v>2.3148920834687E-7</c:v>
                </c:pt>
                <c:pt idx="681">
                  <c:v>4.7667493898174098E-8</c:v>
                </c:pt>
                <c:pt idx="682">
                  <c:v>5.5102207392905398E-10</c:v>
                </c:pt>
                <c:pt idx="683">
                  <c:v>1.62868652016043E-7</c:v>
                </c:pt>
                <c:pt idx="684">
                  <c:v>4.9752346016674301E-9</c:v>
                </c:pt>
                <c:pt idx="685">
                  <c:v>1.29568585317361E-7</c:v>
                </c:pt>
                <c:pt idx="686">
                  <c:v>2.8112221814676102E-8</c:v>
                </c:pt>
                <c:pt idx="687">
                  <c:v>2.0226208736649799E-8</c:v>
                </c:pt>
                <c:pt idx="688">
                  <c:v>1.5215251547984099E-9</c:v>
                </c:pt>
                <c:pt idx="689">
                  <c:v>1.45153347259449E-9</c:v>
                </c:pt>
                <c:pt idx="690">
                  <c:v>1.27438816859821E-9</c:v>
                </c:pt>
                <c:pt idx="691">
                  <c:v>5.4393092736519697E-8</c:v>
                </c:pt>
                <c:pt idx="692">
                  <c:v>1.7661468214522501E-8</c:v>
                </c:pt>
                <c:pt idx="693">
                  <c:v>8.7961550329565097E-9</c:v>
                </c:pt>
                <c:pt idx="694">
                  <c:v>7.7010338189392694E-9</c:v>
                </c:pt>
                <c:pt idx="695">
                  <c:v>2.4154343038776501E-10</c:v>
                </c:pt>
                <c:pt idx="696">
                  <c:v>4.6415666799174801E-8</c:v>
                </c:pt>
                <c:pt idx="697">
                  <c:v>3.2966046219742102E-7</c:v>
                </c:pt>
                <c:pt idx="698">
                  <c:v>4.2036696547055399E-9</c:v>
                </c:pt>
                <c:pt idx="699">
                  <c:v>3.9897000007442599E-9</c:v>
                </c:pt>
                <c:pt idx="700">
                  <c:v>5.4769502452256002E-9</c:v>
                </c:pt>
                <c:pt idx="701">
                  <c:v>4.0926633994393498E-8</c:v>
                </c:pt>
                <c:pt idx="702">
                  <c:v>2.4694108211563199E-9</c:v>
                </c:pt>
                <c:pt idx="703">
                  <c:v>3.2903426075749598E-7</c:v>
                </c:pt>
                <c:pt idx="704">
                  <c:v>1.2041830520621701E-7</c:v>
                </c:pt>
                <c:pt idx="705">
                  <c:v>2.6675201363990601E-8</c:v>
                </c:pt>
                <c:pt idx="706">
                  <c:v>3.1120894295729798E-8</c:v>
                </c:pt>
                <c:pt idx="707">
                  <c:v>7.10256060390358E-9</c:v>
                </c:pt>
                <c:pt idx="708">
                  <c:v>3.7412779462414E-9</c:v>
                </c:pt>
                <c:pt idx="709">
                  <c:v>5.0379384777885903E-8</c:v>
                </c:pt>
                <c:pt idx="710">
                  <c:v>1.21561335190771E-8</c:v>
                </c:pt>
                <c:pt idx="711">
                  <c:v>1.0163259085091899E-6</c:v>
                </c:pt>
                <c:pt idx="712">
                  <c:v>6.6364397538900098E-9</c:v>
                </c:pt>
                <c:pt idx="713">
                  <c:v>1.8763723657902998E-9</c:v>
                </c:pt>
                <c:pt idx="714">
                  <c:v>4.4163319069368498E-10</c:v>
                </c:pt>
                <c:pt idx="715">
                  <c:v>1.1514939409521799E-9</c:v>
                </c:pt>
                <c:pt idx="716">
                  <c:v>2.4371287111338301E-8</c:v>
                </c:pt>
                <c:pt idx="717">
                  <c:v>1.82895617408377E-9</c:v>
                </c:pt>
                <c:pt idx="718">
                  <c:v>1.29641849102082E-8</c:v>
                </c:pt>
                <c:pt idx="719">
                  <c:v>1.07299645162517E-8</c:v>
                </c:pt>
                <c:pt idx="720">
                  <c:v>7.3354908270722402E-9</c:v>
                </c:pt>
                <c:pt idx="721">
                  <c:v>9.9273173536534198E-8</c:v>
                </c:pt>
                <c:pt idx="722">
                  <c:v>9.4909837848725E-8</c:v>
                </c:pt>
                <c:pt idx="723">
                  <c:v>6.5149242506782399E-10</c:v>
                </c:pt>
                <c:pt idx="724">
                  <c:v>3.3101452275091702E-8</c:v>
                </c:pt>
                <c:pt idx="725">
                  <c:v>2.8617071708629501E-8</c:v>
                </c:pt>
                <c:pt idx="726">
                  <c:v>2.4129269894896E-8</c:v>
                </c:pt>
                <c:pt idx="727">
                  <c:v>2.8034620727777799E-8</c:v>
                </c:pt>
                <c:pt idx="728">
                  <c:v>4.8479310338722E-9</c:v>
                </c:pt>
                <c:pt idx="729">
                  <c:v>1.5369573648751498E-8</c:v>
                </c:pt>
                <c:pt idx="730">
                  <c:v>2.8933236802451498E-9</c:v>
                </c:pt>
                <c:pt idx="731">
                  <c:v>5.9034832754785899E-9</c:v>
                </c:pt>
                <c:pt idx="732">
                  <c:v>1.1995538844320099E-9</c:v>
                </c:pt>
                <c:pt idx="733">
                  <c:v>1.9534693665949099E-8</c:v>
                </c:pt>
                <c:pt idx="734">
                  <c:v>8.7171244486462303E-8</c:v>
                </c:pt>
                <c:pt idx="735">
                  <c:v>5.71144980211626E-8</c:v>
                </c:pt>
                <c:pt idx="736">
                  <c:v>7.0646809678619999E-8</c:v>
                </c:pt>
                <c:pt idx="737">
                  <c:v>4.9976957527067998E-9</c:v>
                </c:pt>
                <c:pt idx="738">
                  <c:v>2.4847577390370499E-8</c:v>
                </c:pt>
                <c:pt idx="739">
                  <c:v>3.27112743051959E-10</c:v>
                </c:pt>
                <c:pt idx="740">
                  <c:v>2.6042507539542599E-8</c:v>
                </c:pt>
                <c:pt idx="741">
                  <c:v>6.7518069083659997E-8</c:v>
                </c:pt>
                <c:pt idx="742">
                  <c:v>9.7739213749391808E-10</c:v>
                </c:pt>
                <c:pt idx="743">
                  <c:v>7.7410298558546306E-9</c:v>
                </c:pt>
                <c:pt idx="744">
                  <c:v>1.9684531303396201E-7</c:v>
                </c:pt>
                <c:pt idx="745">
                  <c:v>2.0395606059284401E-7</c:v>
                </c:pt>
                <c:pt idx="746">
                  <c:v>3.4654189243910502E-9</c:v>
                </c:pt>
                <c:pt idx="747">
                  <c:v>8.3093177233132606E-8</c:v>
                </c:pt>
                <c:pt idx="748">
                  <c:v>1.0041855004550499E-8</c:v>
                </c:pt>
                <c:pt idx="749">
                  <c:v>1.82457554177375E-9</c:v>
                </c:pt>
                <c:pt idx="750">
                  <c:v>5.1561502151544103E-8</c:v>
                </c:pt>
                <c:pt idx="751">
                  <c:v>2.1398703192450999E-7</c:v>
                </c:pt>
                <c:pt idx="752">
                  <c:v>2.2218086892551801E-8</c:v>
                </c:pt>
                <c:pt idx="753">
                  <c:v>3.3151552177545597E-8</c:v>
                </c:pt>
                <c:pt idx="754">
                  <c:v>2.97725488836364E-8</c:v>
                </c:pt>
                <c:pt idx="755">
                  <c:v>1.8765442404824102E-9</c:v>
                </c:pt>
                <c:pt idx="756">
                  <c:v>1.83347518286273E-7</c:v>
                </c:pt>
                <c:pt idx="757">
                  <c:v>9.8326374513877601E-8</c:v>
                </c:pt>
                <c:pt idx="758">
                  <c:v>7.9233295289445495E-8</c:v>
                </c:pt>
                <c:pt idx="759">
                  <c:v>1.78348546051756E-8</c:v>
                </c:pt>
                <c:pt idx="760">
                  <c:v>8.0649368100906905E-7</c:v>
                </c:pt>
                <c:pt idx="761">
                  <c:v>3.4721339277698599E-6</c:v>
                </c:pt>
                <c:pt idx="762">
                  <c:v>8.6754535438503194E-6</c:v>
                </c:pt>
                <c:pt idx="763">
                  <c:v>5.1203765008227799E-6</c:v>
                </c:pt>
                <c:pt idx="764">
                  <c:v>8.4217208598544197E-6</c:v>
                </c:pt>
                <c:pt idx="765">
                  <c:v>1.2741866922859101E-7</c:v>
                </c:pt>
                <c:pt idx="766">
                  <c:v>7.2821640084115897E-8</c:v>
                </c:pt>
                <c:pt idx="767">
                  <c:v>7.46070613183517E-10</c:v>
                </c:pt>
                <c:pt idx="768">
                  <c:v>3.34145240413736E-7</c:v>
                </c:pt>
                <c:pt idx="769">
                  <c:v>6.4604273035336504E-9</c:v>
                </c:pt>
                <c:pt idx="770">
                  <c:v>3.2113782006507797E-7</c:v>
                </c:pt>
                <c:pt idx="771">
                  <c:v>1.85946789828415E-8</c:v>
                </c:pt>
                <c:pt idx="772">
                  <c:v>2.1837791807560599E-8</c:v>
                </c:pt>
                <c:pt idx="773">
                  <c:v>4.1872708276032001E-7</c:v>
                </c:pt>
                <c:pt idx="774">
                  <c:v>1.4118891085707201E-7</c:v>
                </c:pt>
                <c:pt idx="775">
                  <c:v>3.9687490908130997E-7</c:v>
                </c:pt>
                <c:pt idx="776">
                  <c:v>3.7004414570031599E-7</c:v>
                </c:pt>
                <c:pt idx="777">
                  <c:v>4.9706211418472505E-7</c:v>
                </c:pt>
                <c:pt idx="778">
                  <c:v>7.1019444261603695E-8</c:v>
                </c:pt>
                <c:pt idx="779">
                  <c:v>1.19951699483982E-6</c:v>
                </c:pt>
                <c:pt idx="780">
                  <c:v>4.7017364325003697E-6</c:v>
                </c:pt>
                <c:pt idx="781">
                  <c:v>2.4944761579306401E-7</c:v>
                </c:pt>
                <c:pt idx="782">
                  <c:v>9.5603629443871593E-9</c:v>
                </c:pt>
                <c:pt idx="783">
                  <c:v>2.2906278297462199E-7</c:v>
                </c:pt>
                <c:pt idx="784">
                  <c:v>5.1574670686145197E-8</c:v>
                </c:pt>
                <c:pt idx="785">
                  <c:v>2.52395662299357E-8</c:v>
                </c:pt>
                <c:pt idx="786">
                  <c:v>3.0483323282347398E-7</c:v>
                </c:pt>
                <c:pt idx="787">
                  <c:v>1.03758779573329E-7</c:v>
                </c:pt>
                <c:pt idx="788">
                  <c:v>4.3490085879725003E-9</c:v>
                </c:pt>
                <c:pt idx="789">
                  <c:v>1.07330434415747E-8</c:v>
                </c:pt>
                <c:pt idx="790">
                  <c:v>9.2338245366724408E-9</c:v>
                </c:pt>
                <c:pt idx="791">
                  <c:v>2.83225922443002E-7</c:v>
                </c:pt>
                <c:pt idx="792">
                  <c:v>1.2333835541255301E-8</c:v>
                </c:pt>
                <c:pt idx="793">
                  <c:v>4.5085101653921802E-8</c:v>
                </c:pt>
                <c:pt idx="794">
                  <c:v>7.1804482617765301E-7</c:v>
                </c:pt>
                <c:pt idx="795">
                  <c:v>5.6329719215105599E-7</c:v>
                </c:pt>
                <c:pt idx="796">
                  <c:v>2.0654215651675399E-8</c:v>
                </c:pt>
                <c:pt idx="797">
                  <c:v>8.0027513924225601E-8</c:v>
                </c:pt>
                <c:pt idx="798">
                  <c:v>6.4221953698844796E-7</c:v>
                </c:pt>
                <c:pt idx="799">
                  <c:v>3.1810774338682301E-7</c:v>
                </c:pt>
                <c:pt idx="800">
                  <c:v>1.85814395808182E-6</c:v>
                </c:pt>
                <c:pt idx="801">
                  <c:v>9.60866417999551E-7</c:v>
                </c:pt>
                <c:pt idx="802">
                  <c:v>2.2194257112438401E-6</c:v>
                </c:pt>
                <c:pt idx="803">
                  <c:v>8.6489766892299606E-8</c:v>
                </c:pt>
                <c:pt idx="804">
                  <c:v>5.4338346191802403E-8</c:v>
                </c:pt>
                <c:pt idx="805">
                  <c:v>4.3017575171431601E-9</c:v>
                </c:pt>
                <c:pt idx="806">
                  <c:v>7.4929355801685998E-7</c:v>
                </c:pt>
                <c:pt idx="807">
                  <c:v>5.4367131501389596E-6</c:v>
                </c:pt>
                <c:pt idx="808">
                  <c:v>4.2753825978215303E-8</c:v>
                </c:pt>
                <c:pt idx="809">
                  <c:v>6.2606550316278997E-6</c:v>
                </c:pt>
                <c:pt idx="810">
                  <c:v>8.9635127376275302E-7</c:v>
                </c:pt>
                <c:pt idx="811">
                  <c:v>6.8524705248522393E-8</c:v>
                </c:pt>
                <c:pt idx="812">
                  <c:v>1.8622951836376298E-8</c:v>
                </c:pt>
                <c:pt idx="813">
                  <c:v>2.091994973488E-8</c:v>
                </c:pt>
                <c:pt idx="814">
                  <c:v>1.11172645589424E-7</c:v>
                </c:pt>
                <c:pt idx="815">
                  <c:v>5.5821626680248297E-8</c:v>
                </c:pt>
                <c:pt idx="816">
                  <c:v>2.1131487966005199E-8</c:v>
                </c:pt>
                <c:pt idx="817">
                  <c:v>4.3630673723265699E-9</c:v>
                </c:pt>
                <c:pt idx="818">
                  <c:v>2.1190228744186299E-8</c:v>
                </c:pt>
                <c:pt idx="819">
                  <c:v>1.6551019226598599E-9</c:v>
                </c:pt>
                <c:pt idx="820">
                  <c:v>4.9144936713768002E-10</c:v>
                </c:pt>
                <c:pt idx="821">
                  <c:v>4.3435074684485599E-8</c:v>
                </c:pt>
                <c:pt idx="822">
                  <c:v>7.0277676234674705E-8</c:v>
                </c:pt>
                <c:pt idx="823">
                  <c:v>1.6652217098610201E-8</c:v>
                </c:pt>
                <c:pt idx="824">
                  <c:v>2.9144704211253199E-8</c:v>
                </c:pt>
                <c:pt idx="825">
                  <c:v>6.1608143093586802E-9</c:v>
                </c:pt>
                <c:pt idx="826">
                  <c:v>1.4514273397189799E-7</c:v>
                </c:pt>
                <c:pt idx="827">
                  <c:v>3.3534248596422398E-7</c:v>
                </c:pt>
                <c:pt idx="828">
                  <c:v>1.2122146427021199E-7</c:v>
                </c:pt>
                <c:pt idx="829">
                  <c:v>2.8960336430505702E-9</c:v>
                </c:pt>
                <c:pt idx="830">
                  <c:v>3.7676312404115097E-8</c:v>
                </c:pt>
                <c:pt idx="831">
                  <c:v>1.6666942544927299E-8</c:v>
                </c:pt>
                <c:pt idx="832">
                  <c:v>1.8871906231836E-8</c:v>
                </c:pt>
                <c:pt idx="833">
                  <c:v>3.6667169328912801E-7</c:v>
                </c:pt>
                <c:pt idx="834">
                  <c:v>9.4599284858418007E-8</c:v>
                </c:pt>
                <c:pt idx="835">
                  <c:v>3.7273909786628097E-8</c:v>
                </c:pt>
                <c:pt idx="836">
                  <c:v>1.6721068975134799E-8</c:v>
                </c:pt>
                <c:pt idx="837">
                  <c:v>2.1002183766807301E-8</c:v>
                </c:pt>
                <c:pt idx="838">
                  <c:v>7.5651926364825E-10</c:v>
                </c:pt>
                <c:pt idx="839">
                  <c:v>1.0688044827804501E-8</c:v>
                </c:pt>
                <c:pt idx="840">
                  <c:v>6.5998602281839804E-9</c:v>
                </c:pt>
                <c:pt idx="841">
                  <c:v>1.3741302427081701E-8</c:v>
                </c:pt>
                <c:pt idx="842">
                  <c:v>1.00356787569609E-7</c:v>
                </c:pt>
                <c:pt idx="843">
                  <c:v>2.4838577928070402E-8</c:v>
                </c:pt>
                <c:pt idx="844">
                  <c:v>1.1802276435226199E-6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AB-482E-AE16-282919B7B94E}"/>
            </c:ext>
          </c:extLst>
        </c:ser>
        <c:ser>
          <c:idx val="3"/>
          <c:order val="3"/>
          <c:tx>
            <c:strRef>
              <c:f>'Results_train240_2.4saaWeights'!$D$1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'Results_train240_2.4saaWeights'!$D$2:$D$847</c:f>
              <c:numCache>
                <c:formatCode>0,000</c:formatCode>
                <c:ptCount val="846"/>
                <c:pt idx="0">
                  <c:v>0.161584618643561</c:v>
                </c:pt>
                <c:pt idx="1">
                  <c:v>0.17571765870036099</c:v>
                </c:pt>
                <c:pt idx="2">
                  <c:v>0.17451121223070601</c:v>
                </c:pt>
                <c:pt idx="3">
                  <c:v>0.18803049774128899</c:v>
                </c:pt>
                <c:pt idx="4">
                  <c:v>0.17939941501179901</c:v>
                </c:pt>
                <c:pt idx="5">
                  <c:v>0.17983641351309801</c:v>
                </c:pt>
                <c:pt idx="6">
                  <c:v>0.176459261279998</c:v>
                </c:pt>
                <c:pt idx="7">
                  <c:v>0.169725894883615</c:v>
                </c:pt>
                <c:pt idx="8">
                  <c:v>0.17781872575403901</c:v>
                </c:pt>
                <c:pt idx="9">
                  <c:v>0.20725006416677599</c:v>
                </c:pt>
                <c:pt idx="10">
                  <c:v>0.228846908036305</c:v>
                </c:pt>
                <c:pt idx="11">
                  <c:v>0.23154615821865801</c:v>
                </c:pt>
                <c:pt idx="12">
                  <c:v>0.231043814516455</c:v>
                </c:pt>
                <c:pt idx="13">
                  <c:v>0.23995972718429701</c:v>
                </c:pt>
                <c:pt idx="14">
                  <c:v>0.24537855495941399</c:v>
                </c:pt>
                <c:pt idx="15">
                  <c:v>0.23968544086649701</c:v>
                </c:pt>
                <c:pt idx="16">
                  <c:v>0.23985633005603599</c:v>
                </c:pt>
                <c:pt idx="17">
                  <c:v>0.25038823605326399</c:v>
                </c:pt>
                <c:pt idx="18">
                  <c:v>0.26879474471651799</c:v>
                </c:pt>
                <c:pt idx="19">
                  <c:v>0.27538223429611802</c:v>
                </c:pt>
                <c:pt idx="20">
                  <c:v>0.27853042092890301</c:v>
                </c:pt>
                <c:pt idx="21">
                  <c:v>0.281046196506329</c:v>
                </c:pt>
                <c:pt idx="22">
                  <c:v>0.28945748448186898</c:v>
                </c:pt>
                <c:pt idx="23">
                  <c:v>0.30197262384881102</c:v>
                </c:pt>
                <c:pt idx="24">
                  <c:v>0.304552385193474</c:v>
                </c:pt>
                <c:pt idx="25">
                  <c:v>0.29768086157529799</c:v>
                </c:pt>
                <c:pt idx="26">
                  <c:v>0.30783165360658599</c:v>
                </c:pt>
                <c:pt idx="27">
                  <c:v>0.30136231407449299</c:v>
                </c:pt>
                <c:pt idx="28">
                  <c:v>0.30160703453871901</c:v>
                </c:pt>
                <c:pt idx="29">
                  <c:v>0.29431714442782098</c:v>
                </c:pt>
                <c:pt idx="30">
                  <c:v>0.32349600977401199</c:v>
                </c:pt>
                <c:pt idx="31">
                  <c:v>0.34911626690796699</c:v>
                </c:pt>
                <c:pt idx="32">
                  <c:v>0.35416985257008099</c:v>
                </c:pt>
                <c:pt idx="33">
                  <c:v>0.34903838969465401</c:v>
                </c:pt>
                <c:pt idx="34">
                  <c:v>0.35610990529560399</c:v>
                </c:pt>
                <c:pt idx="35">
                  <c:v>0.34212147920664698</c:v>
                </c:pt>
                <c:pt idx="36">
                  <c:v>0.35969750095937703</c:v>
                </c:pt>
                <c:pt idx="37">
                  <c:v>0.35710595104287002</c:v>
                </c:pt>
                <c:pt idx="38">
                  <c:v>0.36359861285885797</c:v>
                </c:pt>
                <c:pt idx="39">
                  <c:v>0.35979023599862298</c:v>
                </c:pt>
                <c:pt idx="40">
                  <c:v>0.34307787864336198</c:v>
                </c:pt>
                <c:pt idx="41">
                  <c:v>0.30816746147392499</c:v>
                </c:pt>
                <c:pt idx="42">
                  <c:v>0.29833856366786199</c:v>
                </c:pt>
                <c:pt idx="43">
                  <c:v>0.31937716742807598</c:v>
                </c:pt>
                <c:pt idx="44">
                  <c:v>0.33467403286561698</c:v>
                </c:pt>
                <c:pt idx="45">
                  <c:v>0.36051585323177299</c:v>
                </c:pt>
                <c:pt idx="46">
                  <c:v>0.33623812932198699</c:v>
                </c:pt>
                <c:pt idx="47">
                  <c:v>0.35618576076192099</c:v>
                </c:pt>
                <c:pt idx="48">
                  <c:v>0.35393728704931998</c:v>
                </c:pt>
                <c:pt idx="49">
                  <c:v>0.38437223455320402</c:v>
                </c:pt>
                <c:pt idx="50">
                  <c:v>0.39431164582127398</c:v>
                </c:pt>
                <c:pt idx="51">
                  <c:v>0.37970323930372502</c:v>
                </c:pt>
                <c:pt idx="52">
                  <c:v>0.38628159057927802</c:v>
                </c:pt>
                <c:pt idx="53">
                  <c:v>0.404832662777039</c:v>
                </c:pt>
                <c:pt idx="54">
                  <c:v>0.42793470484852097</c:v>
                </c:pt>
                <c:pt idx="55">
                  <c:v>0.410258617065484</c:v>
                </c:pt>
                <c:pt idx="56">
                  <c:v>0.42269213685923501</c:v>
                </c:pt>
                <c:pt idx="57">
                  <c:v>0.43802844669713198</c:v>
                </c:pt>
                <c:pt idx="58">
                  <c:v>0.45007648394647798</c:v>
                </c:pt>
                <c:pt idx="59">
                  <c:v>0.44857617553958501</c:v>
                </c:pt>
                <c:pt idx="60">
                  <c:v>0.462774944454239</c:v>
                </c:pt>
                <c:pt idx="61">
                  <c:v>0.45370034944266102</c:v>
                </c:pt>
                <c:pt idx="62">
                  <c:v>0.44681240980001602</c:v>
                </c:pt>
                <c:pt idx="63">
                  <c:v>0.41840406411261</c:v>
                </c:pt>
                <c:pt idx="64">
                  <c:v>0.43743020176279301</c:v>
                </c:pt>
                <c:pt idx="65">
                  <c:v>0.42078779371303499</c:v>
                </c:pt>
                <c:pt idx="66">
                  <c:v>0.42920448028567099</c:v>
                </c:pt>
                <c:pt idx="67">
                  <c:v>0.43175612481978098</c:v>
                </c:pt>
                <c:pt idx="68">
                  <c:v>0.43044559991249198</c:v>
                </c:pt>
                <c:pt idx="69">
                  <c:v>0.42061073635737001</c:v>
                </c:pt>
                <c:pt idx="70">
                  <c:v>0.36980379354975601</c:v>
                </c:pt>
                <c:pt idx="71">
                  <c:v>0.36225769995410301</c:v>
                </c:pt>
                <c:pt idx="72">
                  <c:v>0.371734208787867</c:v>
                </c:pt>
                <c:pt idx="73">
                  <c:v>0.36385712852730001</c:v>
                </c:pt>
                <c:pt idx="74">
                  <c:v>0.47846440187574502</c:v>
                </c:pt>
                <c:pt idx="75">
                  <c:v>0.44892722162085502</c:v>
                </c:pt>
                <c:pt idx="76">
                  <c:v>0.41881894992098201</c:v>
                </c:pt>
                <c:pt idx="77">
                  <c:v>0.37722237145444698</c:v>
                </c:pt>
                <c:pt idx="78">
                  <c:v>0.39905615480995899</c:v>
                </c:pt>
                <c:pt idx="79">
                  <c:v>0.442156210873971</c:v>
                </c:pt>
                <c:pt idx="80">
                  <c:v>0.42176093488592498</c:v>
                </c:pt>
                <c:pt idx="81">
                  <c:v>0.44485495504675698</c:v>
                </c:pt>
                <c:pt idx="82">
                  <c:v>0.44976628044691702</c:v>
                </c:pt>
                <c:pt idx="83">
                  <c:v>0.416011914695399</c:v>
                </c:pt>
                <c:pt idx="84">
                  <c:v>0.401917891657531</c:v>
                </c:pt>
                <c:pt idx="85">
                  <c:v>0.51061315444042399</c:v>
                </c:pt>
                <c:pt idx="86">
                  <c:v>0.52492169650197196</c:v>
                </c:pt>
                <c:pt idx="87">
                  <c:v>0.50530184843754</c:v>
                </c:pt>
                <c:pt idx="88">
                  <c:v>0.49759536940817001</c:v>
                </c:pt>
                <c:pt idx="89">
                  <c:v>0.52960357899528299</c:v>
                </c:pt>
                <c:pt idx="90">
                  <c:v>0.64620816116509905</c:v>
                </c:pt>
                <c:pt idx="91">
                  <c:v>0.64721861993260998</c:v>
                </c:pt>
                <c:pt idx="92">
                  <c:v>0.59760542162468699</c:v>
                </c:pt>
                <c:pt idx="93">
                  <c:v>0.63267282413431503</c:v>
                </c:pt>
                <c:pt idx="94">
                  <c:v>0.61830639441716195</c:v>
                </c:pt>
                <c:pt idx="95">
                  <c:v>0.64243067441430901</c:v>
                </c:pt>
                <c:pt idx="96">
                  <c:v>0.61173124909466903</c:v>
                </c:pt>
                <c:pt idx="97">
                  <c:v>0.60250199941619897</c:v>
                </c:pt>
                <c:pt idx="98">
                  <c:v>0.628095142666104</c:v>
                </c:pt>
                <c:pt idx="99">
                  <c:v>0.63039688705594099</c:v>
                </c:pt>
                <c:pt idx="100">
                  <c:v>0.64672911150012102</c:v>
                </c:pt>
                <c:pt idx="101">
                  <c:v>0.65793101359409301</c:v>
                </c:pt>
                <c:pt idx="102">
                  <c:v>0.66217909167321998</c:v>
                </c:pt>
                <c:pt idx="103">
                  <c:v>0.63605655001178896</c:v>
                </c:pt>
                <c:pt idx="104">
                  <c:v>0.64673220226816397</c:v>
                </c:pt>
                <c:pt idx="105">
                  <c:v>0.63085522196422505</c:v>
                </c:pt>
                <c:pt idx="106">
                  <c:v>0.62102053748416497</c:v>
                </c:pt>
                <c:pt idx="107">
                  <c:v>0.62345830867505703</c:v>
                </c:pt>
                <c:pt idx="108">
                  <c:v>0.66822329324883201</c:v>
                </c:pt>
                <c:pt idx="109">
                  <c:v>0.72374548743679801</c:v>
                </c:pt>
                <c:pt idx="110">
                  <c:v>0.69580671178419196</c:v>
                </c:pt>
                <c:pt idx="111">
                  <c:v>0.73787467902014203</c:v>
                </c:pt>
                <c:pt idx="112">
                  <c:v>0.72946851912337896</c:v>
                </c:pt>
                <c:pt idx="113">
                  <c:v>0.70720468856980201</c:v>
                </c:pt>
                <c:pt idx="114">
                  <c:v>0.71120918254143695</c:v>
                </c:pt>
                <c:pt idx="115">
                  <c:v>0.69710696359602897</c:v>
                </c:pt>
                <c:pt idx="116">
                  <c:v>0.70779087915484595</c:v>
                </c:pt>
                <c:pt idx="117">
                  <c:v>0.72621943146831802</c:v>
                </c:pt>
                <c:pt idx="118">
                  <c:v>0.72139184829125402</c:v>
                </c:pt>
                <c:pt idx="119">
                  <c:v>0.756531165261636</c:v>
                </c:pt>
                <c:pt idx="120">
                  <c:v>0.76095916696825805</c:v>
                </c:pt>
                <c:pt idx="121">
                  <c:v>0.771248482482771</c:v>
                </c:pt>
                <c:pt idx="122">
                  <c:v>0.76618273934688497</c:v>
                </c:pt>
                <c:pt idx="123">
                  <c:v>0.76037354497006704</c:v>
                </c:pt>
                <c:pt idx="124">
                  <c:v>0.75277940653729802</c:v>
                </c:pt>
                <c:pt idx="125">
                  <c:v>0.75078057472757997</c:v>
                </c:pt>
                <c:pt idx="126">
                  <c:v>0.71852464935392102</c:v>
                </c:pt>
                <c:pt idx="127">
                  <c:v>0.71144139154012698</c:v>
                </c:pt>
                <c:pt idx="128">
                  <c:v>0.71276326916765298</c:v>
                </c:pt>
                <c:pt idx="129">
                  <c:v>0.69149979007325502</c:v>
                </c:pt>
                <c:pt idx="130">
                  <c:v>0.69014368683399097</c:v>
                </c:pt>
                <c:pt idx="131">
                  <c:v>0.69469615169412702</c:v>
                </c:pt>
                <c:pt idx="132">
                  <c:v>0.67469253841046295</c:v>
                </c:pt>
                <c:pt idx="133">
                  <c:v>0.68085610715621103</c:v>
                </c:pt>
                <c:pt idx="134">
                  <c:v>0.67510952893250298</c:v>
                </c:pt>
                <c:pt idx="135">
                  <c:v>0.66300685986242802</c:v>
                </c:pt>
                <c:pt idx="136">
                  <c:v>0.64393442719992</c:v>
                </c:pt>
                <c:pt idx="137">
                  <c:v>0.64835356404581101</c:v>
                </c:pt>
                <c:pt idx="138">
                  <c:v>0.60225881728915598</c:v>
                </c:pt>
                <c:pt idx="139">
                  <c:v>0.60687781134306595</c:v>
                </c:pt>
                <c:pt idx="140">
                  <c:v>0.59079155178954701</c:v>
                </c:pt>
                <c:pt idx="141">
                  <c:v>0.58921668310137898</c:v>
                </c:pt>
                <c:pt idx="142">
                  <c:v>0.59656962091174204</c:v>
                </c:pt>
                <c:pt idx="143">
                  <c:v>0.59467410367062401</c:v>
                </c:pt>
                <c:pt idx="144">
                  <c:v>0.60299532122494104</c:v>
                </c:pt>
                <c:pt idx="145">
                  <c:v>0.60063368050522903</c:v>
                </c:pt>
                <c:pt idx="146">
                  <c:v>0.62139198518316396</c:v>
                </c:pt>
                <c:pt idx="147">
                  <c:v>0.58080441608629396</c:v>
                </c:pt>
                <c:pt idx="148">
                  <c:v>0.599890257169164</c:v>
                </c:pt>
                <c:pt idx="149">
                  <c:v>0.58785821500480695</c:v>
                </c:pt>
                <c:pt idx="150">
                  <c:v>0.56022175482194303</c:v>
                </c:pt>
                <c:pt idx="151">
                  <c:v>0.57470361109343404</c:v>
                </c:pt>
                <c:pt idx="152">
                  <c:v>0.54384251575171605</c:v>
                </c:pt>
                <c:pt idx="153">
                  <c:v>0.54040676145404298</c:v>
                </c:pt>
                <c:pt idx="154">
                  <c:v>0.50914789322348797</c:v>
                </c:pt>
                <c:pt idx="155">
                  <c:v>0.51536286813973797</c:v>
                </c:pt>
                <c:pt idx="156">
                  <c:v>0.48682435675517099</c:v>
                </c:pt>
                <c:pt idx="157">
                  <c:v>0.52119062211911105</c:v>
                </c:pt>
                <c:pt idx="158">
                  <c:v>0.48913798150183002</c:v>
                </c:pt>
                <c:pt idx="159">
                  <c:v>0.35445669254964501</c:v>
                </c:pt>
                <c:pt idx="160">
                  <c:v>0.38314701334602402</c:v>
                </c:pt>
                <c:pt idx="161">
                  <c:v>0.41306944076558499</c:v>
                </c:pt>
                <c:pt idx="162">
                  <c:v>0.44100482614299602</c:v>
                </c:pt>
                <c:pt idx="163">
                  <c:v>0.44167736282973902</c:v>
                </c:pt>
                <c:pt idx="164">
                  <c:v>0.42073991110638997</c:v>
                </c:pt>
                <c:pt idx="165">
                  <c:v>0.45361504233508698</c:v>
                </c:pt>
                <c:pt idx="166">
                  <c:v>0.413518069369533</c:v>
                </c:pt>
                <c:pt idx="167">
                  <c:v>0.36393597233635999</c:v>
                </c:pt>
                <c:pt idx="168">
                  <c:v>0.37150798072979102</c:v>
                </c:pt>
                <c:pt idx="169">
                  <c:v>0.37902517172672601</c:v>
                </c:pt>
                <c:pt idx="170">
                  <c:v>0.38549127585398102</c:v>
                </c:pt>
                <c:pt idx="171">
                  <c:v>0.42393704802375698</c:v>
                </c:pt>
                <c:pt idx="172">
                  <c:v>0.46048426531522801</c:v>
                </c:pt>
                <c:pt idx="173">
                  <c:v>0.45187752389687702</c:v>
                </c:pt>
                <c:pt idx="174">
                  <c:v>0.45364529733803299</c:v>
                </c:pt>
                <c:pt idx="175">
                  <c:v>0.46887423023267399</c:v>
                </c:pt>
                <c:pt idx="176">
                  <c:v>0.43783497422239698</c:v>
                </c:pt>
                <c:pt idx="177">
                  <c:v>0.38237077233979799</c:v>
                </c:pt>
                <c:pt idx="178">
                  <c:v>0.33793525530003399</c:v>
                </c:pt>
                <c:pt idx="179">
                  <c:v>0.303236083990648</c:v>
                </c:pt>
                <c:pt idx="180">
                  <c:v>0.305573152970193</c:v>
                </c:pt>
                <c:pt idx="181">
                  <c:v>0.27693462638563598</c:v>
                </c:pt>
                <c:pt idx="182">
                  <c:v>0.26368374414113599</c:v>
                </c:pt>
                <c:pt idx="183">
                  <c:v>0.25049295940855298</c:v>
                </c:pt>
                <c:pt idx="184">
                  <c:v>0.19604776646024399</c:v>
                </c:pt>
                <c:pt idx="185">
                  <c:v>0.17404632605055301</c:v>
                </c:pt>
                <c:pt idx="186">
                  <c:v>0.24741755269791499</c:v>
                </c:pt>
                <c:pt idx="187">
                  <c:v>0.32981154617865399</c:v>
                </c:pt>
                <c:pt idx="188">
                  <c:v>0.39516219303514399</c:v>
                </c:pt>
                <c:pt idx="189">
                  <c:v>0.43997724692317403</c:v>
                </c:pt>
                <c:pt idx="190">
                  <c:v>0.48516428178978799</c:v>
                </c:pt>
                <c:pt idx="191">
                  <c:v>0.48215476675476998</c:v>
                </c:pt>
                <c:pt idx="192">
                  <c:v>0.48385357741389001</c:v>
                </c:pt>
                <c:pt idx="193">
                  <c:v>0.47377586109684899</c:v>
                </c:pt>
                <c:pt idx="194">
                  <c:v>0.45039596030606699</c:v>
                </c:pt>
                <c:pt idx="195">
                  <c:v>0.442219985166527</c:v>
                </c:pt>
                <c:pt idx="196">
                  <c:v>0.445437333072919</c:v>
                </c:pt>
                <c:pt idx="197">
                  <c:v>0.41891611892137798</c:v>
                </c:pt>
                <c:pt idx="198">
                  <c:v>0.41925920671588601</c:v>
                </c:pt>
                <c:pt idx="199">
                  <c:v>0.36973446242847002</c:v>
                </c:pt>
                <c:pt idx="200">
                  <c:v>0.225655946272699</c:v>
                </c:pt>
                <c:pt idx="201">
                  <c:v>0.249305751401415</c:v>
                </c:pt>
                <c:pt idx="202">
                  <c:v>0.30200760150120698</c:v>
                </c:pt>
                <c:pt idx="203">
                  <c:v>0.34943982062644702</c:v>
                </c:pt>
                <c:pt idx="204">
                  <c:v>0.410432774243851</c:v>
                </c:pt>
                <c:pt idx="205">
                  <c:v>0.39580073522815301</c:v>
                </c:pt>
                <c:pt idx="206">
                  <c:v>0.39596456644994299</c:v>
                </c:pt>
                <c:pt idx="207">
                  <c:v>0.42256278748296899</c:v>
                </c:pt>
                <c:pt idx="208">
                  <c:v>0.41828241023795498</c:v>
                </c:pt>
                <c:pt idx="209">
                  <c:v>0.39348744249657502</c:v>
                </c:pt>
                <c:pt idx="210">
                  <c:v>0.41021507684664399</c:v>
                </c:pt>
                <c:pt idx="211">
                  <c:v>0.42772519495024802</c:v>
                </c:pt>
                <c:pt idx="212">
                  <c:v>0.42308518759768898</c:v>
                </c:pt>
                <c:pt idx="213">
                  <c:v>0.419428900970508</c:v>
                </c:pt>
                <c:pt idx="214">
                  <c:v>0.41678165408088602</c:v>
                </c:pt>
                <c:pt idx="215">
                  <c:v>0.41250589622543099</c:v>
                </c:pt>
                <c:pt idx="216">
                  <c:v>0.450013568475991</c:v>
                </c:pt>
                <c:pt idx="217">
                  <c:v>0.427460151975952</c:v>
                </c:pt>
                <c:pt idx="218">
                  <c:v>0.47574763955016203</c:v>
                </c:pt>
                <c:pt idx="219">
                  <c:v>0.46132524041275502</c:v>
                </c:pt>
                <c:pt idx="220">
                  <c:v>0.45277574676242499</c:v>
                </c:pt>
                <c:pt idx="221">
                  <c:v>0.40407735642522202</c:v>
                </c:pt>
                <c:pt idx="222">
                  <c:v>0.35949306934954001</c:v>
                </c:pt>
                <c:pt idx="223">
                  <c:v>0.37998972101072997</c:v>
                </c:pt>
                <c:pt idx="224">
                  <c:v>0.37626574756528502</c:v>
                </c:pt>
                <c:pt idx="225">
                  <c:v>0.39982027704401102</c:v>
                </c:pt>
                <c:pt idx="226">
                  <c:v>0.465644694144421</c:v>
                </c:pt>
                <c:pt idx="227">
                  <c:v>0.48656835414974797</c:v>
                </c:pt>
                <c:pt idx="228">
                  <c:v>0.50525981673480802</c:v>
                </c:pt>
                <c:pt idx="229">
                  <c:v>0.53208279798670799</c:v>
                </c:pt>
                <c:pt idx="230">
                  <c:v>0.52689427219732199</c:v>
                </c:pt>
                <c:pt idx="231">
                  <c:v>0.56924615440750903</c:v>
                </c:pt>
                <c:pt idx="232">
                  <c:v>0.62171108756083204</c:v>
                </c:pt>
                <c:pt idx="233">
                  <c:v>0.64504855749235601</c:v>
                </c:pt>
                <c:pt idx="234">
                  <c:v>0.65696620887145096</c:v>
                </c:pt>
                <c:pt idx="235">
                  <c:v>0.71553912260003205</c:v>
                </c:pt>
                <c:pt idx="236">
                  <c:v>0.72914836502215796</c:v>
                </c:pt>
                <c:pt idx="237">
                  <c:v>0.73557239814785302</c:v>
                </c:pt>
                <c:pt idx="238">
                  <c:v>0.72600416646906496</c:v>
                </c:pt>
                <c:pt idx="239">
                  <c:v>0.76712205156648605</c:v>
                </c:pt>
                <c:pt idx="240">
                  <c:v>0.73246782180592396</c:v>
                </c:pt>
                <c:pt idx="241">
                  <c:v>0.711196472078927</c:v>
                </c:pt>
                <c:pt idx="242">
                  <c:v>0.70427478887874995</c:v>
                </c:pt>
                <c:pt idx="243">
                  <c:v>0.69909238130354301</c:v>
                </c:pt>
                <c:pt idx="244">
                  <c:v>0.70286618965501202</c:v>
                </c:pt>
                <c:pt idx="245">
                  <c:v>0.71025966180914302</c:v>
                </c:pt>
                <c:pt idx="246">
                  <c:v>0.723323079094217</c:v>
                </c:pt>
                <c:pt idx="247">
                  <c:v>0.69395998829687</c:v>
                </c:pt>
                <c:pt idx="248">
                  <c:v>0.66365527788069401</c:v>
                </c:pt>
                <c:pt idx="249">
                  <c:v>0.63680713148162305</c:v>
                </c:pt>
                <c:pt idx="250">
                  <c:v>0.58551985462147105</c:v>
                </c:pt>
                <c:pt idx="251">
                  <c:v>0.58320886782496795</c:v>
                </c:pt>
                <c:pt idx="252">
                  <c:v>0.55363006300301898</c:v>
                </c:pt>
                <c:pt idx="253">
                  <c:v>0.56313478280746099</c:v>
                </c:pt>
                <c:pt idx="254">
                  <c:v>0.53261195531398497</c:v>
                </c:pt>
                <c:pt idx="255">
                  <c:v>0.51738893675860198</c:v>
                </c:pt>
                <c:pt idx="256">
                  <c:v>0.51216926193040402</c:v>
                </c:pt>
                <c:pt idx="257">
                  <c:v>0.50468404272399203</c:v>
                </c:pt>
                <c:pt idx="258">
                  <c:v>0.442242038671608</c:v>
                </c:pt>
                <c:pt idx="259">
                  <c:v>0.46467275752439102</c:v>
                </c:pt>
                <c:pt idx="260">
                  <c:v>0.42193899284833603</c:v>
                </c:pt>
                <c:pt idx="261">
                  <c:v>0.46224101859788402</c:v>
                </c:pt>
                <c:pt idx="262">
                  <c:v>0.368267599754318</c:v>
                </c:pt>
                <c:pt idx="263">
                  <c:v>0.34951202456187402</c:v>
                </c:pt>
                <c:pt idx="264">
                  <c:v>0.29978084601545701</c:v>
                </c:pt>
                <c:pt idx="265">
                  <c:v>0.35039079757998998</c:v>
                </c:pt>
                <c:pt idx="266">
                  <c:v>0.36295096344820699</c:v>
                </c:pt>
                <c:pt idx="267">
                  <c:v>0.32856099295998697</c:v>
                </c:pt>
                <c:pt idx="268">
                  <c:v>0.30893021261689302</c:v>
                </c:pt>
                <c:pt idx="269">
                  <c:v>0.31005602326100001</c:v>
                </c:pt>
                <c:pt idx="270">
                  <c:v>0.30726527851798102</c:v>
                </c:pt>
                <c:pt idx="271">
                  <c:v>0.40558539143038602</c:v>
                </c:pt>
                <c:pt idx="272">
                  <c:v>0.40537765329287501</c:v>
                </c:pt>
                <c:pt idx="273">
                  <c:v>0.466511516327207</c:v>
                </c:pt>
                <c:pt idx="274">
                  <c:v>0.43836842818238803</c:v>
                </c:pt>
                <c:pt idx="275">
                  <c:v>0.52261336225231203</c:v>
                </c:pt>
                <c:pt idx="276">
                  <c:v>0.54879721375832002</c:v>
                </c:pt>
                <c:pt idx="277">
                  <c:v>0.57399140995020304</c:v>
                </c:pt>
                <c:pt idx="278">
                  <c:v>0.50835223412646802</c:v>
                </c:pt>
                <c:pt idx="279">
                  <c:v>0.37596760732524598</c:v>
                </c:pt>
                <c:pt idx="280">
                  <c:v>0.33122758720835699</c:v>
                </c:pt>
                <c:pt idx="281">
                  <c:v>0.39292611716861497</c:v>
                </c:pt>
                <c:pt idx="282">
                  <c:v>0.52179775072200096</c:v>
                </c:pt>
                <c:pt idx="283">
                  <c:v>0.54520385839014196</c:v>
                </c:pt>
                <c:pt idx="284">
                  <c:v>0.605747964686842</c:v>
                </c:pt>
                <c:pt idx="285">
                  <c:v>0.54403081498609696</c:v>
                </c:pt>
                <c:pt idx="286">
                  <c:v>0.53478634507143397</c:v>
                </c:pt>
                <c:pt idx="287">
                  <c:v>0.55359948041245299</c:v>
                </c:pt>
                <c:pt idx="288">
                  <c:v>0.57535730480390002</c:v>
                </c:pt>
                <c:pt idx="289">
                  <c:v>0.51336302539380596</c:v>
                </c:pt>
                <c:pt idx="290">
                  <c:v>0.52498982856334298</c:v>
                </c:pt>
                <c:pt idx="291">
                  <c:v>0.54379818879048503</c:v>
                </c:pt>
                <c:pt idx="292">
                  <c:v>0.56561771469383004</c:v>
                </c:pt>
                <c:pt idx="293">
                  <c:v>0.54288511536476303</c:v>
                </c:pt>
                <c:pt idx="294">
                  <c:v>0.48331354919449299</c:v>
                </c:pt>
                <c:pt idx="295">
                  <c:v>0.44296212038151001</c:v>
                </c:pt>
                <c:pt idx="296">
                  <c:v>0.43457335089270699</c:v>
                </c:pt>
                <c:pt idx="297">
                  <c:v>0.359830720504006</c:v>
                </c:pt>
                <c:pt idx="298">
                  <c:v>0.29292375551958999</c:v>
                </c:pt>
                <c:pt idx="299">
                  <c:v>0.30499439080173402</c:v>
                </c:pt>
                <c:pt idx="300">
                  <c:v>0.28008819431808801</c:v>
                </c:pt>
                <c:pt idx="301">
                  <c:v>0.26369639532580502</c:v>
                </c:pt>
                <c:pt idx="302">
                  <c:v>0.22008944630278801</c:v>
                </c:pt>
                <c:pt idx="303">
                  <c:v>0.20422941596413199</c:v>
                </c:pt>
                <c:pt idx="304">
                  <c:v>0.149437549363932</c:v>
                </c:pt>
                <c:pt idx="305">
                  <c:v>0.18364685566302</c:v>
                </c:pt>
                <c:pt idx="306">
                  <c:v>0.13370281244642901</c:v>
                </c:pt>
                <c:pt idx="307">
                  <c:v>4.7146317368875597E-2</c:v>
                </c:pt>
                <c:pt idx="308">
                  <c:v>4.3793878730836698E-2</c:v>
                </c:pt>
                <c:pt idx="309">
                  <c:v>4.5789442695148197E-6</c:v>
                </c:pt>
                <c:pt idx="310">
                  <c:v>2.5436083834682599E-3</c:v>
                </c:pt>
                <c:pt idx="311">
                  <c:v>2.40515078402441E-2</c:v>
                </c:pt>
                <c:pt idx="312">
                  <c:v>5.7841807658658803E-2</c:v>
                </c:pt>
                <c:pt idx="313">
                  <c:v>0.13794946704212199</c:v>
                </c:pt>
                <c:pt idx="314">
                  <c:v>0.20362585422207199</c:v>
                </c:pt>
                <c:pt idx="315">
                  <c:v>0.23392799551590099</c:v>
                </c:pt>
                <c:pt idx="316">
                  <c:v>0.25317891873816301</c:v>
                </c:pt>
                <c:pt idx="317">
                  <c:v>0.31879600783020601</c:v>
                </c:pt>
                <c:pt idx="318">
                  <c:v>0.30885883921754997</c:v>
                </c:pt>
                <c:pt idx="319">
                  <c:v>0.44361494579538602</c:v>
                </c:pt>
                <c:pt idx="320">
                  <c:v>0.439616971183036</c:v>
                </c:pt>
                <c:pt idx="321">
                  <c:v>0.432070999996573</c:v>
                </c:pt>
                <c:pt idx="322">
                  <c:v>0.47218586388685702</c:v>
                </c:pt>
                <c:pt idx="323">
                  <c:v>0.46477182383687299</c:v>
                </c:pt>
                <c:pt idx="324">
                  <c:v>0.46506738293469002</c:v>
                </c:pt>
                <c:pt idx="325">
                  <c:v>0.42939153262412399</c:v>
                </c:pt>
                <c:pt idx="326">
                  <c:v>0.47464006462761799</c:v>
                </c:pt>
                <c:pt idx="327">
                  <c:v>0.51405850418298604</c:v>
                </c:pt>
                <c:pt idx="328">
                  <c:v>0.55454518279681997</c:v>
                </c:pt>
                <c:pt idx="329">
                  <c:v>0.61191853175358302</c:v>
                </c:pt>
                <c:pt idx="330">
                  <c:v>0.63746986967916197</c:v>
                </c:pt>
                <c:pt idx="331">
                  <c:v>0.55399554478594304</c:v>
                </c:pt>
                <c:pt idx="332">
                  <c:v>0.52957176513288196</c:v>
                </c:pt>
                <c:pt idx="333">
                  <c:v>0.496913509446547</c:v>
                </c:pt>
                <c:pt idx="334">
                  <c:v>0.460756762305425</c:v>
                </c:pt>
                <c:pt idx="335">
                  <c:v>0.41419277050612602</c:v>
                </c:pt>
                <c:pt idx="336">
                  <c:v>0.45210546396355999</c:v>
                </c:pt>
                <c:pt idx="337">
                  <c:v>0.48604251539882898</c:v>
                </c:pt>
                <c:pt idx="338">
                  <c:v>0.46731762099817797</c:v>
                </c:pt>
                <c:pt idx="339">
                  <c:v>0.48737013725698802</c:v>
                </c:pt>
                <c:pt idx="340">
                  <c:v>0.473471437850084</c:v>
                </c:pt>
                <c:pt idx="341">
                  <c:v>0.49004194289296699</c:v>
                </c:pt>
                <c:pt idx="342">
                  <c:v>0.51173436479768297</c:v>
                </c:pt>
                <c:pt idx="343">
                  <c:v>0.45617260175506102</c:v>
                </c:pt>
                <c:pt idx="344">
                  <c:v>0.45730848436010102</c:v>
                </c:pt>
                <c:pt idx="345">
                  <c:v>0.40405286351265601</c:v>
                </c:pt>
                <c:pt idx="346">
                  <c:v>0.42852711962144102</c:v>
                </c:pt>
                <c:pt idx="347">
                  <c:v>0.42855952833664301</c:v>
                </c:pt>
                <c:pt idx="348">
                  <c:v>0.41293443552692399</c:v>
                </c:pt>
                <c:pt idx="349">
                  <c:v>0.41050787510689601</c:v>
                </c:pt>
                <c:pt idx="350">
                  <c:v>0.41950375598338702</c:v>
                </c:pt>
                <c:pt idx="351">
                  <c:v>0.428359788970613</c:v>
                </c:pt>
                <c:pt idx="352">
                  <c:v>0.40637464478597501</c:v>
                </c:pt>
                <c:pt idx="353">
                  <c:v>0.35827086027427901</c:v>
                </c:pt>
                <c:pt idx="354">
                  <c:v>0.34347184814001203</c:v>
                </c:pt>
                <c:pt idx="355">
                  <c:v>0.296094962814135</c:v>
                </c:pt>
                <c:pt idx="356">
                  <c:v>0.22775128215227899</c:v>
                </c:pt>
                <c:pt idx="357">
                  <c:v>0.20794391305809601</c:v>
                </c:pt>
                <c:pt idx="358">
                  <c:v>0.21627978816416199</c:v>
                </c:pt>
                <c:pt idx="359">
                  <c:v>0.48613397537335601</c:v>
                </c:pt>
                <c:pt idx="360">
                  <c:v>0.48599246952744501</c:v>
                </c:pt>
                <c:pt idx="361">
                  <c:v>0.46846190919240299</c:v>
                </c:pt>
                <c:pt idx="362">
                  <c:v>0.48315122215168799</c:v>
                </c:pt>
                <c:pt idx="363">
                  <c:v>0.53189411913676099</c:v>
                </c:pt>
                <c:pt idx="364">
                  <c:v>0.52964503003440699</c:v>
                </c:pt>
                <c:pt idx="365">
                  <c:v>0.250238182508423</c:v>
                </c:pt>
                <c:pt idx="366">
                  <c:v>0.45956440394097697</c:v>
                </c:pt>
                <c:pt idx="367">
                  <c:v>0.58870399824838004</c:v>
                </c:pt>
                <c:pt idx="368">
                  <c:v>0.58463159628846095</c:v>
                </c:pt>
                <c:pt idx="369">
                  <c:v>0.59405526430942801</c:v>
                </c:pt>
                <c:pt idx="370">
                  <c:v>0.620374526926881</c:v>
                </c:pt>
                <c:pt idx="371">
                  <c:v>0.59268311706767696</c:v>
                </c:pt>
                <c:pt idx="372">
                  <c:v>0.654330778753339</c:v>
                </c:pt>
                <c:pt idx="373">
                  <c:v>0.64307109716593103</c:v>
                </c:pt>
                <c:pt idx="374">
                  <c:v>0.63681853299652502</c:v>
                </c:pt>
                <c:pt idx="375">
                  <c:v>0.63604634621281197</c:v>
                </c:pt>
                <c:pt idx="376">
                  <c:v>0.63053041485819505</c:v>
                </c:pt>
                <c:pt idx="377">
                  <c:v>0.60576090651905401</c:v>
                </c:pt>
                <c:pt idx="378">
                  <c:v>0.34534708039758499</c:v>
                </c:pt>
                <c:pt idx="379">
                  <c:v>0.62749327041169201</c:v>
                </c:pt>
                <c:pt idx="380">
                  <c:v>0.36543727665394299</c:v>
                </c:pt>
                <c:pt idx="381">
                  <c:v>0.33274907647420598</c:v>
                </c:pt>
                <c:pt idx="382">
                  <c:v>0.32453594518228401</c:v>
                </c:pt>
                <c:pt idx="383">
                  <c:v>0.30571332141397001</c:v>
                </c:pt>
                <c:pt idx="384">
                  <c:v>0.30410488736688102</c:v>
                </c:pt>
                <c:pt idx="385">
                  <c:v>0.30864299950853002</c:v>
                </c:pt>
                <c:pt idx="386">
                  <c:v>0.29523991553624501</c:v>
                </c:pt>
                <c:pt idx="387">
                  <c:v>0.32086958033542601</c:v>
                </c:pt>
                <c:pt idx="388">
                  <c:v>0.32309485816620998</c:v>
                </c:pt>
                <c:pt idx="389">
                  <c:v>0.35080971347285</c:v>
                </c:pt>
                <c:pt idx="390">
                  <c:v>0.36337044665062601</c:v>
                </c:pt>
                <c:pt idx="391">
                  <c:v>0.35744262665055698</c:v>
                </c:pt>
                <c:pt idx="392">
                  <c:v>0.41730447500282197</c:v>
                </c:pt>
                <c:pt idx="393">
                  <c:v>0.57150105131611195</c:v>
                </c:pt>
                <c:pt idx="394">
                  <c:v>0.58701041182077296</c:v>
                </c:pt>
                <c:pt idx="395">
                  <c:v>0.58276252097402503</c:v>
                </c:pt>
                <c:pt idx="396">
                  <c:v>0.62023484680400498</c:v>
                </c:pt>
                <c:pt idx="397">
                  <c:v>0.61991489667712496</c:v>
                </c:pt>
                <c:pt idx="398">
                  <c:v>0.63859132040622801</c:v>
                </c:pt>
                <c:pt idx="399">
                  <c:v>0.63931683668656203</c:v>
                </c:pt>
                <c:pt idx="400">
                  <c:v>0.64930311117108397</c:v>
                </c:pt>
                <c:pt idx="401">
                  <c:v>0.67772848473124903</c:v>
                </c:pt>
                <c:pt idx="402">
                  <c:v>0.70648598784004002</c:v>
                </c:pt>
                <c:pt idx="403">
                  <c:v>0.72492443505583504</c:v>
                </c:pt>
                <c:pt idx="404">
                  <c:v>0.72919293616811898</c:v>
                </c:pt>
                <c:pt idx="405">
                  <c:v>0.72806065470002701</c:v>
                </c:pt>
                <c:pt idx="406">
                  <c:v>0.72669354426564803</c:v>
                </c:pt>
                <c:pt idx="407">
                  <c:v>0.76587335864676798</c:v>
                </c:pt>
                <c:pt idx="408">
                  <c:v>0.76670940934438903</c:v>
                </c:pt>
                <c:pt idx="409">
                  <c:v>0.73521919311750505</c:v>
                </c:pt>
                <c:pt idx="410">
                  <c:v>0.73798145868726595</c:v>
                </c:pt>
                <c:pt idx="411">
                  <c:v>0.76543705891380798</c:v>
                </c:pt>
                <c:pt idx="412">
                  <c:v>0.773893100277392</c:v>
                </c:pt>
                <c:pt idx="413">
                  <c:v>0.79439217324282696</c:v>
                </c:pt>
                <c:pt idx="414">
                  <c:v>0.79329229463777196</c:v>
                </c:pt>
                <c:pt idx="415">
                  <c:v>0.79433741081800302</c:v>
                </c:pt>
                <c:pt idx="416">
                  <c:v>0.797278369942651</c:v>
                </c:pt>
                <c:pt idx="417">
                  <c:v>0.77957372251924695</c:v>
                </c:pt>
                <c:pt idx="418">
                  <c:v>0.77654830826687304</c:v>
                </c:pt>
                <c:pt idx="419">
                  <c:v>0.77722245668130296</c:v>
                </c:pt>
                <c:pt idx="420">
                  <c:v>0.77767661852844105</c:v>
                </c:pt>
                <c:pt idx="421">
                  <c:v>0.763363374353768</c:v>
                </c:pt>
                <c:pt idx="422">
                  <c:v>0.76464078574841998</c:v>
                </c:pt>
                <c:pt idx="423">
                  <c:v>0.769702593260158</c:v>
                </c:pt>
                <c:pt idx="424">
                  <c:v>0.78522780992264696</c:v>
                </c:pt>
                <c:pt idx="425">
                  <c:v>0.74574886576810895</c:v>
                </c:pt>
                <c:pt idx="426">
                  <c:v>0.73539814028842598</c:v>
                </c:pt>
                <c:pt idx="427">
                  <c:v>0.72795875743925798</c:v>
                </c:pt>
                <c:pt idx="428">
                  <c:v>0.69243768752723001</c:v>
                </c:pt>
                <c:pt idx="429">
                  <c:v>0.78366699257455696</c:v>
                </c:pt>
                <c:pt idx="430">
                  <c:v>0.78250267314567701</c:v>
                </c:pt>
                <c:pt idx="431">
                  <c:v>0.781402348003295</c:v>
                </c:pt>
                <c:pt idx="432">
                  <c:v>0.78442074634429504</c:v>
                </c:pt>
                <c:pt idx="433">
                  <c:v>0.78349504140761606</c:v>
                </c:pt>
                <c:pt idx="434">
                  <c:v>0.77758791929193105</c:v>
                </c:pt>
                <c:pt idx="435">
                  <c:v>0.74924018310477003</c:v>
                </c:pt>
                <c:pt idx="436">
                  <c:v>0.73578260814724905</c:v>
                </c:pt>
                <c:pt idx="437">
                  <c:v>0.68213956683004595</c:v>
                </c:pt>
                <c:pt idx="438">
                  <c:v>0.68121870240226301</c:v>
                </c:pt>
                <c:pt idx="439">
                  <c:v>0.69354392540489196</c:v>
                </c:pt>
                <c:pt idx="440">
                  <c:v>0.67161982625821204</c:v>
                </c:pt>
                <c:pt idx="441">
                  <c:v>0.66522163080929797</c:v>
                </c:pt>
                <c:pt idx="442">
                  <c:v>0.36552797950618499</c:v>
                </c:pt>
                <c:pt idx="443">
                  <c:v>0.38018564443240899</c:v>
                </c:pt>
                <c:pt idx="444">
                  <c:v>0.37103889037872501</c:v>
                </c:pt>
                <c:pt idx="445">
                  <c:v>0.69846611430413696</c:v>
                </c:pt>
                <c:pt idx="446">
                  <c:v>0.72080366984279298</c:v>
                </c:pt>
                <c:pt idx="447">
                  <c:v>0.70448540457265796</c:v>
                </c:pt>
                <c:pt idx="448">
                  <c:v>0.21859456278082501</c:v>
                </c:pt>
                <c:pt idx="449">
                  <c:v>7.2125803161669305E-2</c:v>
                </c:pt>
                <c:pt idx="450">
                  <c:v>5.7748836247702003E-2</c:v>
                </c:pt>
                <c:pt idx="451">
                  <c:v>0.11861629742401</c:v>
                </c:pt>
                <c:pt idx="452">
                  <c:v>0.23852414848081399</c:v>
                </c:pt>
                <c:pt idx="453">
                  <c:v>0.304273086151715</c:v>
                </c:pt>
                <c:pt idx="454">
                  <c:v>0.36892786124851401</c:v>
                </c:pt>
                <c:pt idx="455">
                  <c:v>0.34012496127325098</c:v>
                </c:pt>
                <c:pt idx="456">
                  <c:v>0.234341616738408</c:v>
                </c:pt>
                <c:pt idx="457">
                  <c:v>6.90329608854586E-2</c:v>
                </c:pt>
                <c:pt idx="458">
                  <c:v>5.0227906231616402E-2</c:v>
                </c:pt>
                <c:pt idx="459">
                  <c:v>5.2941748348789203E-2</c:v>
                </c:pt>
                <c:pt idx="460">
                  <c:v>3.2117581377302397E-2</c:v>
                </c:pt>
                <c:pt idx="461">
                  <c:v>4.9562975302625302E-2</c:v>
                </c:pt>
                <c:pt idx="462">
                  <c:v>4.3579099345641699E-2</c:v>
                </c:pt>
                <c:pt idx="463">
                  <c:v>2.5636520059198298E-2</c:v>
                </c:pt>
                <c:pt idx="464">
                  <c:v>3.70596255836853E-2</c:v>
                </c:pt>
                <c:pt idx="465">
                  <c:v>3.0464867465416899E-2</c:v>
                </c:pt>
                <c:pt idx="466">
                  <c:v>1.72963724758365E-2</c:v>
                </c:pt>
                <c:pt idx="467">
                  <c:v>4.2978174445426004E-3</c:v>
                </c:pt>
                <c:pt idx="468">
                  <c:v>3.2114264445341699E-7</c:v>
                </c:pt>
                <c:pt idx="469">
                  <c:v>3.7226365922693602E-7</c:v>
                </c:pt>
                <c:pt idx="470">
                  <c:v>3.2621349144137798E-7</c:v>
                </c:pt>
                <c:pt idx="471">
                  <c:v>1.78424422395836E-5</c:v>
                </c:pt>
                <c:pt idx="472">
                  <c:v>2.9912562883672199E-7</c:v>
                </c:pt>
                <c:pt idx="473">
                  <c:v>4.4167494610952101E-6</c:v>
                </c:pt>
                <c:pt idx="474">
                  <c:v>1.5143294010311599E-7</c:v>
                </c:pt>
                <c:pt idx="475">
                  <c:v>1.15339758012555E-7</c:v>
                </c:pt>
                <c:pt idx="476">
                  <c:v>1.5286135484855101E-7</c:v>
                </c:pt>
                <c:pt idx="477">
                  <c:v>8.6130403367894398E-8</c:v>
                </c:pt>
                <c:pt idx="478">
                  <c:v>1.4439444166460301E-9</c:v>
                </c:pt>
                <c:pt idx="479">
                  <c:v>3.8458976424824199E-8</c:v>
                </c:pt>
                <c:pt idx="480">
                  <c:v>3.19479518184522E-8</c:v>
                </c:pt>
                <c:pt idx="481">
                  <c:v>2.8108522503221698E-7</c:v>
                </c:pt>
                <c:pt idx="482">
                  <c:v>9.6640553812882804E-9</c:v>
                </c:pt>
                <c:pt idx="483">
                  <c:v>4.1473923795214797E-8</c:v>
                </c:pt>
                <c:pt idx="484">
                  <c:v>1.9893777606747098E-8</c:v>
                </c:pt>
                <c:pt idx="485">
                  <c:v>1.9821189454778001E-8</c:v>
                </c:pt>
                <c:pt idx="486">
                  <c:v>2.5879456335893998E-9</c:v>
                </c:pt>
                <c:pt idx="487">
                  <c:v>1.22151872299299E-8</c:v>
                </c:pt>
                <c:pt idx="488">
                  <c:v>1.12491087259738E-7</c:v>
                </c:pt>
                <c:pt idx="489">
                  <c:v>9.0205267149710094E-9</c:v>
                </c:pt>
                <c:pt idx="490">
                  <c:v>1.0829627197766901E-6</c:v>
                </c:pt>
                <c:pt idx="491">
                  <c:v>8.8701750039180599E-7</c:v>
                </c:pt>
                <c:pt idx="492">
                  <c:v>2.8655155811977599E-8</c:v>
                </c:pt>
                <c:pt idx="493">
                  <c:v>5.5114157929914097E-7</c:v>
                </c:pt>
                <c:pt idx="494">
                  <c:v>3.0894744124971901E-9</c:v>
                </c:pt>
                <c:pt idx="495">
                  <c:v>8.0115986018602594E-8</c:v>
                </c:pt>
                <c:pt idx="496">
                  <c:v>1.24422255786265E-6</c:v>
                </c:pt>
                <c:pt idx="497">
                  <c:v>1.3251556951352899E-6</c:v>
                </c:pt>
                <c:pt idx="498">
                  <c:v>1.71688741705903E-6</c:v>
                </c:pt>
                <c:pt idx="499">
                  <c:v>5.5702694665275699E-7</c:v>
                </c:pt>
                <c:pt idx="500">
                  <c:v>6.5528871226414704E-7</c:v>
                </c:pt>
                <c:pt idx="501">
                  <c:v>4.8375193064088101E-8</c:v>
                </c:pt>
                <c:pt idx="502">
                  <c:v>7.1007850249542001E-6</c:v>
                </c:pt>
                <c:pt idx="503">
                  <c:v>2.9221249995815401E-4</c:v>
                </c:pt>
                <c:pt idx="504">
                  <c:v>3.9263074550570799E-7</c:v>
                </c:pt>
                <c:pt idx="505">
                  <c:v>9.5981304205006103E-6</c:v>
                </c:pt>
                <c:pt idx="506">
                  <c:v>4.02451238895197E-6</c:v>
                </c:pt>
                <c:pt idx="507">
                  <c:v>3.5921194017061799E-5</c:v>
                </c:pt>
                <c:pt idx="508">
                  <c:v>4.9037265545251201E-7</c:v>
                </c:pt>
                <c:pt idx="509">
                  <c:v>1.27502764523371E-5</c:v>
                </c:pt>
                <c:pt idx="510">
                  <c:v>2.59733221603311E-5</c:v>
                </c:pt>
                <c:pt idx="511">
                  <c:v>8.7001952533944499E-7</c:v>
                </c:pt>
                <c:pt idx="512">
                  <c:v>3.3638924657671499E-6</c:v>
                </c:pt>
                <c:pt idx="513">
                  <c:v>9.8129876773787499E-6</c:v>
                </c:pt>
                <c:pt idx="514">
                  <c:v>2.3568633236981702E-6</c:v>
                </c:pt>
                <c:pt idx="515">
                  <c:v>3.7130660331224702E-7</c:v>
                </c:pt>
                <c:pt idx="516">
                  <c:v>2.1472111033178199E-7</c:v>
                </c:pt>
                <c:pt idx="517">
                  <c:v>7.65002221119666E-9</c:v>
                </c:pt>
                <c:pt idx="518">
                  <c:v>3.6632325384470797E-8</c:v>
                </c:pt>
                <c:pt idx="519">
                  <c:v>5.8933488891409799E-6</c:v>
                </c:pt>
                <c:pt idx="520">
                  <c:v>7.6639156203481698E-3</c:v>
                </c:pt>
                <c:pt idx="521">
                  <c:v>1.5058782867889199E-2</c:v>
                </c:pt>
                <c:pt idx="522">
                  <c:v>5.4796015351470301E-2</c:v>
                </c:pt>
                <c:pt idx="523">
                  <c:v>6.1305997930113501E-2</c:v>
                </c:pt>
                <c:pt idx="524">
                  <c:v>8.7248085583326501E-2</c:v>
                </c:pt>
                <c:pt idx="525">
                  <c:v>0.172881068011144</c:v>
                </c:pt>
                <c:pt idx="526">
                  <c:v>9.1690706267266997E-2</c:v>
                </c:pt>
                <c:pt idx="527">
                  <c:v>6.3743329689930503E-2</c:v>
                </c:pt>
                <c:pt idx="528">
                  <c:v>5.35450016953248E-2</c:v>
                </c:pt>
                <c:pt idx="529">
                  <c:v>4.3932802109627703E-2</c:v>
                </c:pt>
                <c:pt idx="530">
                  <c:v>0.28440491625801501</c:v>
                </c:pt>
                <c:pt idx="531">
                  <c:v>0.276320731324043</c:v>
                </c:pt>
                <c:pt idx="532">
                  <c:v>0.24237526673391499</c:v>
                </c:pt>
                <c:pt idx="533">
                  <c:v>0.18114760040477901</c:v>
                </c:pt>
                <c:pt idx="534">
                  <c:v>0.12791895977395201</c:v>
                </c:pt>
                <c:pt idx="535">
                  <c:v>5.6850772126216698E-2</c:v>
                </c:pt>
                <c:pt idx="536">
                  <c:v>3.83693520976029E-2</c:v>
                </c:pt>
                <c:pt idx="537">
                  <c:v>6.0916441309848903E-9</c:v>
                </c:pt>
                <c:pt idx="538">
                  <c:v>1.07382300139551E-8</c:v>
                </c:pt>
                <c:pt idx="539">
                  <c:v>2.6347285474379398E-8</c:v>
                </c:pt>
                <c:pt idx="540">
                  <c:v>7.7134424276197308E-9</c:v>
                </c:pt>
                <c:pt idx="541">
                  <c:v>4.6100492260066904E-9</c:v>
                </c:pt>
                <c:pt idx="542">
                  <c:v>7.4226505789653603E-10</c:v>
                </c:pt>
                <c:pt idx="543">
                  <c:v>4.6350392180511702E-8</c:v>
                </c:pt>
                <c:pt idx="544">
                  <c:v>3.25631157098509E-10</c:v>
                </c:pt>
                <c:pt idx="545">
                  <c:v>2.8640378012686298E-10</c:v>
                </c:pt>
                <c:pt idx="546">
                  <c:v>6.1436629336241602E-9</c:v>
                </c:pt>
                <c:pt idx="547">
                  <c:v>1.1622580854728999E-9</c:v>
                </c:pt>
                <c:pt idx="548">
                  <c:v>1.5833466600891701E-8</c:v>
                </c:pt>
                <c:pt idx="549">
                  <c:v>3.3781294603324901E-9</c:v>
                </c:pt>
                <c:pt idx="550">
                  <c:v>4.9028923337643599E-8</c:v>
                </c:pt>
                <c:pt idx="551">
                  <c:v>1.0570755512391399E-8</c:v>
                </c:pt>
                <c:pt idx="552">
                  <c:v>3.7181098581764201E-10</c:v>
                </c:pt>
                <c:pt idx="553">
                  <c:v>1.87172327045505E-8</c:v>
                </c:pt>
                <c:pt idx="554">
                  <c:v>1.3141279537644199E-7</c:v>
                </c:pt>
                <c:pt idx="555">
                  <c:v>1.3714574731141699E-7</c:v>
                </c:pt>
                <c:pt idx="556">
                  <c:v>1.15656743435471E-7</c:v>
                </c:pt>
                <c:pt idx="557">
                  <c:v>2.5617328064067699E-9</c:v>
                </c:pt>
                <c:pt idx="558">
                  <c:v>1.4307633193945799E-8</c:v>
                </c:pt>
                <c:pt idx="559">
                  <c:v>1.6792230933239E-8</c:v>
                </c:pt>
                <c:pt idx="560">
                  <c:v>1.5926008993714E-9</c:v>
                </c:pt>
                <c:pt idx="561">
                  <c:v>1.1986709582105499E-9</c:v>
                </c:pt>
                <c:pt idx="562">
                  <c:v>4.8560895046032303E-10</c:v>
                </c:pt>
                <c:pt idx="563">
                  <c:v>3.3131340192665599E-9</c:v>
                </c:pt>
                <c:pt idx="564">
                  <c:v>2.3059148692547501E-8</c:v>
                </c:pt>
                <c:pt idx="565">
                  <c:v>8.60123340815056E-9</c:v>
                </c:pt>
                <c:pt idx="566">
                  <c:v>1.05373019179983E-7</c:v>
                </c:pt>
                <c:pt idx="567">
                  <c:v>4.3124182555882099E-9</c:v>
                </c:pt>
                <c:pt idx="568">
                  <c:v>1.791754870587E-8</c:v>
                </c:pt>
                <c:pt idx="569">
                  <c:v>1.2229845740328299E-7</c:v>
                </c:pt>
                <c:pt idx="570">
                  <c:v>1.1005588612316799E-8</c:v>
                </c:pt>
                <c:pt idx="571">
                  <c:v>3.6706447463208098E-8</c:v>
                </c:pt>
                <c:pt idx="572">
                  <c:v>2.9280457199825998E-9</c:v>
                </c:pt>
                <c:pt idx="573">
                  <c:v>1.8129828184608401E-8</c:v>
                </c:pt>
                <c:pt idx="574">
                  <c:v>4.0550725994950697E-9</c:v>
                </c:pt>
                <c:pt idx="575">
                  <c:v>1.3726237479507401E-8</c:v>
                </c:pt>
                <c:pt idx="576">
                  <c:v>3.1032522101914803E-8</c:v>
                </c:pt>
                <c:pt idx="577">
                  <c:v>7.9753987050592401E-9</c:v>
                </c:pt>
                <c:pt idx="578">
                  <c:v>2.8299711426679602E-10</c:v>
                </c:pt>
                <c:pt idx="579">
                  <c:v>2.86484677548967E-8</c:v>
                </c:pt>
                <c:pt idx="580">
                  <c:v>7.1945432571209604E-8</c:v>
                </c:pt>
                <c:pt idx="581">
                  <c:v>2.21545360299531E-8</c:v>
                </c:pt>
                <c:pt idx="582">
                  <c:v>1.7914540627756702E-8</c:v>
                </c:pt>
                <c:pt idx="583">
                  <c:v>2.6424176324659601E-8</c:v>
                </c:pt>
                <c:pt idx="584">
                  <c:v>7.1280809036428901E-10</c:v>
                </c:pt>
                <c:pt idx="585">
                  <c:v>3.39292630005997E-9</c:v>
                </c:pt>
                <c:pt idx="586">
                  <c:v>1.72874943098982E-9</c:v>
                </c:pt>
                <c:pt idx="587">
                  <c:v>9.2410330204884E-10</c:v>
                </c:pt>
                <c:pt idx="588">
                  <c:v>4.9204184119800698E-9</c:v>
                </c:pt>
                <c:pt idx="589">
                  <c:v>3.2729693524110201E-9</c:v>
                </c:pt>
                <c:pt idx="590">
                  <c:v>5.0488469058421401E-10</c:v>
                </c:pt>
                <c:pt idx="591">
                  <c:v>8.9647534942147306E-9</c:v>
                </c:pt>
                <c:pt idx="592">
                  <c:v>3.12391471632019E-9</c:v>
                </c:pt>
                <c:pt idx="593">
                  <c:v>8.1873393303030696E-10</c:v>
                </c:pt>
                <c:pt idx="594">
                  <c:v>3.01760585664794E-9</c:v>
                </c:pt>
                <c:pt idx="595">
                  <c:v>2.6411384326927299E-8</c:v>
                </c:pt>
                <c:pt idx="596">
                  <c:v>9.862378403972601E-10</c:v>
                </c:pt>
                <c:pt idx="597">
                  <c:v>3.6573891414919801E-9</c:v>
                </c:pt>
                <c:pt idx="598">
                  <c:v>7.0076418274213204E-10</c:v>
                </c:pt>
                <c:pt idx="599">
                  <c:v>3.5567062300132098E-10</c:v>
                </c:pt>
                <c:pt idx="600">
                  <c:v>1.24613566963649E-7</c:v>
                </c:pt>
                <c:pt idx="601">
                  <c:v>8.9062096431385206E-9</c:v>
                </c:pt>
                <c:pt idx="602">
                  <c:v>7.0988569790216602E-9</c:v>
                </c:pt>
                <c:pt idx="603">
                  <c:v>5.4456430079638798E-9</c:v>
                </c:pt>
                <c:pt idx="604">
                  <c:v>2.0909343228751699E-9</c:v>
                </c:pt>
                <c:pt idx="605">
                  <c:v>3.5547898541608102E-8</c:v>
                </c:pt>
                <c:pt idx="606">
                  <c:v>9.2986089583260894E-8</c:v>
                </c:pt>
                <c:pt idx="607">
                  <c:v>6.2558241857803604E-8</c:v>
                </c:pt>
                <c:pt idx="608">
                  <c:v>9.9774677103261596E-10</c:v>
                </c:pt>
                <c:pt idx="609">
                  <c:v>1.2002411402856601E-10</c:v>
                </c:pt>
                <c:pt idx="610">
                  <c:v>4.6635379305440697E-9</c:v>
                </c:pt>
                <c:pt idx="611">
                  <c:v>1.8627272982091099E-8</c:v>
                </c:pt>
                <c:pt idx="612">
                  <c:v>2.6313469459912401E-10</c:v>
                </c:pt>
                <c:pt idx="613">
                  <c:v>5.2097895966021E-9</c:v>
                </c:pt>
                <c:pt idx="614">
                  <c:v>2.77580212038777E-8</c:v>
                </c:pt>
                <c:pt idx="615">
                  <c:v>9.1659903885531703E-11</c:v>
                </c:pt>
                <c:pt idx="616">
                  <c:v>6.8793305336017904E-10</c:v>
                </c:pt>
                <c:pt idx="617">
                  <c:v>7.4039734118385095E-10</c:v>
                </c:pt>
                <c:pt idx="618">
                  <c:v>2.0384048397476301E-9</c:v>
                </c:pt>
                <c:pt idx="619">
                  <c:v>3.3210576060467401E-9</c:v>
                </c:pt>
                <c:pt idx="620">
                  <c:v>5.8450727027578801E-9</c:v>
                </c:pt>
                <c:pt idx="621">
                  <c:v>5.5850791952171098E-9</c:v>
                </c:pt>
                <c:pt idx="622">
                  <c:v>4.5917449926958104E-9</c:v>
                </c:pt>
                <c:pt idx="623">
                  <c:v>8.1664962738162904E-9</c:v>
                </c:pt>
                <c:pt idx="624">
                  <c:v>1.2357601290274699E-9</c:v>
                </c:pt>
                <c:pt idx="625">
                  <c:v>1.1091477459691399E-8</c:v>
                </c:pt>
                <c:pt idx="626">
                  <c:v>3.6227293177566E-8</c:v>
                </c:pt>
                <c:pt idx="627">
                  <c:v>9.4779680648341606E-8</c:v>
                </c:pt>
                <c:pt idx="628">
                  <c:v>1.16132463182545E-8</c:v>
                </c:pt>
                <c:pt idx="629">
                  <c:v>1.03539881953439E-7</c:v>
                </c:pt>
                <c:pt idx="630">
                  <c:v>1.4295487162609701E-7</c:v>
                </c:pt>
                <c:pt idx="631">
                  <c:v>5.0433854111908302E-9</c:v>
                </c:pt>
                <c:pt idx="632">
                  <c:v>1.04654930674748E-8</c:v>
                </c:pt>
                <c:pt idx="633">
                  <c:v>5.1264953747186698E-11</c:v>
                </c:pt>
                <c:pt idx="634">
                  <c:v>1.4186066707008801E-8</c:v>
                </c:pt>
                <c:pt idx="635">
                  <c:v>1.00685071115623E-8</c:v>
                </c:pt>
                <c:pt idx="636">
                  <c:v>1.1411305564876399E-8</c:v>
                </c:pt>
                <c:pt idx="637">
                  <c:v>1.2178364682993901E-9</c:v>
                </c:pt>
                <c:pt idx="638">
                  <c:v>1.3836449934073299E-9</c:v>
                </c:pt>
                <c:pt idx="639">
                  <c:v>1.6175007203893601E-7</c:v>
                </c:pt>
                <c:pt idx="640">
                  <c:v>8.3929307877724397E-9</c:v>
                </c:pt>
                <c:pt idx="641">
                  <c:v>5.2030679220517001E-9</c:v>
                </c:pt>
                <c:pt idx="642">
                  <c:v>1.7678476714802201E-9</c:v>
                </c:pt>
                <c:pt idx="643">
                  <c:v>6.4886884110207599E-9</c:v>
                </c:pt>
                <c:pt idx="644">
                  <c:v>7.7364380227656297E-9</c:v>
                </c:pt>
                <c:pt idx="645">
                  <c:v>6.5909402870634195E-10</c:v>
                </c:pt>
                <c:pt idx="646">
                  <c:v>1.3670381413288299E-9</c:v>
                </c:pt>
                <c:pt idx="647">
                  <c:v>2.3997119235637599E-8</c:v>
                </c:pt>
                <c:pt idx="648">
                  <c:v>6.1352294427962201E-10</c:v>
                </c:pt>
                <c:pt idx="649">
                  <c:v>2.1910460620843901E-9</c:v>
                </c:pt>
                <c:pt idx="650">
                  <c:v>1.17017876472398E-10</c:v>
                </c:pt>
                <c:pt idx="651">
                  <c:v>2.5354937953658801E-9</c:v>
                </c:pt>
                <c:pt idx="652">
                  <c:v>7.7523629040159E-10</c:v>
                </c:pt>
                <c:pt idx="653">
                  <c:v>2.9524646301280302E-10</c:v>
                </c:pt>
                <c:pt idx="654">
                  <c:v>9.0320414363501606E-8</c:v>
                </c:pt>
                <c:pt idx="655">
                  <c:v>8.3067256032756902E-10</c:v>
                </c:pt>
                <c:pt idx="656">
                  <c:v>2.2129021005768098E-8</c:v>
                </c:pt>
                <c:pt idx="657">
                  <c:v>6.33819508621096E-10</c:v>
                </c:pt>
                <c:pt idx="658">
                  <c:v>1.8749452401212199E-9</c:v>
                </c:pt>
                <c:pt idx="659">
                  <c:v>4.7648245710745498E-9</c:v>
                </c:pt>
                <c:pt idx="660">
                  <c:v>3.8442787206695899E-9</c:v>
                </c:pt>
                <c:pt idx="661">
                  <c:v>2.15363335797132E-10</c:v>
                </c:pt>
                <c:pt idx="662">
                  <c:v>1.39695441352503E-9</c:v>
                </c:pt>
                <c:pt idx="663">
                  <c:v>1.6351016078752001E-9</c:v>
                </c:pt>
                <c:pt idx="664">
                  <c:v>5.2823753137223699E-10</c:v>
                </c:pt>
                <c:pt idx="665">
                  <c:v>1.08665064017452E-10</c:v>
                </c:pt>
                <c:pt idx="666">
                  <c:v>1.0977441303638499E-10</c:v>
                </c:pt>
                <c:pt idx="667">
                  <c:v>6.4189401439040598E-10</c:v>
                </c:pt>
                <c:pt idx="668">
                  <c:v>9.0876571758572002E-9</c:v>
                </c:pt>
                <c:pt idx="669">
                  <c:v>7.8824952860818307E-9</c:v>
                </c:pt>
                <c:pt idx="670">
                  <c:v>3.1656371414950201E-9</c:v>
                </c:pt>
                <c:pt idx="671">
                  <c:v>2.0181570061710599E-8</c:v>
                </c:pt>
                <c:pt idx="672">
                  <c:v>8.9018252722832405E-9</c:v>
                </c:pt>
                <c:pt idx="673">
                  <c:v>5.5575632935897498E-10</c:v>
                </c:pt>
                <c:pt idx="674">
                  <c:v>1.07711482694919E-9</c:v>
                </c:pt>
                <c:pt idx="675">
                  <c:v>1.9552817169073699E-9</c:v>
                </c:pt>
                <c:pt idx="676">
                  <c:v>9.4812362030412604E-8</c:v>
                </c:pt>
                <c:pt idx="677">
                  <c:v>2.0541460030726401E-8</c:v>
                </c:pt>
                <c:pt idx="678">
                  <c:v>3.1441304566240203E-8</c:v>
                </c:pt>
                <c:pt idx="679">
                  <c:v>7.8637812623791192E-9</c:v>
                </c:pt>
                <c:pt idx="680">
                  <c:v>2.47359071416834E-8</c:v>
                </c:pt>
                <c:pt idx="681">
                  <c:v>1.84680503495432E-8</c:v>
                </c:pt>
                <c:pt idx="682">
                  <c:v>3.6931934653061402E-10</c:v>
                </c:pt>
                <c:pt idx="683">
                  <c:v>1.3861976513003199E-8</c:v>
                </c:pt>
                <c:pt idx="684">
                  <c:v>5.0879029241907203E-10</c:v>
                </c:pt>
                <c:pt idx="685">
                  <c:v>3.4662002883347801E-8</c:v>
                </c:pt>
                <c:pt idx="686">
                  <c:v>2.2178110456030499E-8</c:v>
                </c:pt>
                <c:pt idx="687">
                  <c:v>4.15474971805689E-8</c:v>
                </c:pt>
                <c:pt idx="688">
                  <c:v>3.14125019776891E-9</c:v>
                </c:pt>
                <c:pt idx="689">
                  <c:v>2.8410987889497898E-9</c:v>
                </c:pt>
                <c:pt idx="690">
                  <c:v>3.9813735859741603E-9</c:v>
                </c:pt>
                <c:pt idx="691">
                  <c:v>1.9853062737445501E-8</c:v>
                </c:pt>
                <c:pt idx="692">
                  <c:v>1.23890534722261E-8</c:v>
                </c:pt>
                <c:pt idx="693">
                  <c:v>6.31806942380192E-9</c:v>
                </c:pt>
                <c:pt idx="694">
                  <c:v>5.6216315780085496E-9</c:v>
                </c:pt>
                <c:pt idx="695">
                  <c:v>1.1699248321946499E-10</c:v>
                </c:pt>
                <c:pt idx="696">
                  <c:v>1.13340323399976E-8</c:v>
                </c:pt>
                <c:pt idx="697">
                  <c:v>3.0935343233236E-8</c:v>
                </c:pt>
                <c:pt idx="698">
                  <c:v>1.02431699489515E-8</c:v>
                </c:pt>
                <c:pt idx="699">
                  <c:v>1.0939914122415499E-8</c:v>
                </c:pt>
                <c:pt idx="700">
                  <c:v>2.8692292281160001E-7</c:v>
                </c:pt>
                <c:pt idx="701">
                  <c:v>1.1906593412483201E-6</c:v>
                </c:pt>
                <c:pt idx="702">
                  <c:v>6.9738928515522395E-7</c:v>
                </c:pt>
                <c:pt idx="703">
                  <c:v>1.3891632222918699E-4</c:v>
                </c:pt>
                <c:pt idx="704">
                  <c:v>6.7004214699551204E-4</c:v>
                </c:pt>
                <c:pt idx="705">
                  <c:v>8.8853313297551802E-4</c:v>
                </c:pt>
                <c:pt idx="706">
                  <c:v>7.9592040934080201E-4</c:v>
                </c:pt>
                <c:pt idx="707">
                  <c:v>1.8772405905551699E-3</c:v>
                </c:pt>
                <c:pt idx="708">
                  <c:v>4.14683502384756E-3</c:v>
                </c:pt>
                <c:pt idx="709">
                  <c:v>5.5086016152942003E-3</c:v>
                </c:pt>
                <c:pt idx="710">
                  <c:v>7.51602151526716E-3</c:v>
                </c:pt>
                <c:pt idx="711">
                  <c:v>8.9706486441637392E-3</c:v>
                </c:pt>
                <c:pt idx="712">
                  <c:v>8.9865581637103096E-3</c:v>
                </c:pt>
                <c:pt idx="713">
                  <c:v>9.1940175485551393E-3</c:v>
                </c:pt>
                <c:pt idx="714">
                  <c:v>1.15786415750866E-2</c:v>
                </c:pt>
                <c:pt idx="715">
                  <c:v>1.60861070077165E-2</c:v>
                </c:pt>
                <c:pt idx="716">
                  <c:v>1.7220625925625399E-2</c:v>
                </c:pt>
                <c:pt idx="717">
                  <c:v>1.7995888322625799E-2</c:v>
                </c:pt>
                <c:pt idx="718">
                  <c:v>1.8414422514406299E-2</c:v>
                </c:pt>
                <c:pt idx="719">
                  <c:v>1.6402600231090299E-2</c:v>
                </c:pt>
                <c:pt idx="720">
                  <c:v>1.6724720764213E-2</c:v>
                </c:pt>
                <c:pt idx="721">
                  <c:v>1.8631016129545399E-2</c:v>
                </c:pt>
                <c:pt idx="722">
                  <c:v>1.6792368462126301E-2</c:v>
                </c:pt>
                <c:pt idx="723">
                  <c:v>1.55558228847363E-2</c:v>
                </c:pt>
                <c:pt idx="724">
                  <c:v>1.6198563253605899E-2</c:v>
                </c:pt>
                <c:pt idx="725">
                  <c:v>1.66988216817394E-2</c:v>
                </c:pt>
                <c:pt idx="726">
                  <c:v>1.6209874837242601E-2</c:v>
                </c:pt>
                <c:pt idx="727">
                  <c:v>1.5061513195001999E-2</c:v>
                </c:pt>
                <c:pt idx="728">
                  <c:v>1.2699039057786E-2</c:v>
                </c:pt>
                <c:pt idx="729">
                  <c:v>1.0951756366532299E-2</c:v>
                </c:pt>
                <c:pt idx="730">
                  <c:v>1.10483913330793E-2</c:v>
                </c:pt>
                <c:pt idx="731">
                  <c:v>1.01215271052153E-2</c:v>
                </c:pt>
                <c:pt idx="732">
                  <c:v>1.0384794708274501E-2</c:v>
                </c:pt>
                <c:pt idx="733">
                  <c:v>8.2719338924862607E-3</c:v>
                </c:pt>
                <c:pt idx="734">
                  <c:v>8.8892534924225608E-3</c:v>
                </c:pt>
                <c:pt idx="735">
                  <c:v>9.6519323646456906E-3</c:v>
                </c:pt>
                <c:pt idx="736">
                  <c:v>1.4229438560032601E-2</c:v>
                </c:pt>
                <c:pt idx="737">
                  <c:v>1.3804645429956E-2</c:v>
                </c:pt>
                <c:pt idx="738">
                  <c:v>1.5434410804800401E-2</c:v>
                </c:pt>
                <c:pt idx="739">
                  <c:v>1.4623679611253401E-2</c:v>
                </c:pt>
                <c:pt idx="740">
                  <c:v>1.7554577410950199E-2</c:v>
                </c:pt>
                <c:pt idx="741">
                  <c:v>1.55279352185931E-2</c:v>
                </c:pt>
                <c:pt idx="742">
                  <c:v>1.5928006534788399E-2</c:v>
                </c:pt>
                <c:pt idx="743">
                  <c:v>1.9391203248057098E-2</c:v>
                </c:pt>
                <c:pt idx="744">
                  <c:v>2.3833441129242801E-2</c:v>
                </c:pt>
                <c:pt idx="745">
                  <c:v>2.1044213652518299E-2</c:v>
                </c:pt>
                <c:pt idx="746">
                  <c:v>1.9481857410980599E-2</c:v>
                </c:pt>
                <c:pt idx="747">
                  <c:v>1.7234533799909899E-2</c:v>
                </c:pt>
                <c:pt idx="748">
                  <c:v>9.3041244550028292E-3</c:v>
                </c:pt>
                <c:pt idx="749">
                  <c:v>9.3467790097484394E-3</c:v>
                </c:pt>
                <c:pt idx="750">
                  <c:v>7.7376950237507602E-3</c:v>
                </c:pt>
                <c:pt idx="751">
                  <c:v>1.6275296154233999E-3</c:v>
                </c:pt>
                <c:pt idx="752">
                  <c:v>9.7436976157759393E-7</c:v>
                </c:pt>
                <c:pt idx="753">
                  <c:v>5.0342429798495899E-7</c:v>
                </c:pt>
                <c:pt idx="754">
                  <c:v>3.60454536574869E-7</c:v>
                </c:pt>
                <c:pt idx="755">
                  <c:v>4.0749713524180897E-3</c:v>
                </c:pt>
                <c:pt idx="756">
                  <c:v>5.7171151342728599E-7</c:v>
                </c:pt>
                <c:pt idx="757">
                  <c:v>4.8525148605072401E-8</c:v>
                </c:pt>
                <c:pt idx="758">
                  <c:v>4.03876648717724E-8</c:v>
                </c:pt>
                <c:pt idx="759">
                  <c:v>1.07656369029383E-8</c:v>
                </c:pt>
                <c:pt idx="760">
                  <c:v>1.19753295074018E-6</c:v>
                </c:pt>
                <c:pt idx="761">
                  <c:v>1.5632030634151699E-6</c:v>
                </c:pt>
                <c:pt idx="762">
                  <c:v>1.83242794135685E-6</c:v>
                </c:pt>
                <c:pt idx="763">
                  <c:v>1.13704206010989E-6</c:v>
                </c:pt>
                <c:pt idx="764">
                  <c:v>1.74798866820827E-6</c:v>
                </c:pt>
                <c:pt idx="765">
                  <c:v>2.4994976105827101E-8</c:v>
                </c:pt>
                <c:pt idx="766">
                  <c:v>4.8924311455628199E-8</c:v>
                </c:pt>
                <c:pt idx="767">
                  <c:v>6.5147182599116595E-10</c:v>
                </c:pt>
                <c:pt idx="768">
                  <c:v>1.9366152356467199E-7</c:v>
                </c:pt>
                <c:pt idx="769">
                  <c:v>2.95273861742885E-9</c:v>
                </c:pt>
                <c:pt idx="770">
                  <c:v>5.3501445814486398E-8</c:v>
                </c:pt>
                <c:pt idx="771">
                  <c:v>7.7548550056337608E-9</c:v>
                </c:pt>
                <c:pt idx="772">
                  <c:v>5.71651689345414E-10</c:v>
                </c:pt>
                <c:pt idx="773">
                  <c:v>2.4386632997180499E-8</c:v>
                </c:pt>
                <c:pt idx="774">
                  <c:v>1.9683351348954801E-8</c:v>
                </c:pt>
                <c:pt idx="775">
                  <c:v>4.6653034050025797E-7</c:v>
                </c:pt>
                <c:pt idx="776">
                  <c:v>3.6738607829906901E-6</c:v>
                </c:pt>
                <c:pt idx="777">
                  <c:v>2.2617322204706199E-3</c:v>
                </c:pt>
                <c:pt idx="778">
                  <c:v>2.7086375281058202E-3</c:v>
                </c:pt>
                <c:pt idx="779">
                  <c:v>2.0369931402598599E-4</c:v>
                </c:pt>
                <c:pt idx="780">
                  <c:v>1.4854429602916701E-5</c:v>
                </c:pt>
                <c:pt idx="781">
                  <c:v>5.2881567170855402E-6</c:v>
                </c:pt>
                <c:pt idx="782">
                  <c:v>5.7745627004553599E-8</c:v>
                </c:pt>
                <c:pt idx="783">
                  <c:v>1.56477346910997E-7</c:v>
                </c:pt>
                <c:pt idx="784">
                  <c:v>2.12493844597737E-7</c:v>
                </c:pt>
                <c:pt idx="785">
                  <c:v>3.6881343379400301E-7</c:v>
                </c:pt>
                <c:pt idx="786">
                  <c:v>2.1242876366498898E-3</c:v>
                </c:pt>
                <c:pt idx="787">
                  <c:v>5.1867596019395997E-3</c:v>
                </c:pt>
                <c:pt idx="788">
                  <c:v>5.9014306964242803E-3</c:v>
                </c:pt>
                <c:pt idx="789">
                  <c:v>6.0141044467592903E-3</c:v>
                </c:pt>
                <c:pt idx="790">
                  <c:v>7.8375718496654298E-3</c:v>
                </c:pt>
                <c:pt idx="791">
                  <c:v>4.7849242432476003E-3</c:v>
                </c:pt>
                <c:pt idx="792">
                  <c:v>9.9700754936357796E-5</c:v>
                </c:pt>
                <c:pt idx="793">
                  <c:v>4.9491252595801399E-7</c:v>
                </c:pt>
                <c:pt idx="794">
                  <c:v>1.0246524075127399E-6</c:v>
                </c:pt>
                <c:pt idx="795">
                  <c:v>2.2854006511280301E-7</c:v>
                </c:pt>
                <c:pt idx="796">
                  <c:v>7.5496940083087795E-7</c:v>
                </c:pt>
                <c:pt idx="797">
                  <c:v>4.8336459016742401E-4</c:v>
                </c:pt>
                <c:pt idx="798">
                  <c:v>1.06594102734532E-3</c:v>
                </c:pt>
                <c:pt idx="799">
                  <c:v>1.0425866895996401E-3</c:v>
                </c:pt>
                <c:pt idx="800">
                  <c:v>5.8144743471242599E-6</c:v>
                </c:pt>
                <c:pt idx="801">
                  <c:v>3.18544676697456E-7</c:v>
                </c:pt>
                <c:pt idx="802">
                  <c:v>7.3576409481669699E-7</c:v>
                </c:pt>
                <c:pt idx="803">
                  <c:v>8.1463323687018497E-8</c:v>
                </c:pt>
                <c:pt idx="804">
                  <c:v>1.4699933968764599E-8</c:v>
                </c:pt>
                <c:pt idx="805">
                  <c:v>6.48408620670041E-9</c:v>
                </c:pt>
                <c:pt idx="806">
                  <c:v>4.04012291132506E-7</c:v>
                </c:pt>
                <c:pt idx="807">
                  <c:v>1.49025598019962E-6</c:v>
                </c:pt>
                <c:pt idx="808">
                  <c:v>1.5593487085015899E-8</c:v>
                </c:pt>
                <c:pt idx="809">
                  <c:v>4.3339705400727599E-6</c:v>
                </c:pt>
                <c:pt idx="810">
                  <c:v>1.9148924463120399E-7</c:v>
                </c:pt>
                <c:pt idx="811">
                  <c:v>2.1659596084240299E-8</c:v>
                </c:pt>
                <c:pt idx="812">
                  <c:v>1.23409903143646E-8</c:v>
                </c:pt>
                <c:pt idx="813">
                  <c:v>1.5714904259910801E-8</c:v>
                </c:pt>
                <c:pt idx="814">
                  <c:v>9.7019425312061996E-8</c:v>
                </c:pt>
                <c:pt idx="815">
                  <c:v>1.5847269214465601E-7</c:v>
                </c:pt>
                <c:pt idx="816">
                  <c:v>6.8958419760558095E-8</c:v>
                </c:pt>
                <c:pt idx="817">
                  <c:v>3.8031386801369701E-8</c:v>
                </c:pt>
                <c:pt idx="818">
                  <c:v>4.9056507621361697E-8</c:v>
                </c:pt>
                <c:pt idx="819">
                  <c:v>3.2774958740687901E-9</c:v>
                </c:pt>
                <c:pt idx="820">
                  <c:v>7.5060028228049598E-10</c:v>
                </c:pt>
                <c:pt idx="821">
                  <c:v>6.7110257266357096E-8</c:v>
                </c:pt>
                <c:pt idx="822">
                  <c:v>1.7473545780283199E-7</c:v>
                </c:pt>
                <c:pt idx="823">
                  <c:v>8.4026100426166806E-8</c:v>
                </c:pt>
                <c:pt idx="824">
                  <c:v>3.5445413127387098E-8</c:v>
                </c:pt>
                <c:pt idx="825">
                  <c:v>6.1159408291999001E-9</c:v>
                </c:pt>
                <c:pt idx="826">
                  <c:v>3.0790924980326197E-7</c:v>
                </c:pt>
                <c:pt idx="827">
                  <c:v>3.7555942594623299E-7</c:v>
                </c:pt>
                <c:pt idx="828">
                  <c:v>1.18963909211669E-7</c:v>
                </c:pt>
                <c:pt idx="829">
                  <c:v>8.9341383155701499E-9</c:v>
                </c:pt>
                <c:pt idx="830">
                  <c:v>4.6917930049476797E-8</c:v>
                </c:pt>
                <c:pt idx="831">
                  <c:v>5.0072469642023602E-9</c:v>
                </c:pt>
                <c:pt idx="832">
                  <c:v>6.5660692322927196E-9</c:v>
                </c:pt>
                <c:pt idx="833">
                  <c:v>4.7298473815894798E-8</c:v>
                </c:pt>
                <c:pt idx="834">
                  <c:v>2.4545871541815198E-9</c:v>
                </c:pt>
                <c:pt idx="835">
                  <c:v>5.3285559545651502E-9</c:v>
                </c:pt>
                <c:pt idx="836">
                  <c:v>1.4210668376585199E-8</c:v>
                </c:pt>
                <c:pt idx="837">
                  <c:v>9.5111214195339005E-9</c:v>
                </c:pt>
                <c:pt idx="838">
                  <c:v>9.1885731683162003E-10</c:v>
                </c:pt>
                <c:pt idx="839">
                  <c:v>7.9529107298869403E-9</c:v>
                </c:pt>
                <c:pt idx="840">
                  <c:v>4.0471694815599E-9</c:v>
                </c:pt>
                <c:pt idx="841">
                  <c:v>1.44973231517435E-8</c:v>
                </c:pt>
                <c:pt idx="842">
                  <c:v>7.3433789583694201E-9</c:v>
                </c:pt>
                <c:pt idx="843">
                  <c:v>1.9612489105370701E-8</c:v>
                </c:pt>
                <c:pt idx="844">
                  <c:v>6.1630399796877898E-8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AB-482E-AE16-282919B7B94E}"/>
            </c:ext>
          </c:extLst>
        </c:ser>
        <c:ser>
          <c:idx val="4"/>
          <c:order val="4"/>
          <c:tx>
            <c:strRef>
              <c:f>'Results_train240_2.4saaWeights'!$E$1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'Results_train240_2.4saaWeights'!$E$2:$E$847</c:f>
              <c:numCache>
                <c:formatCode>0,000</c:formatCode>
                <c:ptCount val="846"/>
                <c:pt idx="0">
                  <c:v>0.44326549073008398</c:v>
                </c:pt>
                <c:pt idx="1">
                  <c:v>0.44952271770805602</c:v>
                </c:pt>
                <c:pt idx="2">
                  <c:v>0.44078871377983903</c:v>
                </c:pt>
                <c:pt idx="3">
                  <c:v>0.454959970323291</c:v>
                </c:pt>
                <c:pt idx="4">
                  <c:v>0.46061007918158597</c:v>
                </c:pt>
                <c:pt idx="5">
                  <c:v>0.44698447657444601</c:v>
                </c:pt>
                <c:pt idx="6">
                  <c:v>0.46619962961768802</c:v>
                </c:pt>
                <c:pt idx="7">
                  <c:v>0.48312745607866697</c:v>
                </c:pt>
                <c:pt idx="8">
                  <c:v>0.46941342632317701</c:v>
                </c:pt>
                <c:pt idx="9">
                  <c:v>0.46537123461465701</c:v>
                </c:pt>
                <c:pt idx="10">
                  <c:v>0.46234062679103699</c:v>
                </c:pt>
                <c:pt idx="11">
                  <c:v>0.48930177968368599</c:v>
                </c:pt>
                <c:pt idx="12">
                  <c:v>0.47399911794101601</c:v>
                </c:pt>
                <c:pt idx="13">
                  <c:v>0.47880864751450503</c:v>
                </c:pt>
                <c:pt idx="14">
                  <c:v>0.487622317071015</c:v>
                </c:pt>
                <c:pt idx="15">
                  <c:v>0.50094426938773695</c:v>
                </c:pt>
                <c:pt idx="16">
                  <c:v>0.49526488055453799</c:v>
                </c:pt>
                <c:pt idx="17">
                  <c:v>0.50152558079768605</c:v>
                </c:pt>
                <c:pt idx="18">
                  <c:v>0.51698090473255298</c:v>
                </c:pt>
                <c:pt idx="19">
                  <c:v>0.54202790052015404</c:v>
                </c:pt>
                <c:pt idx="20">
                  <c:v>0.52865040620049197</c:v>
                </c:pt>
                <c:pt idx="21">
                  <c:v>0.51186753127874796</c:v>
                </c:pt>
                <c:pt idx="22">
                  <c:v>0.53776285001371504</c:v>
                </c:pt>
                <c:pt idx="23">
                  <c:v>0.51528696892336501</c:v>
                </c:pt>
                <c:pt idx="24">
                  <c:v>0.50296728945636304</c:v>
                </c:pt>
                <c:pt idx="25">
                  <c:v>0.50200326082452496</c:v>
                </c:pt>
                <c:pt idx="26">
                  <c:v>0.51665070069215202</c:v>
                </c:pt>
                <c:pt idx="27">
                  <c:v>0.55218539656446597</c:v>
                </c:pt>
                <c:pt idx="28">
                  <c:v>0.54086104297064197</c:v>
                </c:pt>
                <c:pt idx="29">
                  <c:v>0.56883093453536804</c:v>
                </c:pt>
                <c:pt idx="30">
                  <c:v>0.56159715366884999</c:v>
                </c:pt>
                <c:pt idx="31">
                  <c:v>0.53030571804584203</c:v>
                </c:pt>
                <c:pt idx="32">
                  <c:v>0.48650806662643298</c:v>
                </c:pt>
                <c:pt idx="33">
                  <c:v>0.469420389946269</c:v>
                </c:pt>
                <c:pt idx="34">
                  <c:v>0.45155986355621502</c:v>
                </c:pt>
                <c:pt idx="35">
                  <c:v>0.42890341535530901</c:v>
                </c:pt>
                <c:pt idx="36">
                  <c:v>0.42556918492262902</c:v>
                </c:pt>
                <c:pt idx="37">
                  <c:v>0.41962766491685599</c:v>
                </c:pt>
                <c:pt idx="38">
                  <c:v>0.40571521318965498</c:v>
                </c:pt>
                <c:pt idx="39">
                  <c:v>0.40051019239547297</c:v>
                </c:pt>
                <c:pt idx="40">
                  <c:v>0.389131735636568</c:v>
                </c:pt>
                <c:pt idx="41">
                  <c:v>0.47046001972774898</c:v>
                </c:pt>
                <c:pt idx="42">
                  <c:v>0.464107597498088</c:v>
                </c:pt>
                <c:pt idx="43">
                  <c:v>0.51804280530482305</c:v>
                </c:pt>
                <c:pt idx="44">
                  <c:v>0.51738361789514098</c:v>
                </c:pt>
                <c:pt idx="45">
                  <c:v>0.52610874422585896</c:v>
                </c:pt>
                <c:pt idx="46">
                  <c:v>0.545411801328469</c:v>
                </c:pt>
                <c:pt idx="47">
                  <c:v>0.53037975505886603</c:v>
                </c:pt>
                <c:pt idx="48">
                  <c:v>0.53269593439907303</c:v>
                </c:pt>
                <c:pt idx="49">
                  <c:v>0.48937169058304603</c:v>
                </c:pt>
                <c:pt idx="50">
                  <c:v>0.47749982629701399</c:v>
                </c:pt>
                <c:pt idx="51">
                  <c:v>0.506763497197668</c:v>
                </c:pt>
                <c:pt idx="52">
                  <c:v>0.488267598649132</c:v>
                </c:pt>
                <c:pt idx="53">
                  <c:v>0.47904380005369401</c:v>
                </c:pt>
                <c:pt idx="54">
                  <c:v>0.41887163978041903</c:v>
                </c:pt>
                <c:pt idx="55">
                  <c:v>0.429393429366838</c:v>
                </c:pt>
                <c:pt idx="56">
                  <c:v>0.41869592628846602</c:v>
                </c:pt>
                <c:pt idx="57">
                  <c:v>0.43066964972508698</c:v>
                </c:pt>
                <c:pt idx="58">
                  <c:v>0.38805504743970998</c:v>
                </c:pt>
                <c:pt idx="59">
                  <c:v>0.35979996609728299</c:v>
                </c:pt>
                <c:pt idx="60">
                  <c:v>0.40367122550512502</c:v>
                </c:pt>
                <c:pt idx="61">
                  <c:v>0.359731886750221</c:v>
                </c:pt>
                <c:pt idx="62">
                  <c:v>0.35747621503599603</c:v>
                </c:pt>
                <c:pt idx="63">
                  <c:v>0.37799674760073299</c:v>
                </c:pt>
                <c:pt idx="64">
                  <c:v>0.33857790878663901</c:v>
                </c:pt>
                <c:pt idx="65">
                  <c:v>0.35315004258791199</c:v>
                </c:pt>
                <c:pt idx="66">
                  <c:v>0.33055166053573098</c:v>
                </c:pt>
                <c:pt idx="67">
                  <c:v>0.29171775481618301</c:v>
                </c:pt>
                <c:pt idx="68">
                  <c:v>0.30024379125086798</c:v>
                </c:pt>
                <c:pt idx="69">
                  <c:v>0.28314716814541602</c:v>
                </c:pt>
                <c:pt idx="70">
                  <c:v>0.368902047817801</c:v>
                </c:pt>
                <c:pt idx="71">
                  <c:v>0.293740492298385</c:v>
                </c:pt>
                <c:pt idx="72">
                  <c:v>0.27289768156573502</c:v>
                </c:pt>
                <c:pt idx="73">
                  <c:v>0.32815307168095398</c:v>
                </c:pt>
                <c:pt idx="74">
                  <c:v>0.423679777684426</c:v>
                </c:pt>
                <c:pt idx="75">
                  <c:v>0.49202829821407301</c:v>
                </c:pt>
                <c:pt idx="76">
                  <c:v>0.49871995146607501</c:v>
                </c:pt>
                <c:pt idx="77">
                  <c:v>0.55478745848611699</c:v>
                </c:pt>
                <c:pt idx="78">
                  <c:v>0.53883601429174099</c:v>
                </c:pt>
                <c:pt idx="79">
                  <c:v>0.45928894253018698</c:v>
                </c:pt>
                <c:pt idx="80">
                  <c:v>0.43212081572424199</c:v>
                </c:pt>
                <c:pt idx="81">
                  <c:v>0.393660626747174</c:v>
                </c:pt>
                <c:pt idx="82">
                  <c:v>0.430731237204802</c:v>
                </c:pt>
                <c:pt idx="83">
                  <c:v>0.53153229885704001</c:v>
                </c:pt>
                <c:pt idx="84">
                  <c:v>0.56736352998073203</c:v>
                </c:pt>
                <c:pt idx="85">
                  <c:v>0.37650986801098901</c:v>
                </c:pt>
                <c:pt idx="86">
                  <c:v>0.341807154550966</c:v>
                </c:pt>
                <c:pt idx="87">
                  <c:v>0.36798483711133401</c:v>
                </c:pt>
                <c:pt idx="88">
                  <c:v>0.366976576924746</c:v>
                </c:pt>
                <c:pt idx="89">
                  <c:v>0.30571421528558801</c:v>
                </c:pt>
                <c:pt idx="90">
                  <c:v>0.13033396753198101</c:v>
                </c:pt>
                <c:pt idx="91">
                  <c:v>0.14887314797899801</c:v>
                </c:pt>
                <c:pt idx="92">
                  <c:v>0.26420689796924202</c:v>
                </c:pt>
                <c:pt idx="93">
                  <c:v>0.207396087978997</c:v>
                </c:pt>
                <c:pt idx="94">
                  <c:v>0.22059455112704501</c:v>
                </c:pt>
                <c:pt idx="95">
                  <c:v>0.149008717392908</c:v>
                </c:pt>
                <c:pt idx="96">
                  <c:v>0.17259561376371299</c:v>
                </c:pt>
                <c:pt idx="97">
                  <c:v>0.15553212248434201</c:v>
                </c:pt>
                <c:pt idx="98">
                  <c:v>0.10915553254629499</c:v>
                </c:pt>
                <c:pt idx="99">
                  <c:v>0.104523665095512</c:v>
                </c:pt>
                <c:pt idx="100">
                  <c:v>7.6028042873523299E-2</c:v>
                </c:pt>
                <c:pt idx="101">
                  <c:v>9.6882883340241893E-2</c:v>
                </c:pt>
                <c:pt idx="102">
                  <c:v>0.105023732984924</c:v>
                </c:pt>
                <c:pt idx="103">
                  <c:v>0.128410320324162</c:v>
                </c:pt>
                <c:pt idx="104">
                  <c:v>9.8724141154601597E-2</c:v>
                </c:pt>
                <c:pt idx="105">
                  <c:v>0.12640792601279299</c:v>
                </c:pt>
                <c:pt idx="106">
                  <c:v>0.13816385697338299</c:v>
                </c:pt>
                <c:pt idx="107">
                  <c:v>0.14207020280110799</c:v>
                </c:pt>
                <c:pt idx="108">
                  <c:v>8.4970658907650903E-2</c:v>
                </c:pt>
                <c:pt idx="109">
                  <c:v>2.0664850781310499E-4</c:v>
                </c:pt>
                <c:pt idx="110">
                  <c:v>6.1249287989295201E-2</c:v>
                </c:pt>
                <c:pt idx="111">
                  <c:v>6.66473673158848E-3</c:v>
                </c:pt>
                <c:pt idx="112">
                  <c:v>9.8284390015932604E-8</c:v>
                </c:pt>
                <c:pt idx="113">
                  <c:v>5.1250751087932499E-8</c:v>
                </c:pt>
                <c:pt idx="114">
                  <c:v>1.09178137612032E-6</c:v>
                </c:pt>
                <c:pt idx="115">
                  <c:v>9.37196828362054E-7</c:v>
                </c:pt>
                <c:pt idx="116">
                  <c:v>1.6727611306032699E-6</c:v>
                </c:pt>
                <c:pt idx="117">
                  <c:v>8.9796431391621893E-6</c:v>
                </c:pt>
                <c:pt idx="118">
                  <c:v>1.8874695626624701E-7</c:v>
                </c:pt>
                <c:pt idx="119">
                  <c:v>9.3347144987616906E-6</c:v>
                </c:pt>
                <c:pt idx="120">
                  <c:v>2.60513329757255E-6</c:v>
                </c:pt>
                <c:pt idx="121">
                  <c:v>1.03425920744341E-8</c:v>
                </c:pt>
                <c:pt idx="122">
                  <c:v>9.0246320134443897E-9</c:v>
                </c:pt>
                <c:pt idx="123">
                  <c:v>9.8955252391301307E-6</c:v>
                </c:pt>
                <c:pt idx="124">
                  <c:v>3.2748873486765299E-6</c:v>
                </c:pt>
                <c:pt idx="125">
                  <c:v>4.0475437505751998E-8</c:v>
                </c:pt>
                <c:pt idx="126">
                  <c:v>8.9827477568478201E-7</c:v>
                </c:pt>
                <c:pt idx="127">
                  <c:v>4.1113105397659102E-6</c:v>
                </c:pt>
                <c:pt idx="128">
                  <c:v>1.0738911525110801E-6</c:v>
                </c:pt>
                <c:pt idx="129">
                  <c:v>1.7372629864924701E-6</c:v>
                </c:pt>
                <c:pt idx="130">
                  <c:v>1.2545987853970001E-6</c:v>
                </c:pt>
                <c:pt idx="131">
                  <c:v>8.1985531308215296E-7</c:v>
                </c:pt>
                <c:pt idx="132">
                  <c:v>6.2727200927993998E-6</c:v>
                </c:pt>
                <c:pt idx="133">
                  <c:v>2.4737862590264601E-5</c:v>
                </c:pt>
                <c:pt idx="134">
                  <c:v>7.7174081667551394E-6</c:v>
                </c:pt>
                <c:pt idx="135">
                  <c:v>3.9843112340422498E-7</c:v>
                </c:pt>
                <c:pt idx="136">
                  <c:v>7.5183044796374502E-6</c:v>
                </c:pt>
                <c:pt idx="137">
                  <c:v>3.6698912670376102E-7</c:v>
                </c:pt>
                <c:pt idx="138">
                  <c:v>1.3539927547396499E-7</c:v>
                </c:pt>
                <c:pt idx="139">
                  <c:v>6.2181020059153498E-9</c:v>
                </c:pt>
                <c:pt idx="140">
                  <c:v>3.7878221037672503E-8</c:v>
                </c:pt>
                <c:pt idx="141">
                  <c:v>2.1137028471264199E-8</c:v>
                </c:pt>
                <c:pt idx="142">
                  <c:v>2.4447396682583399E-7</c:v>
                </c:pt>
                <c:pt idx="143">
                  <c:v>6.3492295200788298E-9</c:v>
                </c:pt>
                <c:pt idx="144">
                  <c:v>4.6024207506638701E-8</c:v>
                </c:pt>
                <c:pt idx="145">
                  <c:v>1.11628756065857E-6</c:v>
                </c:pt>
                <c:pt idx="146">
                  <c:v>3.80103406854295E-8</c:v>
                </c:pt>
                <c:pt idx="147">
                  <c:v>2.3117346907604199E-7</c:v>
                </c:pt>
                <c:pt idx="148">
                  <c:v>3.8288409249532698E-6</c:v>
                </c:pt>
                <c:pt idx="149">
                  <c:v>6.7873312365800703E-8</c:v>
                </c:pt>
                <c:pt idx="150">
                  <c:v>1.69668237076059E-7</c:v>
                </c:pt>
                <c:pt idx="151">
                  <c:v>7.4947855667109101E-8</c:v>
                </c:pt>
                <c:pt idx="152">
                  <c:v>4.9947512205996902E-9</c:v>
                </c:pt>
                <c:pt idx="153">
                  <c:v>2.6402313630008699E-7</c:v>
                </c:pt>
                <c:pt idx="154">
                  <c:v>4.0822807182274597E-8</c:v>
                </c:pt>
                <c:pt idx="155">
                  <c:v>1.5372349814856E-6</c:v>
                </c:pt>
                <c:pt idx="156">
                  <c:v>3.1059337181653401E-8</c:v>
                </c:pt>
                <c:pt idx="157">
                  <c:v>5.8089311462232799E-9</c:v>
                </c:pt>
                <c:pt idx="158">
                  <c:v>2.8043907962146002E-9</c:v>
                </c:pt>
                <c:pt idx="159">
                  <c:v>1.01176174042312E-5</c:v>
                </c:pt>
                <c:pt idx="160">
                  <c:v>2.6617438142409703E-7</c:v>
                </c:pt>
                <c:pt idx="161">
                  <c:v>1.77123882575006E-4</c:v>
                </c:pt>
                <c:pt idx="162">
                  <c:v>2.06448840331594E-4</c:v>
                </c:pt>
                <c:pt idx="163">
                  <c:v>5.4697550800274499E-5</c:v>
                </c:pt>
                <c:pt idx="164">
                  <c:v>2.3127601953741601E-3</c:v>
                </c:pt>
                <c:pt idx="165">
                  <c:v>1.17180251053171E-3</c:v>
                </c:pt>
                <c:pt idx="166">
                  <c:v>3.1678939796431801E-5</c:v>
                </c:pt>
                <c:pt idx="167">
                  <c:v>6.0134365248072097E-7</c:v>
                </c:pt>
                <c:pt idx="168">
                  <c:v>6.1750691359694502E-3</c:v>
                </c:pt>
                <c:pt idx="169">
                  <c:v>4.25125957549687E-7</c:v>
                </c:pt>
                <c:pt idx="170">
                  <c:v>5.5575447413295499E-8</c:v>
                </c:pt>
                <c:pt idx="171">
                  <c:v>2.0610709179049701E-8</c:v>
                </c:pt>
                <c:pt idx="172">
                  <c:v>3.5976509969061898E-8</c:v>
                </c:pt>
                <c:pt idx="173">
                  <c:v>5.0700616265059898E-8</c:v>
                </c:pt>
                <c:pt idx="174">
                  <c:v>1.33905753641062E-7</c:v>
                </c:pt>
                <c:pt idx="175">
                  <c:v>6.6656524161153993E-8</c:v>
                </c:pt>
                <c:pt idx="176">
                  <c:v>1.9908805937146801E-7</c:v>
                </c:pt>
                <c:pt idx="177">
                  <c:v>3.8945860916681997E-8</c:v>
                </c:pt>
                <c:pt idx="178">
                  <c:v>1.5889966311731201E-8</c:v>
                </c:pt>
                <c:pt idx="179">
                  <c:v>1.5892516309964701E-7</c:v>
                </c:pt>
                <c:pt idx="180">
                  <c:v>8.5692490536320405E-9</c:v>
                </c:pt>
                <c:pt idx="181">
                  <c:v>3.4050667283484999E-7</c:v>
                </c:pt>
                <c:pt idx="182">
                  <c:v>1.3440400900128201E-7</c:v>
                </c:pt>
                <c:pt idx="183">
                  <c:v>2.5010497117583299E-9</c:v>
                </c:pt>
                <c:pt idx="184">
                  <c:v>1.6333633406060201E-8</c:v>
                </c:pt>
                <c:pt idx="185">
                  <c:v>6.4464937064146598E-8</c:v>
                </c:pt>
                <c:pt idx="186">
                  <c:v>2.4878167027995601E-10</c:v>
                </c:pt>
                <c:pt idx="187">
                  <c:v>1.01362901041892E-8</c:v>
                </c:pt>
                <c:pt idx="188">
                  <c:v>6.6186315351579295E-10</c:v>
                </c:pt>
                <c:pt idx="189">
                  <c:v>4.8742066023668902E-8</c:v>
                </c:pt>
                <c:pt idx="190">
                  <c:v>2.6327366549953799E-8</c:v>
                </c:pt>
                <c:pt idx="191">
                  <c:v>5.98786429522121E-8</c:v>
                </c:pt>
                <c:pt idx="192">
                  <c:v>2.7526836438883901E-8</c:v>
                </c:pt>
                <c:pt idx="193">
                  <c:v>1.25873784153592E-7</c:v>
                </c:pt>
                <c:pt idx="194">
                  <c:v>2.5936634728248698E-7</c:v>
                </c:pt>
                <c:pt idx="195">
                  <c:v>2.5606630520644901E-9</c:v>
                </c:pt>
                <c:pt idx="196">
                  <c:v>4.4960349307626904E-9</c:v>
                </c:pt>
                <c:pt idx="197">
                  <c:v>1.4378008207039401E-7</c:v>
                </c:pt>
                <c:pt idx="198">
                  <c:v>2.3392704770130702E-8</c:v>
                </c:pt>
                <c:pt idx="199">
                  <c:v>7.1410948320695899E-8</c:v>
                </c:pt>
                <c:pt idx="200">
                  <c:v>2.6640841177997098E-9</c:v>
                </c:pt>
                <c:pt idx="201">
                  <c:v>6.4708684022533994E-8</c:v>
                </c:pt>
                <c:pt idx="202">
                  <c:v>1.1828891305012301E-8</c:v>
                </c:pt>
                <c:pt idx="203">
                  <c:v>1.6277164691913299E-8</c:v>
                </c:pt>
                <c:pt idx="204">
                  <c:v>5.6234411522175101E-8</c:v>
                </c:pt>
                <c:pt idx="205">
                  <c:v>2.39749803674887E-9</c:v>
                </c:pt>
                <c:pt idx="206">
                  <c:v>1.0172291084416799E-8</c:v>
                </c:pt>
                <c:pt idx="207">
                  <c:v>3.0529302270587499E-8</c:v>
                </c:pt>
                <c:pt idx="208">
                  <c:v>1.8907608877132499E-9</c:v>
                </c:pt>
                <c:pt idx="209">
                  <c:v>1.17000249678789E-8</c:v>
                </c:pt>
                <c:pt idx="210">
                  <c:v>2.4367810372884E-8</c:v>
                </c:pt>
                <c:pt idx="211">
                  <c:v>3.49499102574315E-8</c:v>
                </c:pt>
                <c:pt idx="212">
                  <c:v>8.3054587614206694E-8</c:v>
                </c:pt>
                <c:pt idx="213">
                  <c:v>2.1740078305343899E-8</c:v>
                </c:pt>
                <c:pt idx="214">
                  <c:v>1.7103113383414299E-9</c:v>
                </c:pt>
                <c:pt idx="215">
                  <c:v>6.2920042959809305E-7</c:v>
                </c:pt>
                <c:pt idx="216">
                  <c:v>3.2936933557925599E-7</c:v>
                </c:pt>
                <c:pt idx="217">
                  <c:v>3.0522692898248798E-7</c:v>
                </c:pt>
                <c:pt idx="218">
                  <c:v>4.4505725096744002E-7</c:v>
                </c:pt>
                <c:pt idx="219">
                  <c:v>1.0091224868321199E-6</c:v>
                </c:pt>
                <c:pt idx="220">
                  <c:v>1.78737781088489E-7</c:v>
                </c:pt>
                <c:pt idx="221">
                  <c:v>2.0744458512748599E-7</c:v>
                </c:pt>
                <c:pt idx="222">
                  <c:v>7.6185103119408997E-7</c:v>
                </c:pt>
                <c:pt idx="223">
                  <c:v>3.7267371174320003E-7</c:v>
                </c:pt>
                <c:pt idx="224">
                  <c:v>1.5298044651844799E-8</c:v>
                </c:pt>
                <c:pt idx="225">
                  <c:v>2.0394065285619299E-8</c:v>
                </c:pt>
                <c:pt idx="226">
                  <c:v>8.2975227777633893E-9</c:v>
                </c:pt>
                <c:pt idx="227">
                  <c:v>1.71522302988594E-6</c:v>
                </c:pt>
                <c:pt idx="228">
                  <c:v>9.5397733240124505E-7</c:v>
                </c:pt>
                <c:pt idx="229">
                  <c:v>1.01057347265286E-7</c:v>
                </c:pt>
                <c:pt idx="230">
                  <c:v>4.75770355161329E-8</c:v>
                </c:pt>
                <c:pt idx="231">
                  <c:v>2.5565381367075399E-8</c:v>
                </c:pt>
                <c:pt idx="232">
                  <c:v>9.7440263416984995E-8</c:v>
                </c:pt>
                <c:pt idx="233">
                  <c:v>1.91029451865026E-7</c:v>
                </c:pt>
                <c:pt idx="234">
                  <c:v>7.14666423194641E-9</c:v>
                </c:pt>
                <c:pt idx="235">
                  <c:v>1.28108692771242E-8</c:v>
                </c:pt>
                <c:pt idx="236">
                  <c:v>3.4270324108158397E-8</c:v>
                </c:pt>
                <c:pt idx="237">
                  <c:v>4.6045923583957397E-8</c:v>
                </c:pt>
                <c:pt idx="238">
                  <c:v>3.9737229688027698E-4</c:v>
                </c:pt>
                <c:pt idx="239">
                  <c:v>2.23579806885746E-6</c:v>
                </c:pt>
                <c:pt idx="240">
                  <c:v>6.3261587744290306E-5</c:v>
                </c:pt>
                <c:pt idx="241">
                  <c:v>8.5123541524558297E-6</c:v>
                </c:pt>
                <c:pt idx="242">
                  <c:v>1.31236141155075E-2</c:v>
                </c:pt>
                <c:pt idx="243">
                  <c:v>5.8559721129343298E-6</c:v>
                </c:pt>
                <c:pt idx="244">
                  <c:v>5.1457322329838997E-6</c:v>
                </c:pt>
                <c:pt idx="245">
                  <c:v>1.2648387923620699E-5</c:v>
                </c:pt>
                <c:pt idx="246">
                  <c:v>2.6765844572286099E-5</c:v>
                </c:pt>
                <c:pt idx="247">
                  <c:v>5.25205541213703E-2</c:v>
                </c:pt>
                <c:pt idx="248">
                  <c:v>4.0126091010728497E-2</c:v>
                </c:pt>
                <c:pt idx="249">
                  <c:v>3.8104028840752903E-2</c:v>
                </c:pt>
                <c:pt idx="250">
                  <c:v>5.6150907613083598E-2</c:v>
                </c:pt>
                <c:pt idx="251">
                  <c:v>9.1265687183844004E-3</c:v>
                </c:pt>
                <c:pt idx="252">
                  <c:v>0.10672118191332</c:v>
                </c:pt>
                <c:pt idx="253">
                  <c:v>1.6711477129999399E-2</c:v>
                </c:pt>
                <c:pt idx="254">
                  <c:v>3.30661608848857E-6</c:v>
                </c:pt>
                <c:pt idx="255">
                  <c:v>2.9898210840525001E-7</c:v>
                </c:pt>
                <c:pt idx="256">
                  <c:v>1.29322542883837E-6</c:v>
                </c:pt>
                <c:pt idx="257">
                  <c:v>6.1261247373951503E-7</c:v>
                </c:pt>
                <c:pt idx="258">
                  <c:v>1.05980826785404E-5</c:v>
                </c:pt>
                <c:pt idx="259">
                  <c:v>8.9272982099587896E-8</c:v>
                </c:pt>
                <c:pt idx="260">
                  <c:v>2.0336897127069701E-8</c:v>
                </c:pt>
                <c:pt idx="261">
                  <c:v>1.6362296137980201E-6</c:v>
                </c:pt>
                <c:pt idx="262">
                  <c:v>1.4694057610276699E-6</c:v>
                </c:pt>
                <c:pt idx="263">
                  <c:v>7.8730522394804101E-6</c:v>
                </c:pt>
                <c:pt idx="264">
                  <c:v>4.4297373215706801E-7</c:v>
                </c:pt>
                <c:pt idx="265">
                  <c:v>2.5993004887863599E-6</c:v>
                </c:pt>
                <c:pt idx="266">
                  <c:v>7.3119140156129599E-8</c:v>
                </c:pt>
                <c:pt idx="267">
                  <c:v>2.61886795961842E-8</c:v>
                </c:pt>
                <c:pt idx="268">
                  <c:v>3.6891048088526402E-8</c:v>
                </c:pt>
                <c:pt idx="269">
                  <c:v>2.87658958692321E-8</c:v>
                </c:pt>
                <c:pt idx="270">
                  <c:v>5.2843573069264703E-8</c:v>
                </c:pt>
                <c:pt idx="271">
                  <c:v>1.21993412758945E-7</c:v>
                </c:pt>
                <c:pt idx="272">
                  <c:v>3.14583431198635E-7</c:v>
                </c:pt>
                <c:pt idx="273">
                  <c:v>4.5000488281372802E-9</c:v>
                </c:pt>
                <c:pt idx="274">
                  <c:v>2.3793700495391899E-9</c:v>
                </c:pt>
                <c:pt idx="275">
                  <c:v>3.0328109937052801E-7</c:v>
                </c:pt>
                <c:pt idx="276">
                  <c:v>4.0733417838170502E-9</c:v>
                </c:pt>
                <c:pt idx="277">
                  <c:v>6.8514830357050995E-10</c:v>
                </c:pt>
                <c:pt idx="278">
                  <c:v>4.6604905743329298E-9</c:v>
                </c:pt>
                <c:pt idx="279">
                  <c:v>1.3155440090715099E-7</c:v>
                </c:pt>
                <c:pt idx="280">
                  <c:v>1.2811094262130301E-7</c:v>
                </c:pt>
                <c:pt idx="281">
                  <c:v>8.3074590208227502E-8</c:v>
                </c:pt>
                <c:pt idx="282">
                  <c:v>7.9526090637503702E-10</c:v>
                </c:pt>
                <c:pt idx="283">
                  <c:v>7.4452962765429999E-9</c:v>
                </c:pt>
                <c:pt idx="284">
                  <c:v>1.92184020707309E-8</c:v>
                </c:pt>
                <c:pt idx="285">
                  <c:v>7.3059981645692101E-10</c:v>
                </c:pt>
                <c:pt idx="286">
                  <c:v>1.51458105085232E-9</c:v>
                </c:pt>
                <c:pt idx="287">
                  <c:v>5.23961636792264E-9</c:v>
                </c:pt>
                <c:pt idx="288">
                  <c:v>7.7734229945333606E-9</c:v>
                </c:pt>
                <c:pt idx="289">
                  <c:v>2.0441664499796498E-9</c:v>
                </c:pt>
                <c:pt idx="290">
                  <c:v>7.3614772294777598E-8</c:v>
                </c:pt>
                <c:pt idx="291">
                  <c:v>5.6468893504048796E-9</c:v>
                </c:pt>
                <c:pt idx="292">
                  <c:v>2.50815643168827E-7</c:v>
                </c:pt>
                <c:pt idx="293">
                  <c:v>8.5304690090686308E-9</c:v>
                </c:pt>
                <c:pt idx="294">
                  <c:v>4.4240290687004102E-9</c:v>
                </c:pt>
                <c:pt idx="295">
                  <c:v>1.3808186544438799E-7</c:v>
                </c:pt>
                <c:pt idx="296">
                  <c:v>4.6862123902652898E-8</c:v>
                </c:pt>
                <c:pt idx="297">
                  <c:v>3.82824310935401E-9</c:v>
                </c:pt>
                <c:pt idx="298">
                  <c:v>9.8292075704038605E-10</c:v>
                </c:pt>
                <c:pt idx="299">
                  <c:v>6.1146275967498399E-8</c:v>
                </c:pt>
                <c:pt idx="300">
                  <c:v>6.2187488017058097E-9</c:v>
                </c:pt>
                <c:pt idx="301">
                  <c:v>2.6680493365511502E-8</c:v>
                </c:pt>
                <c:pt idx="302">
                  <c:v>3.93414956934963E-10</c:v>
                </c:pt>
                <c:pt idx="303">
                  <c:v>3.5055642146422298E-9</c:v>
                </c:pt>
                <c:pt idx="304">
                  <c:v>1.01288555490518E-8</c:v>
                </c:pt>
                <c:pt idx="305">
                  <c:v>5.5756945916702598E-9</c:v>
                </c:pt>
                <c:pt idx="306">
                  <c:v>1.52480035937058E-9</c:v>
                </c:pt>
                <c:pt idx="307">
                  <c:v>4.3237142105766203E-8</c:v>
                </c:pt>
                <c:pt idx="308">
                  <c:v>5.0852361314749902E-10</c:v>
                </c:pt>
                <c:pt idx="309">
                  <c:v>8.6899302688301302E-10</c:v>
                </c:pt>
                <c:pt idx="310">
                  <c:v>2.2428313730494198E-9</c:v>
                </c:pt>
                <c:pt idx="311">
                  <c:v>3.42092523625973E-9</c:v>
                </c:pt>
                <c:pt idx="312">
                  <c:v>6.2541602035977502E-10</c:v>
                </c:pt>
                <c:pt idx="313">
                  <c:v>4.8738070045839297E-9</c:v>
                </c:pt>
                <c:pt idx="314">
                  <c:v>4.4740374366582998E-8</c:v>
                </c:pt>
                <c:pt idx="315">
                  <c:v>1.5738360506925999E-8</c:v>
                </c:pt>
                <c:pt idx="316">
                  <c:v>1.54766102385056E-8</c:v>
                </c:pt>
                <c:pt idx="317">
                  <c:v>1.59830059066463E-10</c:v>
                </c:pt>
                <c:pt idx="318">
                  <c:v>7.6865570419317503E-8</c:v>
                </c:pt>
                <c:pt idx="319">
                  <c:v>5.9312310706230397E-8</c:v>
                </c:pt>
                <c:pt idx="320">
                  <c:v>4.9604244297544004E-9</c:v>
                </c:pt>
                <c:pt idx="321">
                  <c:v>1.99086027170038E-8</c:v>
                </c:pt>
                <c:pt idx="322">
                  <c:v>8.62927593202512E-10</c:v>
                </c:pt>
                <c:pt idx="323">
                  <c:v>2.5894227427502098E-9</c:v>
                </c:pt>
                <c:pt idx="324">
                  <c:v>1.7050621579034601E-9</c:v>
                </c:pt>
                <c:pt idx="325">
                  <c:v>1.5480384728995601E-8</c:v>
                </c:pt>
                <c:pt idx="326">
                  <c:v>1.3473370992792799E-9</c:v>
                </c:pt>
                <c:pt idx="327">
                  <c:v>5.7191517230170998E-9</c:v>
                </c:pt>
                <c:pt idx="328">
                  <c:v>7.5082068091390304E-9</c:v>
                </c:pt>
                <c:pt idx="329">
                  <c:v>6.3187362909722502E-8</c:v>
                </c:pt>
                <c:pt idx="330">
                  <c:v>1.2007494358379599E-7</c:v>
                </c:pt>
                <c:pt idx="331">
                  <c:v>3.0042842521196899E-7</c:v>
                </c:pt>
                <c:pt idx="332">
                  <c:v>5.0643942365631696E-9</c:v>
                </c:pt>
                <c:pt idx="333">
                  <c:v>3.9210423089628498E-10</c:v>
                </c:pt>
                <c:pt idx="334">
                  <c:v>1.8282677702493401E-8</c:v>
                </c:pt>
                <c:pt idx="335">
                  <c:v>5.9839983066829804E-8</c:v>
                </c:pt>
                <c:pt idx="336">
                  <c:v>1.3249054676893001E-7</c:v>
                </c:pt>
                <c:pt idx="337">
                  <c:v>2.5156323596734299E-8</c:v>
                </c:pt>
                <c:pt idx="338">
                  <c:v>5.1130490392787904E-7</c:v>
                </c:pt>
                <c:pt idx="339">
                  <c:v>1.37658490137434E-10</c:v>
                </c:pt>
                <c:pt idx="340">
                  <c:v>1.76586268797372E-7</c:v>
                </c:pt>
                <c:pt idx="341">
                  <c:v>5.2667150960314398E-8</c:v>
                </c:pt>
                <c:pt idx="342">
                  <c:v>5.9154508768742603E-8</c:v>
                </c:pt>
                <c:pt idx="343">
                  <c:v>1.3710793119489601E-8</c:v>
                </c:pt>
                <c:pt idx="344">
                  <c:v>3.3204462373260598E-8</c:v>
                </c:pt>
                <c:pt idx="345">
                  <c:v>2.5660522771480401E-8</c:v>
                </c:pt>
                <c:pt idx="346">
                  <c:v>1.9395396778322102E-9</c:v>
                </c:pt>
                <c:pt idx="347">
                  <c:v>1.50035781560623E-7</c:v>
                </c:pt>
                <c:pt idx="348">
                  <c:v>1.9649896543490701E-8</c:v>
                </c:pt>
                <c:pt idx="349">
                  <c:v>3.2907212104149999E-8</c:v>
                </c:pt>
                <c:pt idx="350">
                  <c:v>1.8620546676702099E-8</c:v>
                </c:pt>
                <c:pt idx="351">
                  <c:v>3.8821576529082599E-8</c:v>
                </c:pt>
                <c:pt idx="352">
                  <c:v>8.4623298747608999E-8</c:v>
                </c:pt>
                <c:pt idx="353">
                  <c:v>3.6296501755528898E-10</c:v>
                </c:pt>
                <c:pt idx="354">
                  <c:v>5.76572871839061E-8</c:v>
                </c:pt>
                <c:pt idx="355">
                  <c:v>1.0956970549525E-10</c:v>
                </c:pt>
                <c:pt idx="356">
                  <c:v>2.0361281501672299E-8</c:v>
                </c:pt>
                <c:pt idx="357">
                  <c:v>4.3789007577915599E-8</c:v>
                </c:pt>
                <c:pt idx="358">
                  <c:v>9.02145778587983E-10</c:v>
                </c:pt>
                <c:pt idx="359">
                  <c:v>2.6294898657031399E-8</c:v>
                </c:pt>
                <c:pt idx="360">
                  <c:v>1.9382346116330399E-8</c:v>
                </c:pt>
                <c:pt idx="361">
                  <c:v>3.5219235860859097E-8</c:v>
                </c:pt>
                <c:pt idx="362">
                  <c:v>1.02624458241657E-8</c:v>
                </c:pt>
                <c:pt idx="363">
                  <c:v>4.3284599210440202E-8</c:v>
                </c:pt>
                <c:pt idx="364">
                  <c:v>3.1369545638192699E-8</c:v>
                </c:pt>
                <c:pt idx="365">
                  <c:v>1.60772961284409E-8</c:v>
                </c:pt>
                <c:pt idx="366">
                  <c:v>2.07858531386958E-8</c:v>
                </c:pt>
                <c:pt idx="367">
                  <c:v>1.2254713375012101E-9</c:v>
                </c:pt>
                <c:pt idx="368">
                  <c:v>1.0656771338486799E-9</c:v>
                </c:pt>
                <c:pt idx="369">
                  <c:v>8.7252218073228397E-10</c:v>
                </c:pt>
                <c:pt idx="370">
                  <c:v>6.7003600584888801E-9</c:v>
                </c:pt>
                <c:pt idx="371">
                  <c:v>2.03003594741375E-9</c:v>
                </c:pt>
                <c:pt idx="372">
                  <c:v>1.5420352799828001E-9</c:v>
                </c:pt>
                <c:pt idx="373">
                  <c:v>3.1417294030832602E-9</c:v>
                </c:pt>
                <c:pt idx="374">
                  <c:v>1.5372288318395899E-7</c:v>
                </c:pt>
                <c:pt idx="375">
                  <c:v>5.3547874310440998E-9</c:v>
                </c:pt>
                <c:pt idx="376">
                  <c:v>1.2316384161238301E-9</c:v>
                </c:pt>
                <c:pt idx="377">
                  <c:v>4.3874182495741302E-9</c:v>
                </c:pt>
                <c:pt idx="378">
                  <c:v>2.7680744151760801E-8</c:v>
                </c:pt>
                <c:pt idx="379">
                  <c:v>8.3077606893572601E-8</c:v>
                </c:pt>
                <c:pt idx="380">
                  <c:v>2.66485560842394E-9</c:v>
                </c:pt>
                <c:pt idx="381">
                  <c:v>5.7083745615072999E-9</c:v>
                </c:pt>
                <c:pt idx="382">
                  <c:v>2.45282264344646E-7</c:v>
                </c:pt>
                <c:pt idx="383">
                  <c:v>7.0216742609167795E-8</c:v>
                </c:pt>
                <c:pt idx="384">
                  <c:v>2.96417859080034E-8</c:v>
                </c:pt>
                <c:pt idx="385">
                  <c:v>1.74058913828834E-9</c:v>
                </c:pt>
                <c:pt idx="386">
                  <c:v>3.5710503840741999E-8</c:v>
                </c:pt>
                <c:pt idx="387">
                  <c:v>8.6986462135747406E-9</c:v>
                </c:pt>
                <c:pt idx="388">
                  <c:v>3.33186864939512E-9</c:v>
                </c:pt>
                <c:pt idx="389">
                  <c:v>6.6543162351105896E-9</c:v>
                </c:pt>
                <c:pt idx="390">
                  <c:v>3.31028214182575E-9</c:v>
                </c:pt>
                <c:pt idx="391">
                  <c:v>4.0391997248049303E-9</c:v>
                </c:pt>
                <c:pt idx="392">
                  <c:v>1.7970238596150799E-8</c:v>
                </c:pt>
                <c:pt idx="393">
                  <c:v>2.4190713990105899E-2</c:v>
                </c:pt>
                <c:pt idx="394">
                  <c:v>9.7818235047559803E-8</c:v>
                </c:pt>
                <c:pt idx="395">
                  <c:v>2.7070881060530299E-5</c:v>
                </c:pt>
                <c:pt idx="396">
                  <c:v>9.4157331156634296E-8</c:v>
                </c:pt>
                <c:pt idx="397">
                  <c:v>2.5512975267044698E-6</c:v>
                </c:pt>
                <c:pt idx="398">
                  <c:v>2.7021324896592101E-6</c:v>
                </c:pt>
                <c:pt idx="399">
                  <c:v>5.0543740499633901E-8</c:v>
                </c:pt>
                <c:pt idx="400">
                  <c:v>5.1990657276551902E-8</c:v>
                </c:pt>
                <c:pt idx="401">
                  <c:v>1.3057615363826599E-6</c:v>
                </c:pt>
                <c:pt idx="402">
                  <c:v>2.2034155710156199E-8</c:v>
                </c:pt>
                <c:pt idx="403">
                  <c:v>2.60396425077958E-5</c:v>
                </c:pt>
                <c:pt idx="404">
                  <c:v>2.41874149398936E-7</c:v>
                </c:pt>
                <c:pt idx="405">
                  <c:v>1.06473969067594E-5</c:v>
                </c:pt>
                <c:pt idx="406">
                  <c:v>4.0986162888743801E-6</c:v>
                </c:pt>
                <c:pt idx="407">
                  <c:v>5.3926893187632903E-9</c:v>
                </c:pt>
                <c:pt idx="408">
                  <c:v>4.7436906411441299E-9</c:v>
                </c:pt>
                <c:pt idx="409">
                  <c:v>3.9232646723266602E-8</c:v>
                </c:pt>
                <c:pt idx="410">
                  <c:v>1.3284907685823399E-7</c:v>
                </c:pt>
                <c:pt idx="411">
                  <c:v>1.9760555478736699E-7</c:v>
                </c:pt>
                <c:pt idx="412">
                  <c:v>3.0650100975093098E-7</c:v>
                </c:pt>
                <c:pt idx="413">
                  <c:v>3.0242995358111802E-8</c:v>
                </c:pt>
                <c:pt idx="414">
                  <c:v>9.9551616630709706E-9</c:v>
                </c:pt>
                <c:pt idx="415">
                  <c:v>3.18328614487219E-9</c:v>
                </c:pt>
                <c:pt idx="416">
                  <c:v>4.89560248151143E-9</c:v>
                </c:pt>
                <c:pt idx="417">
                  <c:v>1.37324622316835E-9</c:v>
                </c:pt>
                <c:pt idx="418">
                  <c:v>6.3470416895239897E-9</c:v>
                </c:pt>
                <c:pt idx="419">
                  <c:v>9.7692650403478501E-9</c:v>
                </c:pt>
                <c:pt idx="420">
                  <c:v>1.2852565548360899E-8</c:v>
                </c:pt>
                <c:pt idx="421">
                  <c:v>1.68077600136669E-6</c:v>
                </c:pt>
                <c:pt idx="422">
                  <c:v>2.08783256951264E-8</c:v>
                </c:pt>
                <c:pt idx="423">
                  <c:v>3.5439348229945899E-7</c:v>
                </c:pt>
                <c:pt idx="424">
                  <c:v>4.3290272051687603E-9</c:v>
                </c:pt>
                <c:pt idx="425">
                  <c:v>6.4166684404779601E-6</c:v>
                </c:pt>
                <c:pt idx="426">
                  <c:v>6.9016685497435497E-6</c:v>
                </c:pt>
                <c:pt idx="427">
                  <c:v>6.7261831382028096E-3</c:v>
                </c:pt>
                <c:pt idx="428">
                  <c:v>4.79499503080675E-2</c:v>
                </c:pt>
                <c:pt idx="429">
                  <c:v>5.56280989208461E-9</c:v>
                </c:pt>
                <c:pt idx="430">
                  <c:v>9.8649469429556394E-8</c:v>
                </c:pt>
                <c:pt idx="431">
                  <c:v>1.0720530265848401E-7</c:v>
                </c:pt>
                <c:pt idx="432">
                  <c:v>3.7675566455528602E-8</c:v>
                </c:pt>
                <c:pt idx="433">
                  <c:v>4.7707595849812601E-9</c:v>
                </c:pt>
                <c:pt idx="434">
                  <c:v>3.8944765590942101E-10</c:v>
                </c:pt>
                <c:pt idx="435">
                  <c:v>1.6206857893700099E-9</c:v>
                </c:pt>
                <c:pt idx="436">
                  <c:v>8.4154319112367504E-10</c:v>
                </c:pt>
                <c:pt idx="437">
                  <c:v>1.5541731142167199E-8</c:v>
                </c:pt>
                <c:pt idx="438">
                  <c:v>5.5623453954731297E-8</c:v>
                </c:pt>
                <c:pt idx="439">
                  <c:v>2.8728561073690699E-8</c:v>
                </c:pt>
                <c:pt idx="440">
                  <c:v>7.1524873947305502E-7</c:v>
                </c:pt>
                <c:pt idx="441">
                  <c:v>1.3636795132295101E-7</c:v>
                </c:pt>
                <c:pt idx="442">
                  <c:v>0.36506946022514097</c:v>
                </c:pt>
                <c:pt idx="443">
                  <c:v>0.35072705738395699</c:v>
                </c:pt>
                <c:pt idx="444">
                  <c:v>0.35704058506749198</c:v>
                </c:pt>
                <c:pt idx="445">
                  <c:v>2.09368514335773E-7</c:v>
                </c:pt>
                <c:pt idx="446">
                  <c:v>8.3465752008315694E-8</c:v>
                </c:pt>
                <c:pt idx="447">
                  <c:v>2.3318352695142699E-8</c:v>
                </c:pt>
                <c:pt idx="448">
                  <c:v>0.125090928027079</c:v>
                </c:pt>
                <c:pt idx="449">
                  <c:v>6.6123378272852805E-4</c:v>
                </c:pt>
                <c:pt idx="450">
                  <c:v>4.6609267801727304E-3</c:v>
                </c:pt>
                <c:pt idx="451">
                  <c:v>7.7655817618692904E-2</c:v>
                </c:pt>
                <c:pt idx="452">
                  <c:v>0.17831288627439301</c:v>
                </c:pt>
                <c:pt idx="453">
                  <c:v>0.237794674912221</c:v>
                </c:pt>
                <c:pt idx="454">
                  <c:v>0.33264574533719399</c:v>
                </c:pt>
                <c:pt idx="455">
                  <c:v>0.30976256528448298</c:v>
                </c:pt>
                <c:pt idx="456">
                  <c:v>0.23113951591283399</c:v>
                </c:pt>
                <c:pt idx="457">
                  <c:v>5.9059708936687397E-2</c:v>
                </c:pt>
                <c:pt idx="458">
                  <c:v>6.6705161719443407E-2</c:v>
                </c:pt>
                <c:pt idx="459">
                  <c:v>4.1788662326206497E-2</c:v>
                </c:pt>
                <c:pt idx="460">
                  <c:v>4.6279881549799097E-2</c:v>
                </c:pt>
                <c:pt idx="461">
                  <c:v>0.100863167192511</c:v>
                </c:pt>
                <c:pt idx="462">
                  <c:v>0.105762283547189</c:v>
                </c:pt>
                <c:pt idx="463">
                  <c:v>0.13983391040842</c:v>
                </c:pt>
                <c:pt idx="464">
                  <c:v>0.14164582581167301</c:v>
                </c:pt>
                <c:pt idx="465">
                  <c:v>6.09331519991256E-2</c:v>
                </c:pt>
                <c:pt idx="466">
                  <c:v>2.63708873761194E-6</c:v>
                </c:pt>
                <c:pt idx="467">
                  <c:v>5.7867390391883098E-8</c:v>
                </c:pt>
                <c:pt idx="468">
                  <c:v>3.9938241554494301E-8</c:v>
                </c:pt>
                <c:pt idx="469">
                  <c:v>4.7631153150466798E-8</c:v>
                </c:pt>
                <c:pt idx="470">
                  <c:v>6.3361933097252499E-7</c:v>
                </c:pt>
                <c:pt idx="471">
                  <c:v>1.199426989483E-8</c:v>
                </c:pt>
                <c:pt idx="472">
                  <c:v>5.0297347615707302E-8</c:v>
                </c:pt>
                <c:pt idx="473">
                  <c:v>1.40103405598382E-8</c:v>
                </c:pt>
                <c:pt idx="474">
                  <c:v>5.36740546238314E-8</c:v>
                </c:pt>
                <c:pt idx="475">
                  <c:v>3.7605862299709302E-8</c:v>
                </c:pt>
                <c:pt idx="476">
                  <c:v>4.7445893967795902E-7</c:v>
                </c:pt>
                <c:pt idx="477">
                  <c:v>6.8419047398075598E-8</c:v>
                </c:pt>
                <c:pt idx="478">
                  <c:v>2.8921887930780399E-9</c:v>
                </c:pt>
                <c:pt idx="479">
                  <c:v>2.79797879226569E-8</c:v>
                </c:pt>
                <c:pt idx="480">
                  <c:v>2.25744328488873E-8</c:v>
                </c:pt>
                <c:pt idx="481">
                  <c:v>3.0666093225456698E-7</c:v>
                </c:pt>
                <c:pt idx="482">
                  <c:v>1.81246981777873E-8</c:v>
                </c:pt>
                <c:pt idx="483">
                  <c:v>3.3235788849858099E-8</c:v>
                </c:pt>
                <c:pt idx="484">
                  <c:v>1.5335555240226699E-8</c:v>
                </c:pt>
                <c:pt idx="485">
                  <c:v>1.8158163148901201E-8</c:v>
                </c:pt>
                <c:pt idx="486">
                  <c:v>2.0606432407777599E-9</c:v>
                </c:pt>
                <c:pt idx="487">
                  <c:v>4.2121021050440996E-9</c:v>
                </c:pt>
                <c:pt idx="488">
                  <c:v>3.5801848844552798E-8</c:v>
                </c:pt>
                <c:pt idx="489">
                  <c:v>4.7863182808889899E-9</c:v>
                </c:pt>
                <c:pt idx="490">
                  <c:v>2.6901958339813898E-7</c:v>
                </c:pt>
                <c:pt idx="491">
                  <c:v>1.18172762544451E-6</c:v>
                </c:pt>
                <c:pt idx="492">
                  <c:v>1.6600514867496401E-8</c:v>
                </c:pt>
                <c:pt idx="493">
                  <c:v>5.7122687907284999E-8</c:v>
                </c:pt>
                <c:pt idx="494">
                  <c:v>4.5379397902187597E-10</c:v>
                </c:pt>
                <c:pt idx="495">
                  <c:v>1.6621189357962199E-8</c:v>
                </c:pt>
                <c:pt idx="496">
                  <c:v>8.9539866513902708E-9</c:v>
                </c:pt>
                <c:pt idx="497">
                  <c:v>1.0750838212119999E-7</c:v>
                </c:pt>
                <c:pt idx="498">
                  <c:v>1.4084785996050501E-7</c:v>
                </c:pt>
                <c:pt idx="499">
                  <c:v>2.6040618037821899E-8</c:v>
                </c:pt>
                <c:pt idx="500">
                  <c:v>5.8170745029395498E-8</c:v>
                </c:pt>
                <c:pt idx="501">
                  <c:v>2.10637306699206E-8</c:v>
                </c:pt>
                <c:pt idx="502">
                  <c:v>1.14287501698717E-7</c:v>
                </c:pt>
                <c:pt idx="503">
                  <c:v>3.17468608471892E-8</c:v>
                </c:pt>
                <c:pt idx="504">
                  <c:v>1.45527570409625E-8</c:v>
                </c:pt>
                <c:pt idx="505">
                  <c:v>2.2370125827282699E-7</c:v>
                </c:pt>
                <c:pt idx="506">
                  <c:v>3.7987483713935298E-8</c:v>
                </c:pt>
                <c:pt idx="507">
                  <c:v>1.61528364784571E-7</c:v>
                </c:pt>
                <c:pt idx="508">
                  <c:v>9.3496965384509905E-10</c:v>
                </c:pt>
                <c:pt idx="509">
                  <c:v>5.16410364117158E-8</c:v>
                </c:pt>
                <c:pt idx="510">
                  <c:v>2.4325102305894499E-7</c:v>
                </c:pt>
                <c:pt idx="511">
                  <c:v>3.7429043193433797E-9</c:v>
                </c:pt>
                <c:pt idx="512">
                  <c:v>1.7800652541208899E-8</c:v>
                </c:pt>
                <c:pt idx="513">
                  <c:v>7.0972120827716103E-8</c:v>
                </c:pt>
                <c:pt idx="514">
                  <c:v>3.2743091866389202E-8</c:v>
                </c:pt>
                <c:pt idx="515">
                  <c:v>1.28620330964905E-7</c:v>
                </c:pt>
                <c:pt idx="516">
                  <c:v>6.50184090989187E-8</c:v>
                </c:pt>
                <c:pt idx="517">
                  <c:v>8.9817720518650308E-9</c:v>
                </c:pt>
                <c:pt idx="518">
                  <c:v>1.0268017636248301E-8</c:v>
                </c:pt>
                <c:pt idx="519">
                  <c:v>1.19576565509659E-8</c:v>
                </c:pt>
                <c:pt idx="520">
                  <c:v>5.6076440369311897E-8</c:v>
                </c:pt>
                <c:pt idx="521">
                  <c:v>5.7301777911710597E-10</c:v>
                </c:pt>
                <c:pt idx="522">
                  <c:v>1.9414535494683501E-7</c:v>
                </c:pt>
                <c:pt idx="523">
                  <c:v>6.7071136200595996E-9</c:v>
                </c:pt>
                <c:pt idx="524">
                  <c:v>4.04447829782101E-8</c:v>
                </c:pt>
                <c:pt idx="525">
                  <c:v>4.94422571241933E-8</c:v>
                </c:pt>
                <c:pt idx="526">
                  <c:v>7.0589992760887801E-10</c:v>
                </c:pt>
                <c:pt idx="527">
                  <c:v>7.9155702365368901E-9</c:v>
                </c:pt>
                <c:pt idx="528">
                  <c:v>2.5218848142486498E-7</c:v>
                </c:pt>
                <c:pt idx="529">
                  <c:v>2.9742952964546602E-7</c:v>
                </c:pt>
                <c:pt idx="530">
                  <c:v>1.3315934025400599E-7</c:v>
                </c:pt>
                <c:pt idx="531">
                  <c:v>1.4619918453081E-8</c:v>
                </c:pt>
                <c:pt idx="532">
                  <c:v>7.7058390765124503E-7</c:v>
                </c:pt>
                <c:pt idx="533">
                  <c:v>3.3867227654834801E-6</c:v>
                </c:pt>
                <c:pt idx="534">
                  <c:v>9.7424823205398495E-9</c:v>
                </c:pt>
                <c:pt idx="535">
                  <c:v>1.75119371254893E-6</c:v>
                </c:pt>
                <c:pt idx="536">
                  <c:v>2.4670592047592201E-6</c:v>
                </c:pt>
                <c:pt idx="537">
                  <c:v>9.9446545799317494E-9</c:v>
                </c:pt>
                <c:pt idx="538">
                  <c:v>8.6078902102878701E-7</c:v>
                </c:pt>
                <c:pt idx="539">
                  <c:v>2.8007661069918699E-7</c:v>
                </c:pt>
                <c:pt idx="540">
                  <c:v>2.0126445827568399E-8</c:v>
                </c:pt>
                <c:pt idx="541">
                  <c:v>2.0919359960979299E-8</c:v>
                </c:pt>
                <c:pt idx="542">
                  <c:v>2.6704618578487798E-9</c:v>
                </c:pt>
                <c:pt idx="543">
                  <c:v>1.5836644919624199E-7</c:v>
                </c:pt>
                <c:pt idx="544">
                  <c:v>1.9293254128386899E-9</c:v>
                </c:pt>
                <c:pt idx="545">
                  <c:v>1.3124805174131E-9</c:v>
                </c:pt>
                <c:pt idx="546">
                  <c:v>2.3156377130876302E-8</c:v>
                </c:pt>
                <c:pt idx="547">
                  <c:v>2.7956418380811701E-9</c:v>
                </c:pt>
                <c:pt idx="548">
                  <c:v>1.18826576370823E-7</c:v>
                </c:pt>
                <c:pt idx="549">
                  <c:v>1.0559900812768199E-8</c:v>
                </c:pt>
                <c:pt idx="550">
                  <c:v>1.46255331861754E-7</c:v>
                </c:pt>
                <c:pt idx="551">
                  <c:v>1.50036618259724E-8</c:v>
                </c:pt>
                <c:pt idx="552">
                  <c:v>7.8181574132132698E-10</c:v>
                </c:pt>
                <c:pt idx="553">
                  <c:v>8.3909688130009401E-8</c:v>
                </c:pt>
                <c:pt idx="554">
                  <c:v>1.06249473250937E-6</c:v>
                </c:pt>
                <c:pt idx="555">
                  <c:v>1.3481197401529101E-6</c:v>
                </c:pt>
                <c:pt idx="556">
                  <c:v>8.8189771059899304E-7</c:v>
                </c:pt>
                <c:pt idx="557">
                  <c:v>1.11738661329413E-8</c:v>
                </c:pt>
                <c:pt idx="558">
                  <c:v>1.1006236181845099E-7</c:v>
                </c:pt>
                <c:pt idx="559">
                  <c:v>3.92304139781711E-7</c:v>
                </c:pt>
                <c:pt idx="560">
                  <c:v>1.1244743781752401E-8</c:v>
                </c:pt>
                <c:pt idx="561">
                  <c:v>2.9743844126074198E-8</c:v>
                </c:pt>
                <c:pt idx="562">
                  <c:v>1.24791957551632E-9</c:v>
                </c:pt>
                <c:pt idx="563">
                  <c:v>2.4686838082465099E-8</c:v>
                </c:pt>
                <c:pt idx="564">
                  <c:v>6.7287048115953001E-8</c:v>
                </c:pt>
                <c:pt idx="565">
                  <c:v>2.4376060249151299E-8</c:v>
                </c:pt>
                <c:pt idx="566">
                  <c:v>6.1267375811916998E-7</c:v>
                </c:pt>
                <c:pt idx="567">
                  <c:v>1.8702607215564001E-8</c:v>
                </c:pt>
                <c:pt idx="568">
                  <c:v>2.23746745694334E-7</c:v>
                </c:pt>
                <c:pt idx="569">
                  <c:v>1.9088367982659998E-6</c:v>
                </c:pt>
                <c:pt idx="570">
                  <c:v>6.40381086816713E-8</c:v>
                </c:pt>
                <c:pt idx="571">
                  <c:v>6.7672995883835801E-7</c:v>
                </c:pt>
                <c:pt idx="572">
                  <c:v>4.5518989160752499E-8</c:v>
                </c:pt>
                <c:pt idx="573">
                  <c:v>1.8950554233763601E-6</c:v>
                </c:pt>
                <c:pt idx="574">
                  <c:v>5.7826288940411802E-8</c:v>
                </c:pt>
                <c:pt idx="575">
                  <c:v>7.0872687167010402E-7</c:v>
                </c:pt>
                <c:pt idx="576">
                  <c:v>1.0659249947934601E-6</c:v>
                </c:pt>
                <c:pt idx="577">
                  <c:v>3.4823972049104299E-7</c:v>
                </c:pt>
                <c:pt idx="578">
                  <c:v>3.85676524055759E-9</c:v>
                </c:pt>
                <c:pt idx="579">
                  <c:v>8.6718524601582796E-7</c:v>
                </c:pt>
                <c:pt idx="580">
                  <c:v>2.2089722254475999E-5</c:v>
                </c:pt>
                <c:pt idx="581">
                  <c:v>2.6527187289192502E-5</c:v>
                </c:pt>
                <c:pt idx="582">
                  <c:v>2.2193943317881902E-3</c:v>
                </c:pt>
                <c:pt idx="583">
                  <c:v>8.8589326722719394E-3</c:v>
                </c:pt>
                <c:pt idx="584">
                  <c:v>5.8804649818891604E-3</c:v>
                </c:pt>
                <c:pt idx="585">
                  <c:v>3.0407890174555699E-3</c:v>
                </c:pt>
                <c:pt idx="586">
                  <c:v>1.76907839575999E-3</c:v>
                </c:pt>
                <c:pt idx="587">
                  <c:v>9.9345689959606299E-5</c:v>
                </c:pt>
                <c:pt idx="588">
                  <c:v>4.8773320417450899E-3</c:v>
                </c:pt>
                <c:pt idx="589">
                  <c:v>1.0241088642543399E-2</c:v>
                </c:pt>
                <c:pt idx="590">
                  <c:v>3.1034800710082201E-7</c:v>
                </c:pt>
                <c:pt idx="591">
                  <c:v>1.2144871617865401E-6</c:v>
                </c:pt>
                <c:pt idx="592">
                  <c:v>1.4885552909611E-5</c:v>
                </c:pt>
                <c:pt idx="593">
                  <c:v>1.61078965280242E-6</c:v>
                </c:pt>
                <c:pt idx="594">
                  <c:v>5.9372195967649403E-8</c:v>
                </c:pt>
                <c:pt idx="595">
                  <c:v>1.82059227587497E-6</c:v>
                </c:pt>
                <c:pt idx="596">
                  <c:v>2.3042691259346798E-8</c:v>
                </c:pt>
                <c:pt idx="597">
                  <c:v>5.6068225680345597E-8</c:v>
                </c:pt>
                <c:pt idx="598">
                  <c:v>2.8054535780098099E-9</c:v>
                </c:pt>
                <c:pt idx="599">
                  <c:v>4.77005989390251E-9</c:v>
                </c:pt>
                <c:pt idx="600">
                  <c:v>7.0955947895760698E-7</c:v>
                </c:pt>
                <c:pt idx="601">
                  <c:v>5.2198712149124704E-7</c:v>
                </c:pt>
                <c:pt idx="602">
                  <c:v>3.04168399844434E-7</c:v>
                </c:pt>
                <c:pt idx="603">
                  <c:v>1.13925012417168E-7</c:v>
                </c:pt>
                <c:pt idx="604">
                  <c:v>1.3041540630873E-8</c:v>
                </c:pt>
                <c:pt idx="605">
                  <c:v>1.56924552740449E-6</c:v>
                </c:pt>
                <c:pt idx="606">
                  <c:v>2.2460266582503102E-6</c:v>
                </c:pt>
                <c:pt idx="607">
                  <c:v>1.13946690818736E-6</c:v>
                </c:pt>
                <c:pt idx="608">
                  <c:v>1.65527223831142E-8</c:v>
                </c:pt>
                <c:pt idx="609">
                  <c:v>2.83079773693614E-9</c:v>
                </c:pt>
                <c:pt idx="610">
                  <c:v>1.90247884289657E-8</c:v>
                </c:pt>
                <c:pt idx="611">
                  <c:v>8.0793851630267003E-8</c:v>
                </c:pt>
                <c:pt idx="612">
                  <c:v>1.2335201135714999E-9</c:v>
                </c:pt>
                <c:pt idx="613">
                  <c:v>1.2414513447002E-8</c:v>
                </c:pt>
                <c:pt idx="614">
                  <c:v>1.93821586291655E-7</c:v>
                </c:pt>
                <c:pt idx="615">
                  <c:v>3.9654884339363202E-10</c:v>
                </c:pt>
                <c:pt idx="616">
                  <c:v>4.8650212686386502E-8</c:v>
                </c:pt>
                <c:pt idx="617">
                  <c:v>6.3792877710282996E-9</c:v>
                </c:pt>
                <c:pt idx="618">
                  <c:v>6.2048330958960295E-7</c:v>
                </c:pt>
                <c:pt idx="619">
                  <c:v>4.1647271928449199E-7</c:v>
                </c:pt>
                <c:pt idx="620">
                  <c:v>3.5436585609323701E-7</c:v>
                </c:pt>
                <c:pt idx="621">
                  <c:v>1.02291048560585E-7</c:v>
                </c:pt>
                <c:pt idx="622">
                  <c:v>2.69278356999926E-7</c:v>
                </c:pt>
                <c:pt idx="623">
                  <c:v>3.5456258892760801E-8</c:v>
                </c:pt>
                <c:pt idx="624">
                  <c:v>1.6050531496921901E-9</c:v>
                </c:pt>
                <c:pt idx="625">
                  <c:v>2.6608177070107998E-7</c:v>
                </c:pt>
                <c:pt idx="626">
                  <c:v>9.6686602033070201E-8</c:v>
                </c:pt>
                <c:pt idx="627">
                  <c:v>6.5043447716932302E-7</c:v>
                </c:pt>
                <c:pt idx="628">
                  <c:v>1.58426354914138E-7</c:v>
                </c:pt>
                <c:pt idx="629">
                  <c:v>2.40864512920085E-7</c:v>
                </c:pt>
                <c:pt idx="630">
                  <c:v>2.6602878521136701E-7</c:v>
                </c:pt>
                <c:pt idx="631">
                  <c:v>1.308126414355E-8</c:v>
                </c:pt>
                <c:pt idx="632">
                  <c:v>7.48314883236771E-7</c:v>
                </c:pt>
                <c:pt idx="633">
                  <c:v>1.12753577769845E-10</c:v>
                </c:pt>
                <c:pt idx="634">
                  <c:v>1.8110463324047499E-8</c:v>
                </c:pt>
                <c:pt idx="635">
                  <c:v>3.3232773503840702E-7</c:v>
                </c:pt>
                <c:pt idx="636">
                  <c:v>2.2933317569494001E-7</c:v>
                </c:pt>
                <c:pt idx="637">
                  <c:v>6.3267774315113497E-8</c:v>
                </c:pt>
                <c:pt idx="638">
                  <c:v>3.44522566895248E-8</c:v>
                </c:pt>
                <c:pt idx="639">
                  <c:v>5.1626442346825102E-8</c:v>
                </c:pt>
                <c:pt idx="640">
                  <c:v>2.0103541596444E-7</c:v>
                </c:pt>
                <c:pt idx="641">
                  <c:v>3.7692921459272198E-7</c:v>
                </c:pt>
                <c:pt idx="642">
                  <c:v>5.8926943258612E-7</c:v>
                </c:pt>
                <c:pt idx="643">
                  <c:v>5.2427812632680899E-7</c:v>
                </c:pt>
                <c:pt idx="644">
                  <c:v>4.4032705275535399E-7</c:v>
                </c:pt>
                <c:pt idx="645">
                  <c:v>1.6473204628425301E-7</c:v>
                </c:pt>
                <c:pt idx="646">
                  <c:v>2.6253202793077301E-8</c:v>
                </c:pt>
                <c:pt idx="647">
                  <c:v>1.7238257773728799E-6</c:v>
                </c:pt>
                <c:pt idx="648">
                  <c:v>4.7024579338615996E-9</c:v>
                </c:pt>
                <c:pt idx="649">
                  <c:v>1.30653189700771E-7</c:v>
                </c:pt>
                <c:pt idx="650">
                  <c:v>1.35083959677216E-9</c:v>
                </c:pt>
                <c:pt idx="651">
                  <c:v>3.9632810918022303E-8</c:v>
                </c:pt>
                <c:pt idx="652">
                  <c:v>1.7880974963460201E-8</c:v>
                </c:pt>
                <c:pt idx="653">
                  <c:v>4.73089917203053E-9</c:v>
                </c:pt>
                <c:pt idx="654">
                  <c:v>6.7071652945277195E-7</c:v>
                </c:pt>
                <c:pt idx="655">
                  <c:v>9.1072605043719494E-9</c:v>
                </c:pt>
                <c:pt idx="656">
                  <c:v>2.1874778972987299E-7</c:v>
                </c:pt>
                <c:pt idx="657">
                  <c:v>7.1125231229370698E-9</c:v>
                </c:pt>
                <c:pt idx="658">
                  <c:v>4.9862159097557104E-9</c:v>
                </c:pt>
                <c:pt idx="659">
                  <c:v>9.6069190148265808E-9</c:v>
                </c:pt>
                <c:pt idx="660">
                  <c:v>7.8571297152903299E-9</c:v>
                </c:pt>
                <c:pt idx="661">
                  <c:v>4.1820574952979201E-10</c:v>
                </c:pt>
                <c:pt idx="662">
                  <c:v>2.42128706072998E-9</c:v>
                </c:pt>
                <c:pt idx="663">
                  <c:v>3.075510483411E-9</c:v>
                </c:pt>
                <c:pt idx="664">
                  <c:v>8.9362273222291495E-10</c:v>
                </c:pt>
                <c:pt idx="665">
                  <c:v>2.13421391801074E-10</c:v>
                </c:pt>
                <c:pt idx="666">
                  <c:v>2.1484340979028399E-10</c:v>
                </c:pt>
                <c:pt idx="667">
                  <c:v>1.4150125423654301E-9</c:v>
                </c:pt>
                <c:pt idx="668">
                  <c:v>1.2919617990621501E-8</c:v>
                </c:pt>
                <c:pt idx="669">
                  <c:v>1.61758015303573E-8</c:v>
                </c:pt>
                <c:pt idx="670">
                  <c:v>2.91990303393475E-8</c:v>
                </c:pt>
                <c:pt idx="671">
                  <c:v>3.6843855202141598E-7</c:v>
                </c:pt>
                <c:pt idx="672">
                  <c:v>1.04312116399417E-7</c:v>
                </c:pt>
                <c:pt idx="673">
                  <c:v>2.5854890836016002E-9</c:v>
                </c:pt>
                <c:pt idx="674">
                  <c:v>3.47297483334429E-9</c:v>
                </c:pt>
                <c:pt idx="675">
                  <c:v>7.6890388882443798E-9</c:v>
                </c:pt>
                <c:pt idx="676">
                  <c:v>4.2118376952212602E-7</c:v>
                </c:pt>
                <c:pt idx="677">
                  <c:v>1.65327080070593E-7</c:v>
                </c:pt>
                <c:pt idx="678">
                  <c:v>1.5829222547723199E-7</c:v>
                </c:pt>
                <c:pt idx="679">
                  <c:v>2.1851844153558702E-8</c:v>
                </c:pt>
                <c:pt idx="680">
                  <c:v>7.5274489487657901E-8</c:v>
                </c:pt>
                <c:pt idx="681">
                  <c:v>2.3642698267877401E-8</c:v>
                </c:pt>
                <c:pt idx="682">
                  <c:v>3.54679704831636E-9</c:v>
                </c:pt>
                <c:pt idx="683">
                  <c:v>1.2471789189639601E-7</c:v>
                </c:pt>
                <c:pt idx="684">
                  <c:v>3.9957377810312801E-9</c:v>
                </c:pt>
                <c:pt idx="685">
                  <c:v>1.73944929120887E-7</c:v>
                </c:pt>
                <c:pt idx="686">
                  <c:v>5.6291419004709697E-8</c:v>
                </c:pt>
                <c:pt idx="687">
                  <c:v>4.8318511322604003E-8</c:v>
                </c:pt>
                <c:pt idx="688">
                  <c:v>2.70077407406384E-9</c:v>
                </c:pt>
                <c:pt idx="689">
                  <c:v>2.32931315759659E-9</c:v>
                </c:pt>
                <c:pt idx="690">
                  <c:v>1.7167651912227901E-7</c:v>
                </c:pt>
                <c:pt idx="691">
                  <c:v>3.7763547647710998E-8</c:v>
                </c:pt>
                <c:pt idx="692">
                  <c:v>2.4193120804191399E-8</c:v>
                </c:pt>
                <c:pt idx="693">
                  <c:v>1.22694032369526E-8</c:v>
                </c:pt>
                <c:pt idx="694">
                  <c:v>1.01066025876726E-8</c:v>
                </c:pt>
                <c:pt idx="695">
                  <c:v>2.9658463069772097E-10</c:v>
                </c:pt>
                <c:pt idx="696">
                  <c:v>1.91578687807547E-8</c:v>
                </c:pt>
                <c:pt idx="697">
                  <c:v>1.8241772914103401E-7</c:v>
                </c:pt>
                <c:pt idx="698">
                  <c:v>5.65651163290043E-8</c:v>
                </c:pt>
                <c:pt idx="699">
                  <c:v>5.51190846241012E-8</c:v>
                </c:pt>
                <c:pt idx="700">
                  <c:v>1.4492678767855199E-6</c:v>
                </c:pt>
                <c:pt idx="701">
                  <c:v>3.1233392218875099E-5</c:v>
                </c:pt>
                <c:pt idx="702">
                  <c:v>1.7889985904324199E-3</c:v>
                </c:pt>
                <c:pt idx="703">
                  <c:v>3.3178374764054702E-5</c:v>
                </c:pt>
                <c:pt idx="704">
                  <c:v>2.61786687349121E-6</c:v>
                </c:pt>
                <c:pt idx="705">
                  <c:v>9.7109250422975792E-7</c:v>
                </c:pt>
                <c:pt idx="706">
                  <c:v>1.0445472627333499E-6</c:v>
                </c:pt>
                <c:pt idx="707">
                  <c:v>2.2996457659659499E-6</c:v>
                </c:pt>
                <c:pt idx="708">
                  <c:v>1.44589054696129E-8</c:v>
                </c:pt>
                <c:pt idx="709">
                  <c:v>2.2996313664153702E-6</c:v>
                </c:pt>
                <c:pt idx="710">
                  <c:v>6.1992839157513395E-7</c:v>
                </c:pt>
                <c:pt idx="711">
                  <c:v>9.917602594808781E-7</c:v>
                </c:pt>
                <c:pt idx="712">
                  <c:v>6.0225156420809905E-7</c:v>
                </c:pt>
                <c:pt idx="713">
                  <c:v>3.2133442617125698E-7</c:v>
                </c:pt>
                <c:pt idx="714">
                  <c:v>1.1100631855911E-8</c:v>
                </c:pt>
                <c:pt idx="715">
                  <c:v>6.8498758512842095E-10</c:v>
                </c:pt>
                <c:pt idx="716">
                  <c:v>2.3076641192070601E-8</c:v>
                </c:pt>
                <c:pt idx="717">
                  <c:v>2.96035846155409E-9</c:v>
                </c:pt>
                <c:pt idx="718">
                  <c:v>1.5585306097039799E-8</c:v>
                </c:pt>
                <c:pt idx="719">
                  <c:v>1.03681664560978E-8</c:v>
                </c:pt>
                <c:pt idx="720">
                  <c:v>5.0898753782403899E-9</c:v>
                </c:pt>
                <c:pt idx="721">
                  <c:v>1.49408547000018E-8</c:v>
                </c:pt>
                <c:pt idx="722">
                  <c:v>1.52546245551633E-9</c:v>
                </c:pt>
                <c:pt idx="723">
                  <c:v>8.8743309487740598E-10</c:v>
                </c:pt>
                <c:pt idx="724">
                  <c:v>4.0078997625052302E-9</c:v>
                </c:pt>
                <c:pt idx="725">
                  <c:v>1.23005388660787E-8</c:v>
                </c:pt>
                <c:pt idx="726">
                  <c:v>2.6761539693436599E-8</c:v>
                </c:pt>
                <c:pt idx="727">
                  <c:v>1.77440704830646E-8</c:v>
                </c:pt>
                <c:pt idx="728">
                  <c:v>1.54256107376016E-7</c:v>
                </c:pt>
                <c:pt idx="729">
                  <c:v>3.1535910992077403E-8</c:v>
                </c:pt>
                <c:pt idx="730">
                  <c:v>4.9831220616752802E-8</c:v>
                </c:pt>
                <c:pt idx="731">
                  <c:v>1.15977705681682E-7</c:v>
                </c:pt>
                <c:pt idx="732">
                  <c:v>4.01419671391248E-9</c:v>
                </c:pt>
                <c:pt idx="733">
                  <c:v>3.89103957018742E-7</c:v>
                </c:pt>
                <c:pt idx="734">
                  <c:v>1.2824158765099499E-5</c:v>
                </c:pt>
                <c:pt idx="735">
                  <c:v>1.63553760411999E-5</c:v>
                </c:pt>
                <c:pt idx="736">
                  <c:v>1.03620828768929E-6</c:v>
                </c:pt>
                <c:pt idx="737">
                  <c:v>5.7013347012651604E-7</c:v>
                </c:pt>
                <c:pt idx="738">
                  <c:v>1.70797384194289E-6</c:v>
                </c:pt>
                <c:pt idx="739">
                  <c:v>2.1578232211887501E-7</c:v>
                </c:pt>
                <c:pt idx="740">
                  <c:v>4.1395873236453401E-7</c:v>
                </c:pt>
                <c:pt idx="741">
                  <c:v>1.2521845086857299E-6</c:v>
                </c:pt>
                <c:pt idx="742">
                  <c:v>2.9288429210385099E-8</c:v>
                </c:pt>
                <c:pt idx="743">
                  <c:v>1.6089083098804E-8</c:v>
                </c:pt>
                <c:pt idx="744">
                  <c:v>9.2756108283568203E-8</c:v>
                </c:pt>
                <c:pt idx="745">
                  <c:v>2.1974564326945401E-7</c:v>
                </c:pt>
                <c:pt idx="746">
                  <c:v>1.9762957908306999E-7</c:v>
                </c:pt>
                <c:pt idx="747">
                  <c:v>3.0067821147703502E-7</c:v>
                </c:pt>
                <c:pt idx="748">
                  <c:v>3.9376613474910902E-7</c:v>
                </c:pt>
                <c:pt idx="749">
                  <c:v>4.8058581914726305E-7</c:v>
                </c:pt>
                <c:pt idx="750">
                  <c:v>3.00172352917185E-5</c:v>
                </c:pt>
                <c:pt idx="751">
                  <c:v>1.40942597025154E-2</c:v>
                </c:pt>
                <c:pt idx="752">
                  <c:v>1.5733946156295298E-2</c:v>
                </c:pt>
                <c:pt idx="753">
                  <c:v>1.64094460091209E-2</c:v>
                </c:pt>
                <c:pt idx="754">
                  <c:v>1.9531576780796998E-2</c:v>
                </c:pt>
                <c:pt idx="755">
                  <c:v>1.4202972863139001E-2</c:v>
                </c:pt>
                <c:pt idx="756">
                  <c:v>2.5741392301871901E-2</c:v>
                </c:pt>
                <c:pt idx="757">
                  <c:v>2.9640259824947598E-2</c:v>
                </c:pt>
                <c:pt idx="758">
                  <c:v>2.9207222511274101E-2</c:v>
                </c:pt>
                <c:pt idx="759">
                  <c:v>3.16690078266679E-2</c:v>
                </c:pt>
                <c:pt idx="760">
                  <c:v>2.9577069998376799E-2</c:v>
                </c:pt>
                <c:pt idx="761">
                  <c:v>3.0683119741725499E-2</c:v>
                </c:pt>
                <c:pt idx="762">
                  <c:v>3.2383957212766601E-2</c:v>
                </c:pt>
                <c:pt idx="763">
                  <c:v>3.1875423296840601E-2</c:v>
                </c:pt>
                <c:pt idx="764">
                  <c:v>3.1995630397001699E-2</c:v>
                </c:pt>
                <c:pt idx="765">
                  <c:v>3.0656237887387399E-2</c:v>
                </c:pt>
                <c:pt idx="766">
                  <c:v>2.84157925718799E-2</c:v>
                </c:pt>
                <c:pt idx="767">
                  <c:v>2.5841937258268499E-2</c:v>
                </c:pt>
                <c:pt idx="768">
                  <c:v>2.40255916130887E-2</c:v>
                </c:pt>
                <c:pt idx="769">
                  <c:v>2.4111131297021901E-2</c:v>
                </c:pt>
                <c:pt idx="770">
                  <c:v>2.5378255248021099E-2</c:v>
                </c:pt>
                <c:pt idx="771">
                  <c:v>2.8244231183233499E-2</c:v>
                </c:pt>
                <c:pt idx="772">
                  <c:v>2.7202361614687399E-2</c:v>
                </c:pt>
                <c:pt idx="773">
                  <c:v>2.6346788584317101E-2</c:v>
                </c:pt>
                <c:pt idx="774">
                  <c:v>2.4746640949023201E-2</c:v>
                </c:pt>
                <c:pt idx="775">
                  <c:v>2.3008325679479101E-2</c:v>
                </c:pt>
                <c:pt idx="776">
                  <c:v>2.2613982307143801E-2</c:v>
                </c:pt>
                <c:pt idx="777">
                  <c:v>1.67187632328154E-2</c:v>
                </c:pt>
                <c:pt idx="778">
                  <c:v>1.62085393401998E-2</c:v>
                </c:pt>
                <c:pt idx="779">
                  <c:v>2.0618021935331299E-2</c:v>
                </c:pt>
                <c:pt idx="780">
                  <c:v>2.0807733108602601E-2</c:v>
                </c:pt>
                <c:pt idx="781">
                  <c:v>1.8789894053328201E-2</c:v>
                </c:pt>
                <c:pt idx="782">
                  <c:v>1.5887692214351198E-2</c:v>
                </c:pt>
                <c:pt idx="783">
                  <c:v>1.3379440780073601E-2</c:v>
                </c:pt>
                <c:pt idx="784">
                  <c:v>1.06362176271291E-2</c:v>
                </c:pt>
                <c:pt idx="785">
                  <c:v>9.7395139095778505E-3</c:v>
                </c:pt>
                <c:pt idx="786">
                  <c:v>5.9425745745893301E-3</c:v>
                </c:pt>
                <c:pt idx="787">
                  <c:v>1.36282746184207E-4</c:v>
                </c:pt>
                <c:pt idx="788">
                  <c:v>5.0106968086103698E-6</c:v>
                </c:pt>
                <c:pt idx="789">
                  <c:v>6.8396253584131905E-7</c:v>
                </c:pt>
                <c:pt idx="790">
                  <c:v>1.00242648148723E-4</c:v>
                </c:pt>
                <c:pt idx="791">
                  <c:v>3.7948928472552701E-3</c:v>
                </c:pt>
                <c:pt idx="792">
                  <c:v>1.43686994189709E-2</c:v>
                </c:pt>
                <c:pt idx="793">
                  <c:v>1.53874555299678E-2</c:v>
                </c:pt>
                <c:pt idx="794">
                  <c:v>1.7566871261543701E-2</c:v>
                </c:pt>
                <c:pt idx="795">
                  <c:v>1.8114095730812799E-2</c:v>
                </c:pt>
                <c:pt idx="796">
                  <c:v>1.3934712590613799E-2</c:v>
                </c:pt>
                <c:pt idx="797">
                  <c:v>1.0733478169495299E-2</c:v>
                </c:pt>
                <c:pt idx="798">
                  <c:v>9.6722119479176402E-3</c:v>
                </c:pt>
                <c:pt idx="799">
                  <c:v>1.0759134324335199E-2</c:v>
                </c:pt>
                <c:pt idx="800">
                  <c:v>1.7201221123186301E-2</c:v>
                </c:pt>
                <c:pt idx="801">
                  <c:v>1.9153034001220301E-2</c:v>
                </c:pt>
                <c:pt idx="802">
                  <c:v>2.0287883702345098E-2</c:v>
                </c:pt>
                <c:pt idx="803">
                  <c:v>1.9879118545341599E-2</c:v>
                </c:pt>
                <c:pt idx="804">
                  <c:v>1.9440501658846001E-2</c:v>
                </c:pt>
                <c:pt idx="805">
                  <c:v>2.2544525004618898E-2</c:v>
                </c:pt>
                <c:pt idx="806">
                  <c:v>2.3039710576089601E-2</c:v>
                </c:pt>
                <c:pt idx="807">
                  <c:v>2.4711804318820901E-2</c:v>
                </c:pt>
                <c:pt idx="808">
                  <c:v>2.1646949206781001E-2</c:v>
                </c:pt>
                <c:pt idx="809">
                  <c:v>2.3213218500466599E-2</c:v>
                </c:pt>
                <c:pt idx="810">
                  <c:v>2.5317239117769699E-2</c:v>
                </c:pt>
                <c:pt idx="811">
                  <c:v>2.7651786768559599E-2</c:v>
                </c:pt>
                <c:pt idx="812">
                  <c:v>2.8313095431847301E-2</c:v>
                </c:pt>
                <c:pt idx="813">
                  <c:v>2.73608551910479E-2</c:v>
                </c:pt>
                <c:pt idx="814">
                  <c:v>2.6229384161592199E-2</c:v>
                </c:pt>
                <c:pt idx="815">
                  <c:v>2.6183781924037999E-2</c:v>
                </c:pt>
                <c:pt idx="816">
                  <c:v>2.78606420133139E-2</c:v>
                </c:pt>
                <c:pt idx="817">
                  <c:v>2.8011026483788701E-2</c:v>
                </c:pt>
                <c:pt idx="818">
                  <c:v>2.6722067835070199E-2</c:v>
                </c:pt>
                <c:pt idx="819">
                  <c:v>2.5704550420625302E-2</c:v>
                </c:pt>
                <c:pt idx="820">
                  <c:v>2.3331059320917599E-2</c:v>
                </c:pt>
                <c:pt idx="821">
                  <c:v>2.2631171639815002E-2</c:v>
                </c:pt>
                <c:pt idx="822">
                  <c:v>2.2492274601176199E-2</c:v>
                </c:pt>
                <c:pt idx="823">
                  <c:v>2.1638110733762501E-2</c:v>
                </c:pt>
                <c:pt idx="824">
                  <c:v>2.4195971471095801E-2</c:v>
                </c:pt>
                <c:pt idx="825">
                  <c:v>2.2173773842980998E-2</c:v>
                </c:pt>
                <c:pt idx="826">
                  <c:v>1.8720392834975601E-2</c:v>
                </c:pt>
                <c:pt idx="827">
                  <c:v>1.9863405074454499E-2</c:v>
                </c:pt>
                <c:pt idx="828">
                  <c:v>7.9517975338182293E-5</c:v>
                </c:pt>
                <c:pt idx="829">
                  <c:v>8.51167953216937E-7</c:v>
                </c:pt>
                <c:pt idx="830">
                  <c:v>2.4972690665980201E-6</c:v>
                </c:pt>
                <c:pt idx="831">
                  <c:v>2.30738661545954E-7</c:v>
                </c:pt>
                <c:pt idx="832">
                  <c:v>2.2892523276481899E-7</c:v>
                </c:pt>
                <c:pt idx="833">
                  <c:v>1.6477666523547701E-6</c:v>
                </c:pt>
                <c:pt idx="834">
                  <c:v>4.50138069563109E-7</c:v>
                </c:pt>
                <c:pt idx="835">
                  <c:v>1.1274438984580699E-6</c:v>
                </c:pt>
                <c:pt idx="836">
                  <c:v>1.3763046411001901E-6</c:v>
                </c:pt>
                <c:pt idx="837">
                  <c:v>1.7938510955194301E-7</c:v>
                </c:pt>
                <c:pt idx="838">
                  <c:v>1.4418075418550299E-7</c:v>
                </c:pt>
                <c:pt idx="839">
                  <c:v>7.2574408521433796E-8</c:v>
                </c:pt>
                <c:pt idx="840">
                  <c:v>5.5287846836872695E-7</c:v>
                </c:pt>
                <c:pt idx="841">
                  <c:v>1.20510992907596E-4</c:v>
                </c:pt>
                <c:pt idx="842">
                  <c:v>1.4441396090329001E-5</c:v>
                </c:pt>
                <c:pt idx="843">
                  <c:v>3.4451209122910502E-6</c:v>
                </c:pt>
                <c:pt idx="844">
                  <c:v>3.4401507692963202E-5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AB-482E-AE16-282919B7B94E}"/>
            </c:ext>
          </c:extLst>
        </c:ser>
        <c:ser>
          <c:idx val="5"/>
          <c:order val="5"/>
          <c:tx>
            <c:strRef>
              <c:f>'Results_train240_2.4saaWeights'!$F$1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'Results_train240_2.4saaWeights'!$F$2:$F$847</c:f>
              <c:numCache>
                <c:formatCode>0,000</c:formatCode>
                <c:ptCount val="846"/>
                <c:pt idx="0">
                  <c:v>1.44833200632227E-8</c:v>
                </c:pt>
                <c:pt idx="1">
                  <c:v>2.7815234408201099E-8</c:v>
                </c:pt>
                <c:pt idx="2">
                  <c:v>3.99960250381781E-9</c:v>
                </c:pt>
                <c:pt idx="3">
                  <c:v>9.9449924451361192E-9</c:v>
                </c:pt>
                <c:pt idx="4">
                  <c:v>1.5468288372669901E-7</c:v>
                </c:pt>
                <c:pt idx="5">
                  <c:v>1.83471933066232E-9</c:v>
                </c:pt>
                <c:pt idx="6">
                  <c:v>2.4009691453294002E-8</c:v>
                </c:pt>
                <c:pt idx="7">
                  <c:v>1.0463758832373199E-6</c:v>
                </c:pt>
                <c:pt idx="8">
                  <c:v>4.3954537437715704E-9</c:v>
                </c:pt>
                <c:pt idx="9">
                  <c:v>1.1870878207074001E-8</c:v>
                </c:pt>
                <c:pt idx="10">
                  <c:v>1.3200377873809599E-8</c:v>
                </c:pt>
                <c:pt idx="11">
                  <c:v>5.9215543749179299E-7</c:v>
                </c:pt>
                <c:pt idx="12">
                  <c:v>6.7963511741022699E-7</c:v>
                </c:pt>
                <c:pt idx="13">
                  <c:v>4.4725862371376502E-9</c:v>
                </c:pt>
                <c:pt idx="14">
                  <c:v>5.3209135341457897E-8</c:v>
                </c:pt>
                <c:pt idx="15">
                  <c:v>5.9982135661074403E-9</c:v>
                </c:pt>
                <c:pt idx="16">
                  <c:v>3.13428782749228E-9</c:v>
                </c:pt>
                <c:pt idx="17">
                  <c:v>6.8236511131130498E-8</c:v>
                </c:pt>
                <c:pt idx="18">
                  <c:v>3.58713169315339E-9</c:v>
                </c:pt>
                <c:pt idx="19">
                  <c:v>4.9904294548019E-9</c:v>
                </c:pt>
                <c:pt idx="20">
                  <c:v>1.0691710776588901E-8</c:v>
                </c:pt>
                <c:pt idx="21">
                  <c:v>3.7504865513428498E-10</c:v>
                </c:pt>
                <c:pt idx="22">
                  <c:v>7.1482220721906297E-9</c:v>
                </c:pt>
                <c:pt idx="23">
                  <c:v>5.70798267528631E-9</c:v>
                </c:pt>
                <c:pt idx="24">
                  <c:v>3.32244226255416E-7</c:v>
                </c:pt>
                <c:pt idx="25">
                  <c:v>8.2905890343795598E-7</c:v>
                </c:pt>
                <c:pt idx="26">
                  <c:v>3.2166493111960999E-9</c:v>
                </c:pt>
                <c:pt idx="27">
                  <c:v>1.4617411135032399E-7</c:v>
                </c:pt>
                <c:pt idx="28">
                  <c:v>7.6882421688169107E-9</c:v>
                </c:pt>
                <c:pt idx="29">
                  <c:v>2.63511216405708E-7</c:v>
                </c:pt>
                <c:pt idx="30">
                  <c:v>7.5752459672112494E-9</c:v>
                </c:pt>
                <c:pt idx="31">
                  <c:v>1.10576770870255E-7</c:v>
                </c:pt>
                <c:pt idx="32">
                  <c:v>5.8739783979500901E-7</c:v>
                </c:pt>
                <c:pt idx="33">
                  <c:v>2.0329530842728299E-8</c:v>
                </c:pt>
                <c:pt idx="34">
                  <c:v>1.30554507899507E-6</c:v>
                </c:pt>
                <c:pt idx="35">
                  <c:v>9.4344172280665998E-9</c:v>
                </c:pt>
                <c:pt idx="36">
                  <c:v>2.68217670437031E-8</c:v>
                </c:pt>
                <c:pt idx="37">
                  <c:v>2.9853700684189301E-7</c:v>
                </c:pt>
                <c:pt idx="38">
                  <c:v>6.1308893882677596E-10</c:v>
                </c:pt>
                <c:pt idx="39">
                  <c:v>7.7478242168369201E-9</c:v>
                </c:pt>
                <c:pt idx="40">
                  <c:v>3.2663066775941201E-9</c:v>
                </c:pt>
                <c:pt idx="41">
                  <c:v>9.8253717411517206E-10</c:v>
                </c:pt>
                <c:pt idx="42">
                  <c:v>1.0580581345178199E-9</c:v>
                </c:pt>
                <c:pt idx="43">
                  <c:v>5.1249364220115002E-9</c:v>
                </c:pt>
                <c:pt idx="44">
                  <c:v>4.7721935223445001E-9</c:v>
                </c:pt>
                <c:pt idx="45">
                  <c:v>2.3995077447702E-9</c:v>
                </c:pt>
                <c:pt idx="46">
                  <c:v>7.7662616407773793E-9</c:v>
                </c:pt>
                <c:pt idx="47">
                  <c:v>3.2993655925108801E-8</c:v>
                </c:pt>
                <c:pt idx="48">
                  <c:v>5.4901385461200801E-8</c:v>
                </c:pt>
                <c:pt idx="49">
                  <c:v>3.4462950677800302E-9</c:v>
                </c:pt>
                <c:pt idx="50">
                  <c:v>3.0573930887490202E-10</c:v>
                </c:pt>
                <c:pt idx="51">
                  <c:v>1.40435688170451E-8</c:v>
                </c:pt>
                <c:pt idx="52">
                  <c:v>2.2151475991135099E-9</c:v>
                </c:pt>
                <c:pt idx="53">
                  <c:v>2.7418901233885901E-9</c:v>
                </c:pt>
                <c:pt idx="54">
                  <c:v>5.67615481535439E-10</c:v>
                </c:pt>
                <c:pt idx="55">
                  <c:v>9.2584400747493793E-9</c:v>
                </c:pt>
                <c:pt idx="56">
                  <c:v>8.6552053450560294E-11</c:v>
                </c:pt>
                <c:pt idx="57">
                  <c:v>2.43680155524066E-8</c:v>
                </c:pt>
                <c:pt idx="58">
                  <c:v>1.8411929481362801E-10</c:v>
                </c:pt>
                <c:pt idx="59">
                  <c:v>2.9451218448835699E-9</c:v>
                </c:pt>
                <c:pt idx="60">
                  <c:v>1.75386416778994E-9</c:v>
                </c:pt>
                <c:pt idx="61">
                  <c:v>4.8730688132927397E-10</c:v>
                </c:pt>
                <c:pt idx="62">
                  <c:v>5.9111241869219303E-9</c:v>
                </c:pt>
                <c:pt idx="63">
                  <c:v>1.2604961514168801E-10</c:v>
                </c:pt>
                <c:pt idx="64">
                  <c:v>3.3351623801817E-8</c:v>
                </c:pt>
                <c:pt idx="65">
                  <c:v>2.8550654868565498E-8</c:v>
                </c:pt>
                <c:pt idx="66">
                  <c:v>1.47575040557193E-10</c:v>
                </c:pt>
                <c:pt idx="67">
                  <c:v>1.3413100244842701E-9</c:v>
                </c:pt>
                <c:pt idx="68">
                  <c:v>8.68441940743537E-11</c:v>
                </c:pt>
                <c:pt idx="69">
                  <c:v>1.2771676204357E-8</c:v>
                </c:pt>
                <c:pt idx="70">
                  <c:v>1.3424998094747399E-9</c:v>
                </c:pt>
                <c:pt idx="71">
                  <c:v>1.23249350541353E-8</c:v>
                </c:pt>
                <c:pt idx="72">
                  <c:v>8.7648872753312307E-9</c:v>
                </c:pt>
                <c:pt idx="73">
                  <c:v>6.9469428956289004E-10</c:v>
                </c:pt>
                <c:pt idx="74">
                  <c:v>3.26598682489631E-8</c:v>
                </c:pt>
                <c:pt idx="75">
                  <c:v>1.2258641109798301E-8</c:v>
                </c:pt>
                <c:pt idx="76">
                  <c:v>1.4487632775454999E-10</c:v>
                </c:pt>
                <c:pt idx="77">
                  <c:v>1.9707652867603201E-10</c:v>
                </c:pt>
                <c:pt idx="78">
                  <c:v>1.47044652360283E-10</c:v>
                </c:pt>
                <c:pt idx="79">
                  <c:v>7.9345077678793508E-9</c:v>
                </c:pt>
                <c:pt idx="80">
                  <c:v>2.6989512650039702E-11</c:v>
                </c:pt>
                <c:pt idx="81">
                  <c:v>1.8799379471848101E-9</c:v>
                </c:pt>
                <c:pt idx="82">
                  <c:v>1.16675805694591E-8</c:v>
                </c:pt>
                <c:pt idx="83">
                  <c:v>2.43845148110045E-9</c:v>
                </c:pt>
                <c:pt idx="84">
                  <c:v>1.06867581726486E-7</c:v>
                </c:pt>
                <c:pt idx="85">
                  <c:v>2.72303699218001E-8</c:v>
                </c:pt>
                <c:pt idx="86">
                  <c:v>5.3240997488864501E-9</c:v>
                </c:pt>
                <c:pt idx="87">
                  <c:v>8.79252760095315E-8</c:v>
                </c:pt>
                <c:pt idx="88">
                  <c:v>8.2314482099323805E-8</c:v>
                </c:pt>
                <c:pt idx="89">
                  <c:v>7.0200525831109501E-9</c:v>
                </c:pt>
                <c:pt idx="90">
                  <c:v>1.7404191968619299E-9</c:v>
                </c:pt>
                <c:pt idx="91">
                  <c:v>9.7545322625934499E-8</c:v>
                </c:pt>
                <c:pt idx="92">
                  <c:v>9.6874442293339507E-9</c:v>
                </c:pt>
                <c:pt idx="93">
                  <c:v>3.62018832054388E-9</c:v>
                </c:pt>
                <c:pt idx="94">
                  <c:v>6.6872436711801503E-10</c:v>
                </c:pt>
                <c:pt idx="95">
                  <c:v>3.8450351869072499E-9</c:v>
                </c:pt>
                <c:pt idx="96">
                  <c:v>1.4808961583463599E-7</c:v>
                </c:pt>
                <c:pt idx="97">
                  <c:v>1.32668438624568E-9</c:v>
                </c:pt>
                <c:pt idx="98">
                  <c:v>3.1875548842200799E-9</c:v>
                </c:pt>
                <c:pt idx="99">
                  <c:v>1.09795341245507E-7</c:v>
                </c:pt>
                <c:pt idx="100">
                  <c:v>5.7144918047328997E-7</c:v>
                </c:pt>
                <c:pt idx="101">
                  <c:v>3.3128559558999501E-9</c:v>
                </c:pt>
                <c:pt idx="102">
                  <c:v>3.0863380125690298E-7</c:v>
                </c:pt>
                <c:pt idx="103">
                  <c:v>4.0833976120445898E-7</c:v>
                </c:pt>
                <c:pt idx="104">
                  <c:v>3.5115780801375301E-8</c:v>
                </c:pt>
                <c:pt idx="105">
                  <c:v>5.7311544305466504E-7</c:v>
                </c:pt>
                <c:pt idx="106">
                  <c:v>9.5395002944884598E-8</c:v>
                </c:pt>
                <c:pt idx="107">
                  <c:v>2.29054378766681E-7</c:v>
                </c:pt>
                <c:pt idx="108">
                  <c:v>7.2779368940582604E-9</c:v>
                </c:pt>
                <c:pt idx="109">
                  <c:v>1.13561009049416E-8</c:v>
                </c:pt>
                <c:pt idx="110">
                  <c:v>4.0642588466057196E-9</c:v>
                </c:pt>
                <c:pt idx="111">
                  <c:v>3.8856150046975601E-9</c:v>
                </c:pt>
                <c:pt idx="112">
                  <c:v>3.1453087436865098E-9</c:v>
                </c:pt>
                <c:pt idx="113">
                  <c:v>1.9260774145158399E-8</c:v>
                </c:pt>
                <c:pt idx="114">
                  <c:v>9.0427264024739594E-8</c:v>
                </c:pt>
                <c:pt idx="115">
                  <c:v>4.6942477142159903E-8</c:v>
                </c:pt>
                <c:pt idx="116">
                  <c:v>5.7876491482772203E-9</c:v>
                </c:pt>
                <c:pt idx="117">
                  <c:v>3.1471381730540701E-8</c:v>
                </c:pt>
                <c:pt idx="118">
                  <c:v>1.7116211200597099E-8</c:v>
                </c:pt>
                <c:pt idx="119">
                  <c:v>1.8228828248847899E-7</c:v>
                </c:pt>
                <c:pt idx="120">
                  <c:v>4.2120123785329498E-7</c:v>
                </c:pt>
                <c:pt idx="121">
                  <c:v>2.2771852959264401E-9</c:v>
                </c:pt>
                <c:pt idx="122">
                  <c:v>2.0118671420394399E-9</c:v>
                </c:pt>
                <c:pt idx="123">
                  <c:v>7.4569918603058204E-7</c:v>
                </c:pt>
                <c:pt idx="124">
                  <c:v>6.0056188400547004E-8</c:v>
                </c:pt>
                <c:pt idx="125">
                  <c:v>9.4969121946275702E-9</c:v>
                </c:pt>
                <c:pt idx="126">
                  <c:v>5.1134987237779599E-8</c:v>
                </c:pt>
                <c:pt idx="127">
                  <c:v>1.098768445691E-7</c:v>
                </c:pt>
                <c:pt idx="128">
                  <c:v>3.7585627436808898E-7</c:v>
                </c:pt>
                <c:pt idx="129">
                  <c:v>4.6390066349156598E-10</c:v>
                </c:pt>
                <c:pt idx="130">
                  <c:v>2.7756055630819603E-10</c:v>
                </c:pt>
                <c:pt idx="131">
                  <c:v>5.1446523885558303E-8</c:v>
                </c:pt>
                <c:pt idx="132">
                  <c:v>4.5226231191500799E-9</c:v>
                </c:pt>
                <c:pt idx="133">
                  <c:v>4.56582439058804E-9</c:v>
                </c:pt>
                <c:pt idx="134">
                  <c:v>6.0241627375382502E-7</c:v>
                </c:pt>
                <c:pt idx="135">
                  <c:v>1.30027430785747E-8</c:v>
                </c:pt>
                <c:pt idx="136">
                  <c:v>5.5740758209573803E-8</c:v>
                </c:pt>
                <c:pt idx="137">
                  <c:v>1.6521885146984E-10</c:v>
                </c:pt>
                <c:pt idx="138">
                  <c:v>3.8001150186648897E-8</c:v>
                </c:pt>
                <c:pt idx="139">
                  <c:v>3.1582522633857703E-10</c:v>
                </c:pt>
                <c:pt idx="140">
                  <c:v>6.9761639024421399E-9</c:v>
                </c:pt>
                <c:pt idx="141">
                  <c:v>3.46653298726662E-9</c:v>
                </c:pt>
                <c:pt idx="142">
                  <c:v>3.4249524218066799E-8</c:v>
                </c:pt>
                <c:pt idx="143">
                  <c:v>1.5096298974164199E-9</c:v>
                </c:pt>
                <c:pt idx="144">
                  <c:v>1.15578820496952E-8</c:v>
                </c:pt>
                <c:pt idx="145">
                  <c:v>2.7099455156695199E-7</c:v>
                </c:pt>
                <c:pt idx="146">
                  <c:v>1.19761530192451E-8</c:v>
                </c:pt>
                <c:pt idx="147">
                  <c:v>8.8636616050989396E-8</c:v>
                </c:pt>
                <c:pt idx="148">
                  <c:v>1.09276200811356E-6</c:v>
                </c:pt>
                <c:pt idx="149">
                  <c:v>1.2982090069417899E-8</c:v>
                </c:pt>
                <c:pt idx="150">
                  <c:v>9.6725607063361895E-8</c:v>
                </c:pt>
                <c:pt idx="151">
                  <c:v>3.0814980953846901E-8</c:v>
                </c:pt>
                <c:pt idx="152">
                  <c:v>2.8035556162727801E-9</c:v>
                </c:pt>
                <c:pt idx="153">
                  <c:v>1.9035025179600501E-8</c:v>
                </c:pt>
                <c:pt idx="154">
                  <c:v>4.5630434596598804E-9</c:v>
                </c:pt>
                <c:pt idx="155">
                  <c:v>1.70750949715492E-7</c:v>
                </c:pt>
                <c:pt idx="156">
                  <c:v>4.22756907463244E-9</c:v>
                </c:pt>
                <c:pt idx="157">
                  <c:v>1.1776487382695E-9</c:v>
                </c:pt>
                <c:pt idx="158">
                  <c:v>1.11742877015652E-9</c:v>
                </c:pt>
                <c:pt idx="159">
                  <c:v>4.9546714565448499E-7</c:v>
                </c:pt>
                <c:pt idx="160">
                  <c:v>1.55831095870129E-8</c:v>
                </c:pt>
                <c:pt idx="161">
                  <c:v>3.6691340012842803E-8</c:v>
                </c:pt>
                <c:pt idx="162">
                  <c:v>1.46482419245968E-7</c:v>
                </c:pt>
                <c:pt idx="163">
                  <c:v>7.9370049657362995E-8</c:v>
                </c:pt>
                <c:pt idx="164">
                  <c:v>1.10260589359844E-7</c:v>
                </c:pt>
                <c:pt idx="165">
                  <c:v>3.53351584979544E-8</c:v>
                </c:pt>
                <c:pt idx="166">
                  <c:v>6.5933060419330296E-8</c:v>
                </c:pt>
                <c:pt idx="167">
                  <c:v>2.74617175912793E-8</c:v>
                </c:pt>
                <c:pt idx="168">
                  <c:v>5.0303151407155697E-8</c:v>
                </c:pt>
                <c:pt idx="169">
                  <c:v>4.0423266118409498E-8</c:v>
                </c:pt>
                <c:pt idx="170">
                  <c:v>5.9939207755099897E-8</c:v>
                </c:pt>
                <c:pt idx="171">
                  <c:v>1.11259930258476E-8</c:v>
                </c:pt>
                <c:pt idx="172">
                  <c:v>1.8587880048968701E-8</c:v>
                </c:pt>
                <c:pt idx="173">
                  <c:v>2.4787517859604E-8</c:v>
                </c:pt>
                <c:pt idx="174">
                  <c:v>8.5768872476410694E-8</c:v>
                </c:pt>
                <c:pt idx="175">
                  <c:v>6.84816459201701E-8</c:v>
                </c:pt>
                <c:pt idx="176">
                  <c:v>3.6884790409166002E-7</c:v>
                </c:pt>
                <c:pt idx="177">
                  <c:v>8.3022793651762302E-7</c:v>
                </c:pt>
                <c:pt idx="178">
                  <c:v>5.3850401887638603E-8</c:v>
                </c:pt>
                <c:pt idx="179">
                  <c:v>7.7665995316462796E-8</c:v>
                </c:pt>
                <c:pt idx="180">
                  <c:v>1.11721030276547E-8</c:v>
                </c:pt>
                <c:pt idx="181">
                  <c:v>3.4449828836558999E-7</c:v>
                </c:pt>
                <c:pt idx="182">
                  <c:v>3.03976944031623E-7</c:v>
                </c:pt>
                <c:pt idx="183">
                  <c:v>1.8302804358571101E-9</c:v>
                </c:pt>
                <c:pt idx="184">
                  <c:v>2.7427825246636099E-8</c:v>
                </c:pt>
                <c:pt idx="185">
                  <c:v>4.3117345053267999E-8</c:v>
                </c:pt>
                <c:pt idx="186">
                  <c:v>1.7134731187208999E-10</c:v>
                </c:pt>
                <c:pt idx="187">
                  <c:v>1.10392341197209E-8</c:v>
                </c:pt>
                <c:pt idx="188">
                  <c:v>2.3396059174488302E-9</c:v>
                </c:pt>
                <c:pt idx="189">
                  <c:v>1.3812190504238399E-7</c:v>
                </c:pt>
                <c:pt idx="190">
                  <c:v>5.8105019333312202E-8</c:v>
                </c:pt>
                <c:pt idx="191">
                  <c:v>1.996429642944E-7</c:v>
                </c:pt>
                <c:pt idx="192">
                  <c:v>7.9630881074233106E-8</c:v>
                </c:pt>
                <c:pt idx="193">
                  <c:v>4.12555021215893E-7</c:v>
                </c:pt>
                <c:pt idx="194">
                  <c:v>2.9147589447830801E-7</c:v>
                </c:pt>
                <c:pt idx="195">
                  <c:v>7.4314117009031905E-10</c:v>
                </c:pt>
                <c:pt idx="196">
                  <c:v>3.63657119370227E-8</c:v>
                </c:pt>
                <c:pt idx="197">
                  <c:v>1.9685990168962099E-7</c:v>
                </c:pt>
                <c:pt idx="198">
                  <c:v>3.4082201109008298E-8</c:v>
                </c:pt>
                <c:pt idx="199">
                  <c:v>4.2748696455744898E-7</c:v>
                </c:pt>
                <c:pt idx="200">
                  <c:v>4.6373250775572498E-9</c:v>
                </c:pt>
                <c:pt idx="201">
                  <c:v>2.8213335755500399E-7</c:v>
                </c:pt>
                <c:pt idx="202">
                  <c:v>7.5468902885993698E-8</c:v>
                </c:pt>
                <c:pt idx="203">
                  <c:v>3.2277310106249501E-8</c:v>
                </c:pt>
                <c:pt idx="204">
                  <c:v>1.3546735156163701E-7</c:v>
                </c:pt>
                <c:pt idx="205">
                  <c:v>4.1955504012632204E-9</c:v>
                </c:pt>
                <c:pt idx="206">
                  <c:v>1.20358803753989E-8</c:v>
                </c:pt>
                <c:pt idx="207">
                  <c:v>6.89735766698101E-8</c:v>
                </c:pt>
                <c:pt idx="208">
                  <c:v>1.65180109546623E-8</c:v>
                </c:pt>
                <c:pt idx="209">
                  <c:v>1.5391579511549499E-8</c:v>
                </c:pt>
                <c:pt idx="210">
                  <c:v>4.5248175567205199E-8</c:v>
                </c:pt>
                <c:pt idx="211">
                  <c:v>2.91877351713153E-7</c:v>
                </c:pt>
                <c:pt idx="212">
                  <c:v>2.6767332213033698E-7</c:v>
                </c:pt>
                <c:pt idx="213">
                  <c:v>1.8300162358417599E-7</c:v>
                </c:pt>
                <c:pt idx="214">
                  <c:v>1.7100116880153601E-9</c:v>
                </c:pt>
                <c:pt idx="215">
                  <c:v>6.8074619051649798E-6</c:v>
                </c:pt>
                <c:pt idx="216">
                  <c:v>1.21000728620876E-6</c:v>
                </c:pt>
                <c:pt idx="217">
                  <c:v>9.3008600156721004E-7</c:v>
                </c:pt>
                <c:pt idx="218">
                  <c:v>1.80977744358665E-7</c:v>
                </c:pt>
                <c:pt idx="219">
                  <c:v>4.68825933022271E-7</c:v>
                </c:pt>
                <c:pt idx="220">
                  <c:v>3.8969863925781199E-7</c:v>
                </c:pt>
                <c:pt idx="221">
                  <c:v>3.1479780475895302E-7</c:v>
                </c:pt>
                <c:pt idx="222">
                  <c:v>1.8596136931116201E-6</c:v>
                </c:pt>
                <c:pt idx="223">
                  <c:v>4.27246748818106E-7</c:v>
                </c:pt>
                <c:pt idx="224">
                  <c:v>5.2138491608534603E-8</c:v>
                </c:pt>
                <c:pt idx="225">
                  <c:v>6.9073670634136306E-8</c:v>
                </c:pt>
                <c:pt idx="226">
                  <c:v>7.5772220039319702E-9</c:v>
                </c:pt>
                <c:pt idx="227">
                  <c:v>3.1883244123516801E-6</c:v>
                </c:pt>
                <c:pt idx="228">
                  <c:v>3.0798183702269702E-6</c:v>
                </c:pt>
                <c:pt idx="229">
                  <c:v>1.4291962115094301E-7</c:v>
                </c:pt>
                <c:pt idx="230">
                  <c:v>1.6647460898348201E-7</c:v>
                </c:pt>
                <c:pt idx="231">
                  <c:v>1.5282891995029001E-5</c:v>
                </c:pt>
                <c:pt idx="232">
                  <c:v>4.90159013136823E-4</c:v>
                </c:pt>
                <c:pt idx="233">
                  <c:v>9.6231282820169895E-3</c:v>
                </c:pt>
                <c:pt idx="234">
                  <c:v>2.85185635542109E-2</c:v>
                </c:pt>
                <c:pt idx="235">
                  <c:v>3.4653407042067999E-2</c:v>
                </c:pt>
                <c:pt idx="236">
                  <c:v>4.1477619361730098E-2</c:v>
                </c:pt>
                <c:pt idx="237">
                  <c:v>4.7309228079586499E-2</c:v>
                </c:pt>
                <c:pt idx="238">
                  <c:v>5.3492340303430301E-2</c:v>
                </c:pt>
                <c:pt idx="239">
                  <c:v>8.9966236251978901E-2</c:v>
                </c:pt>
                <c:pt idx="240">
                  <c:v>7.8169846508637397E-2</c:v>
                </c:pt>
                <c:pt idx="241">
                  <c:v>7.3313262591499798E-2</c:v>
                </c:pt>
                <c:pt idx="242">
                  <c:v>5.6486410586666702E-2</c:v>
                </c:pt>
                <c:pt idx="243">
                  <c:v>6.7240325490548106E-2</c:v>
                </c:pt>
                <c:pt idx="244">
                  <c:v>9.4826007371360904E-2</c:v>
                </c:pt>
                <c:pt idx="245">
                  <c:v>0.12311735920851399</c:v>
                </c:pt>
                <c:pt idx="246">
                  <c:v>0.15786016783644699</c:v>
                </c:pt>
                <c:pt idx="247">
                  <c:v>0.14058444280898799</c:v>
                </c:pt>
                <c:pt idx="248">
                  <c:v>0.16694586443621001</c:v>
                </c:pt>
                <c:pt idx="249">
                  <c:v>0.179318004100777</c:v>
                </c:pt>
                <c:pt idx="250">
                  <c:v>0.174765762427744</c:v>
                </c:pt>
                <c:pt idx="251">
                  <c:v>0.15529774294686599</c:v>
                </c:pt>
                <c:pt idx="252">
                  <c:v>0.130632034532463</c:v>
                </c:pt>
                <c:pt idx="253">
                  <c:v>0.130925860720778</c:v>
                </c:pt>
                <c:pt idx="254">
                  <c:v>0.120102342655854</c:v>
                </c:pt>
                <c:pt idx="255">
                  <c:v>0.110832788569519</c:v>
                </c:pt>
                <c:pt idx="256">
                  <c:v>0.10675693031589099</c:v>
                </c:pt>
                <c:pt idx="257">
                  <c:v>0.13167319610668801</c:v>
                </c:pt>
                <c:pt idx="258">
                  <c:v>0.11063771247521</c:v>
                </c:pt>
                <c:pt idx="259">
                  <c:v>9.0158631104211198E-2</c:v>
                </c:pt>
                <c:pt idx="260">
                  <c:v>8.5275673149971004E-2</c:v>
                </c:pt>
                <c:pt idx="261">
                  <c:v>8.1800207805169903E-2</c:v>
                </c:pt>
                <c:pt idx="262">
                  <c:v>6.5843920651860496E-2</c:v>
                </c:pt>
                <c:pt idx="263">
                  <c:v>8.0372297588125197E-2</c:v>
                </c:pt>
                <c:pt idx="264">
                  <c:v>7.9512727251158405E-2</c:v>
                </c:pt>
                <c:pt idx="265">
                  <c:v>9.0089127681599906E-2</c:v>
                </c:pt>
                <c:pt idx="266">
                  <c:v>0.109115436267604</c:v>
                </c:pt>
                <c:pt idx="267">
                  <c:v>0.12113190370251201</c:v>
                </c:pt>
                <c:pt idx="268">
                  <c:v>0.12597262972492601</c:v>
                </c:pt>
                <c:pt idx="269">
                  <c:v>0.126228503499075</c:v>
                </c:pt>
                <c:pt idx="270">
                  <c:v>0.11035833972525901</c:v>
                </c:pt>
                <c:pt idx="271">
                  <c:v>9.6672706131142302E-2</c:v>
                </c:pt>
                <c:pt idx="272">
                  <c:v>9.9249259087968805E-2</c:v>
                </c:pt>
                <c:pt idx="273">
                  <c:v>9.8651368730296604E-2</c:v>
                </c:pt>
                <c:pt idx="274">
                  <c:v>0.114090458014976</c:v>
                </c:pt>
                <c:pt idx="275">
                  <c:v>0.124181604404786</c:v>
                </c:pt>
                <c:pt idx="276">
                  <c:v>0.117228099145765</c:v>
                </c:pt>
                <c:pt idx="277">
                  <c:v>0.113835531774784</c:v>
                </c:pt>
                <c:pt idx="278">
                  <c:v>0.10391066952434599</c:v>
                </c:pt>
                <c:pt idx="279">
                  <c:v>6.2719160551385794E-2</c:v>
                </c:pt>
                <c:pt idx="280">
                  <c:v>7.2489261746070593E-2</c:v>
                </c:pt>
                <c:pt idx="281">
                  <c:v>0.10899590410644699</c:v>
                </c:pt>
                <c:pt idx="282">
                  <c:v>0.113866025905804</c:v>
                </c:pt>
                <c:pt idx="283">
                  <c:v>0.10364732277566099</c:v>
                </c:pt>
                <c:pt idx="284">
                  <c:v>0.134718426084142</c:v>
                </c:pt>
                <c:pt idx="285">
                  <c:v>0.10270133964458</c:v>
                </c:pt>
                <c:pt idx="286">
                  <c:v>7.2125034982452499E-2</c:v>
                </c:pt>
                <c:pt idx="287">
                  <c:v>9.5078531982238895E-2</c:v>
                </c:pt>
                <c:pt idx="288">
                  <c:v>0.122117981940408</c:v>
                </c:pt>
                <c:pt idx="289">
                  <c:v>0.13385558013012</c:v>
                </c:pt>
                <c:pt idx="290">
                  <c:v>0.11844699551321</c:v>
                </c:pt>
                <c:pt idx="291">
                  <c:v>0.116251597037879</c:v>
                </c:pt>
                <c:pt idx="292">
                  <c:v>0.12774339451049799</c:v>
                </c:pt>
                <c:pt idx="293">
                  <c:v>0.14732835529242599</c:v>
                </c:pt>
                <c:pt idx="294">
                  <c:v>0.165093033256769</c:v>
                </c:pt>
                <c:pt idx="295">
                  <c:v>0.168700752717244</c:v>
                </c:pt>
                <c:pt idx="296">
                  <c:v>0.13743577768620999</c:v>
                </c:pt>
                <c:pt idx="297">
                  <c:v>0.14223010266500799</c:v>
                </c:pt>
                <c:pt idx="298">
                  <c:v>0.14238426469052101</c:v>
                </c:pt>
                <c:pt idx="299">
                  <c:v>0.16570284842298899</c:v>
                </c:pt>
                <c:pt idx="300">
                  <c:v>0.17036175213942001</c:v>
                </c:pt>
                <c:pt idx="301">
                  <c:v>0.169923772481545</c:v>
                </c:pt>
                <c:pt idx="302">
                  <c:v>0.13887922745935599</c:v>
                </c:pt>
                <c:pt idx="303">
                  <c:v>0.14319548757009801</c:v>
                </c:pt>
                <c:pt idx="304">
                  <c:v>0.16114549326552599</c:v>
                </c:pt>
                <c:pt idx="305">
                  <c:v>0.15814871156312499</c:v>
                </c:pt>
                <c:pt idx="306">
                  <c:v>0.16733751086600601</c:v>
                </c:pt>
                <c:pt idx="307">
                  <c:v>0.15035996080977199</c:v>
                </c:pt>
                <c:pt idx="308">
                  <c:v>0.152298948675304</c:v>
                </c:pt>
                <c:pt idx="309">
                  <c:v>0.160180362796114</c:v>
                </c:pt>
                <c:pt idx="310">
                  <c:v>0.150426309813708</c:v>
                </c:pt>
                <c:pt idx="311">
                  <c:v>0.16985065372140901</c:v>
                </c:pt>
                <c:pt idx="312">
                  <c:v>0.16636627413016999</c:v>
                </c:pt>
                <c:pt idx="313">
                  <c:v>0.170065220781496</c:v>
                </c:pt>
                <c:pt idx="314">
                  <c:v>0.17082045470194501</c:v>
                </c:pt>
                <c:pt idx="315">
                  <c:v>0.15863842377551399</c:v>
                </c:pt>
                <c:pt idx="316">
                  <c:v>0.16917343099927701</c:v>
                </c:pt>
                <c:pt idx="317">
                  <c:v>0.180290605528864</c:v>
                </c:pt>
                <c:pt idx="318">
                  <c:v>0.165483432909349</c:v>
                </c:pt>
                <c:pt idx="319">
                  <c:v>0.12421237707767201</c:v>
                </c:pt>
                <c:pt idx="320">
                  <c:v>9.9425998374974997E-2</c:v>
                </c:pt>
                <c:pt idx="321">
                  <c:v>0.102427809943228</c:v>
                </c:pt>
                <c:pt idx="322">
                  <c:v>7.3373941931929795E-2</c:v>
                </c:pt>
                <c:pt idx="323">
                  <c:v>8.9332961074817502E-2</c:v>
                </c:pt>
                <c:pt idx="324">
                  <c:v>7.6075929859699798E-2</c:v>
                </c:pt>
                <c:pt idx="325">
                  <c:v>4.6879657011315003E-2</c:v>
                </c:pt>
                <c:pt idx="326">
                  <c:v>3.3357906383801601E-2</c:v>
                </c:pt>
                <c:pt idx="327">
                  <c:v>3.1903980519549799E-3</c:v>
                </c:pt>
                <c:pt idx="328">
                  <c:v>2.0122889637492502E-3</c:v>
                </c:pt>
                <c:pt idx="329">
                  <c:v>2.3794986309266801E-3</c:v>
                </c:pt>
                <c:pt idx="330">
                  <c:v>8.3599140384971304E-3</c:v>
                </c:pt>
                <c:pt idx="331">
                  <c:v>3.36319693844132E-2</c:v>
                </c:pt>
                <c:pt idx="332">
                  <c:v>1.1302202438436101E-2</c:v>
                </c:pt>
                <c:pt idx="333">
                  <c:v>1.09016978069028E-6</c:v>
                </c:pt>
                <c:pt idx="334">
                  <c:v>1.9114271246003301E-7</c:v>
                </c:pt>
                <c:pt idx="335">
                  <c:v>3.1212592255379301E-7</c:v>
                </c:pt>
                <c:pt idx="336">
                  <c:v>1.2156884344306199E-6</c:v>
                </c:pt>
                <c:pt idx="337">
                  <c:v>7.1267038687803998E-7</c:v>
                </c:pt>
                <c:pt idx="338">
                  <c:v>1.3012750943606199E-5</c:v>
                </c:pt>
                <c:pt idx="339">
                  <c:v>5.9377661718533098E-8</c:v>
                </c:pt>
                <c:pt idx="340">
                  <c:v>1.11991588589386E-5</c:v>
                </c:pt>
                <c:pt idx="341">
                  <c:v>2.5012687149172002E-6</c:v>
                </c:pt>
                <c:pt idx="342">
                  <c:v>4.3948326342844602E-6</c:v>
                </c:pt>
                <c:pt idx="343">
                  <c:v>9.8244927667388896E-8</c:v>
                </c:pt>
                <c:pt idx="344">
                  <c:v>1.5955688119906301E-7</c:v>
                </c:pt>
                <c:pt idx="345">
                  <c:v>1.8815116298068501E-7</c:v>
                </c:pt>
                <c:pt idx="346">
                  <c:v>9.4286378243547201E-9</c:v>
                </c:pt>
                <c:pt idx="347">
                  <c:v>5.9667071418485597E-6</c:v>
                </c:pt>
                <c:pt idx="348">
                  <c:v>1.09083886949666E-6</c:v>
                </c:pt>
                <c:pt idx="349">
                  <c:v>2.3484720674079799E-7</c:v>
                </c:pt>
                <c:pt idx="350">
                  <c:v>1.4005226231342701E-7</c:v>
                </c:pt>
                <c:pt idx="351">
                  <c:v>5.7678587936655301E-6</c:v>
                </c:pt>
                <c:pt idx="352">
                  <c:v>1.5191319111573899E-3</c:v>
                </c:pt>
                <c:pt idx="353">
                  <c:v>6.6981278769210903E-3</c:v>
                </c:pt>
                <c:pt idx="354">
                  <c:v>2.0699374468419601E-2</c:v>
                </c:pt>
                <c:pt idx="355">
                  <c:v>1.2193155333575499E-2</c:v>
                </c:pt>
                <c:pt idx="356">
                  <c:v>1.41385957600601E-2</c:v>
                </c:pt>
                <c:pt idx="357">
                  <c:v>5.2366059143104705E-4</c:v>
                </c:pt>
                <c:pt idx="358">
                  <c:v>5.9627125959321797E-3</c:v>
                </c:pt>
                <c:pt idx="359">
                  <c:v>7.5540860688774297E-6</c:v>
                </c:pt>
                <c:pt idx="360">
                  <c:v>6.2843826553139303E-4</c:v>
                </c:pt>
                <c:pt idx="361">
                  <c:v>1.28266528858737E-3</c:v>
                </c:pt>
                <c:pt idx="362">
                  <c:v>1.54794886662629E-2</c:v>
                </c:pt>
                <c:pt idx="363">
                  <c:v>1.5279809785797E-2</c:v>
                </c:pt>
                <c:pt idx="364">
                  <c:v>3.9662027294898698E-2</c:v>
                </c:pt>
                <c:pt idx="365">
                  <c:v>8.0261407911836294E-2</c:v>
                </c:pt>
                <c:pt idx="366">
                  <c:v>6.53331900892717E-2</c:v>
                </c:pt>
                <c:pt idx="367">
                  <c:v>3.4692834499720999E-2</c:v>
                </c:pt>
                <c:pt idx="368">
                  <c:v>3.9014577589228099E-2</c:v>
                </c:pt>
                <c:pt idx="369">
                  <c:v>4.6120107119420599E-2</c:v>
                </c:pt>
                <c:pt idx="370">
                  <c:v>2.9810999655750701E-2</c:v>
                </c:pt>
                <c:pt idx="371">
                  <c:v>3.6587769540497E-2</c:v>
                </c:pt>
                <c:pt idx="372">
                  <c:v>4.0160950137761497E-2</c:v>
                </c:pt>
                <c:pt idx="373">
                  <c:v>6.1452108235078601E-2</c:v>
                </c:pt>
                <c:pt idx="374">
                  <c:v>6.46875277449485E-2</c:v>
                </c:pt>
                <c:pt idx="375">
                  <c:v>5.6847683079122399E-2</c:v>
                </c:pt>
                <c:pt idx="376">
                  <c:v>6.3362102665847506E-2</c:v>
                </c:pt>
                <c:pt idx="377">
                  <c:v>8.0488050492103003E-2</c:v>
                </c:pt>
                <c:pt idx="378">
                  <c:v>0.127782463646373</c:v>
                </c:pt>
                <c:pt idx="379">
                  <c:v>6.4165223025827001E-2</c:v>
                </c:pt>
                <c:pt idx="380">
                  <c:v>0.105719139462713</c:v>
                </c:pt>
                <c:pt idx="381">
                  <c:v>0.115919094332737</c:v>
                </c:pt>
                <c:pt idx="382">
                  <c:v>0.10720163433782</c:v>
                </c:pt>
                <c:pt idx="383">
                  <c:v>0.10424729110835</c:v>
                </c:pt>
                <c:pt idx="384">
                  <c:v>9.6459376837588998E-2</c:v>
                </c:pt>
                <c:pt idx="385">
                  <c:v>0.111348887803374</c:v>
                </c:pt>
                <c:pt idx="386">
                  <c:v>0.103676960021184</c:v>
                </c:pt>
                <c:pt idx="387">
                  <c:v>0.10241514637862401</c:v>
                </c:pt>
                <c:pt idx="388">
                  <c:v>0.13173451660299401</c:v>
                </c:pt>
                <c:pt idx="389">
                  <c:v>0.132991017727076</c:v>
                </c:pt>
                <c:pt idx="390">
                  <c:v>0.147604216384567</c:v>
                </c:pt>
                <c:pt idx="391">
                  <c:v>0.147453871934835</c:v>
                </c:pt>
                <c:pt idx="392">
                  <c:v>0.11906053183031801</c:v>
                </c:pt>
                <c:pt idx="393">
                  <c:v>9.2807091746610601E-2</c:v>
                </c:pt>
                <c:pt idx="394">
                  <c:v>9.0381497897449606E-2</c:v>
                </c:pt>
                <c:pt idx="395">
                  <c:v>0.10823218870923999</c:v>
                </c:pt>
                <c:pt idx="396">
                  <c:v>8.5518281041992994E-2</c:v>
                </c:pt>
                <c:pt idx="397">
                  <c:v>7.9810321989688501E-2</c:v>
                </c:pt>
                <c:pt idx="398">
                  <c:v>5.3301951071399199E-2</c:v>
                </c:pt>
                <c:pt idx="399">
                  <c:v>5.1985312347255799E-2</c:v>
                </c:pt>
                <c:pt idx="400">
                  <c:v>3.5800261223595899E-2</c:v>
                </c:pt>
                <c:pt idx="401">
                  <c:v>3.53195000509713E-2</c:v>
                </c:pt>
                <c:pt idx="402">
                  <c:v>1.21522137602827E-2</c:v>
                </c:pt>
                <c:pt idx="403">
                  <c:v>5.3476389684899401E-5</c:v>
                </c:pt>
                <c:pt idx="404">
                  <c:v>7.6149206339787302E-7</c:v>
                </c:pt>
                <c:pt idx="405">
                  <c:v>6.5637312145214397E-6</c:v>
                </c:pt>
                <c:pt idx="406">
                  <c:v>3.71686131859585E-6</c:v>
                </c:pt>
                <c:pt idx="407">
                  <c:v>1.32764545033349E-8</c:v>
                </c:pt>
                <c:pt idx="408">
                  <c:v>1.13650065857413E-8</c:v>
                </c:pt>
                <c:pt idx="409">
                  <c:v>3.0614776541374798E-7</c:v>
                </c:pt>
                <c:pt idx="410">
                  <c:v>3.6765819392580797E-8</c:v>
                </c:pt>
                <c:pt idx="411">
                  <c:v>1.20789068499489E-7</c:v>
                </c:pt>
                <c:pt idx="412">
                  <c:v>3.2392200899725101E-8</c:v>
                </c:pt>
                <c:pt idx="413">
                  <c:v>3.0904065396511999E-7</c:v>
                </c:pt>
                <c:pt idx="414">
                  <c:v>2.2608643736106101E-8</c:v>
                </c:pt>
                <c:pt idx="415">
                  <c:v>4.79559385553583E-8</c:v>
                </c:pt>
                <c:pt idx="416">
                  <c:v>4.3734928855698099E-8</c:v>
                </c:pt>
                <c:pt idx="417">
                  <c:v>4.0472017510998601E-8</c:v>
                </c:pt>
                <c:pt idx="418">
                  <c:v>2.4373689277694699E-7</c:v>
                </c:pt>
                <c:pt idx="419">
                  <c:v>4.7736476041474295E-7</c:v>
                </c:pt>
                <c:pt idx="420">
                  <c:v>6.8552917773307195E-8</c:v>
                </c:pt>
                <c:pt idx="421">
                  <c:v>3.9531516037052604E-6</c:v>
                </c:pt>
                <c:pt idx="422">
                  <c:v>1.33180580556038E-8</c:v>
                </c:pt>
                <c:pt idx="423">
                  <c:v>4.7419833487204496E-6</c:v>
                </c:pt>
                <c:pt idx="424">
                  <c:v>3.6728774844415898E-8</c:v>
                </c:pt>
                <c:pt idx="425">
                  <c:v>4.5924933828892602E-2</c:v>
                </c:pt>
                <c:pt idx="426">
                  <c:v>5.3702169853803397E-2</c:v>
                </c:pt>
                <c:pt idx="427">
                  <c:v>6.15129461715304E-2</c:v>
                </c:pt>
                <c:pt idx="428">
                  <c:v>7.2565273030192098E-2</c:v>
                </c:pt>
                <c:pt idx="429">
                  <c:v>1.5466360175589E-8</c:v>
                </c:pt>
                <c:pt idx="430">
                  <c:v>2.96301793166156E-6</c:v>
                </c:pt>
                <c:pt idx="431">
                  <c:v>5.8713833072724396E-6</c:v>
                </c:pt>
                <c:pt idx="432">
                  <c:v>1.04662733529218E-5</c:v>
                </c:pt>
                <c:pt idx="433">
                  <c:v>1.49167148377229E-5</c:v>
                </c:pt>
                <c:pt idx="434">
                  <c:v>1.7145350918305799E-6</c:v>
                </c:pt>
                <c:pt idx="435">
                  <c:v>4.0826891559978297E-2</c:v>
                </c:pt>
                <c:pt idx="436">
                  <c:v>6.0471888474992699E-2</c:v>
                </c:pt>
                <c:pt idx="437">
                  <c:v>0.12921438167264099</c:v>
                </c:pt>
                <c:pt idx="438">
                  <c:v>0.12868155161478501</c:v>
                </c:pt>
                <c:pt idx="439">
                  <c:v>0.11639428251865</c:v>
                </c:pt>
                <c:pt idx="440">
                  <c:v>0.14391591320880801</c:v>
                </c:pt>
                <c:pt idx="441">
                  <c:v>0.150666734395072</c:v>
                </c:pt>
                <c:pt idx="442">
                  <c:v>0.183062780908713</c:v>
                </c:pt>
                <c:pt idx="443">
                  <c:v>0.18148898475787401</c:v>
                </c:pt>
                <c:pt idx="444">
                  <c:v>0.186723292180447</c:v>
                </c:pt>
                <c:pt idx="445">
                  <c:v>0.105467457524465</c:v>
                </c:pt>
                <c:pt idx="446">
                  <c:v>7.2163654613303194E-2</c:v>
                </c:pt>
                <c:pt idx="447">
                  <c:v>9.2592331685504597E-2</c:v>
                </c:pt>
                <c:pt idx="448">
                  <c:v>0.139673523640683</c:v>
                </c:pt>
                <c:pt idx="449">
                  <c:v>0.143584291737269</c:v>
                </c:pt>
                <c:pt idx="450">
                  <c:v>0.1479428659532</c:v>
                </c:pt>
                <c:pt idx="451">
                  <c:v>0.159876196099105</c:v>
                </c:pt>
                <c:pt idx="452">
                  <c:v>0.121593950670708</c:v>
                </c:pt>
                <c:pt idx="453">
                  <c:v>8.6014136960081602E-2</c:v>
                </c:pt>
                <c:pt idx="454">
                  <c:v>8.3015068876822903E-2</c:v>
                </c:pt>
                <c:pt idx="455">
                  <c:v>6.7438683663756605E-2</c:v>
                </c:pt>
                <c:pt idx="456">
                  <c:v>9.28169918583686E-2</c:v>
                </c:pt>
                <c:pt idx="457">
                  <c:v>0.125686756624424</c:v>
                </c:pt>
                <c:pt idx="458">
                  <c:v>0.11868567290571801</c:v>
                </c:pt>
                <c:pt idx="459">
                  <c:v>0.12008422044860299</c:v>
                </c:pt>
                <c:pt idx="460">
                  <c:v>0.121456086039615</c:v>
                </c:pt>
                <c:pt idx="461">
                  <c:v>0.13577447456819799</c:v>
                </c:pt>
                <c:pt idx="462">
                  <c:v>0.14756064796375701</c:v>
                </c:pt>
                <c:pt idx="463">
                  <c:v>0.17662323695346199</c:v>
                </c:pt>
                <c:pt idx="464">
                  <c:v>0.17789017594847401</c:v>
                </c:pt>
                <c:pt idx="465">
                  <c:v>0.19563400345995999</c:v>
                </c:pt>
                <c:pt idx="466">
                  <c:v>0.18959148396776701</c:v>
                </c:pt>
                <c:pt idx="467">
                  <c:v>0.18421561550116899</c:v>
                </c:pt>
                <c:pt idx="468">
                  <c:v>0.188332378618562</c:v>
                </c:pt>
                <c:pt idx="469">
                  <c:v>0.191234631978592</c:v>
                </c:pt>
                <c:pt idx="470">
                  <c:v>0.18299932198649699</c:v>
                </c:pt>
                <c:pt idx="471">
                  <c:v>0.15830324735853801</c:v>
                </c:pt>
                <c:pt idx="472">
                  <c:v>0.16655250485745099</c:v>
                </c:pt>
                <c:pt idx="473">
                  <c:v>0.16181860409195101</c:v>
                </c:pt>
                <c:pt idx="474">
                  <c:v>0.13568089877739301</c:v>
                </c:pt>
                <c:pt idx="475">
                  <c:v>0.15869350856258499</c:v>
                </c:pt>
                <c:pt idx="476">
                  <c:v>0.16387972548929</c:v>
                </c:pt>
                <c:pt idx="477">
                  <c:v>0.187864215063164</c:v>
                </c:pt>
                <c:pt idx="478">
                  <c:v>0.19584087365556499</c:v>
                </c:pt>
                <c:pt idx="479">
                  <c:v>0.18464381766542001</c:v>
                </c:pt>
                <c:pt idx="480">
                  <c:v>0.173878431179704</c:v>
                </c:pt>
                <c:pt idx="481">
                  <c:v>0.19183191354909301</c:v>
                </c:pt>
                <c:pt idx="482">
                  <c:v>0.17538214788418399</c:v>
                </c:pt>
                <c:pt idx="483">
                  <c:v>0.168408706949742</c:v>
                </c:pt>
                <c:pt idx="484">
                  <c:v>0.15721109327739699</c:v>
                </c:pt>
                <c:pt idx="485">
                  <c:v>0.14169917140318999</c:v>
                </c:pt>
                <c:pt idx="486">
                  <c:v>0.112444290874432</c:v>
                </c:pt>
                <c:pt idx="487">
                  <c:v>0.150952756958458</c:v>
                </c:pt>
                <c:pt idx="488">
                  <c:v>0.141324862614335</c:v>
                </c:pt>
                <c:pt idx="489">
                  <c:v>0.148414159633077</c:v>
                </c:pt>
                <c:pt idx="490">
                  <c:v>0.14814078332730701</c:v>
                </c:pt>
                <c:pt idx="491">
                  <c:v>0.19611619510220599</c:v>
                </c:pt>
                <c:pt idx="492">
                  <c:v>0.22629183753978299</c:v>
                </c:pt>
                <c:pt idx="493">
                  <c:v>0.29253185752833399</c:v>
                </c:pt>
                <c:pt idx="494">
                  <c:v>0.30167464316214998</c:v>
                </c:pt>
                <c:pt idx="495">
                  <c:v>0.32688165773151401</c:v>
                </c:pt>
                <c:pt idx="496">
                  <c:v>0.39547906189170601</c:v>
                </c:pt>
                <c:pt idx="497">
                  <c:v>0.37897468277510898</c:v>
                </c:pt>
                <c:pt idx="498">
                  <c:v>0.465141817934631</c:v>
                </c:pt>
                <c:pt idx="499">
                  <c:v>0.48137216728391002</c:v>
                </c:pt>
                <c:pt idx="500">
                  <c:v>0.51162454148938497</c:v>
                </c:pt>
                <c:pt idx="501">
                  <c:v>0.51127607107459005</c:v>
                </c:pt>
                <c:pt idx="502">
                  <c:v>0.54129741431113698</c:v>
                </c:pt>
                <c:pt idx="503">
                  <c:v>0.51889808519193403</c:v>
                </c:pt>
                <c:pt idx="504">
                  <c:v>0.54784187908620297</c:v>
                </c:pt>
                <c:pt idx="505">
                  <c:v>0.59286047856636404</c:v>
                </c:pt>
                <c:pt idx="506">
                  <c:v>0.55062414557123496</c:v>
                </c:pt>
                <c:pt idx="507">
                  <c:v>0.53067379925539204</c:v>
                </c:pt>
                <c:pt idx="508">
                  <c:v>0.52734268359292802</c:v>
                </c:pt>
                <c:pt idx="509">
                  <c:v>0.54651816416757504</c:v>
                </c:pt>
                <c:pt idx="510">
                  <c:v>0.62341430327899905</c:v>
                </c:pt>
                <c:pt idx="511">
                  <c:v>0.67050799387550597</c:v>
                </c:pt>
                <c:pt idx="512">
                  <c:v>0.69606278453010795</c:v>
                </c:pt>
                <c:pt idx="513">
                  <c:v>0.72660079563164603</c:v>
                </c:pt>
                <c:pt idx="514">
                  <c:v>0.74708543630473101</c:v>
                </c:pt>
                <c:pt idx="515">
                  <c:v>0.73757175610723502</c:v>
                </c:pt>
                <c:pt idx="516">
                  <c:v>0.72317481818701501</c:v>
                </c:pt>
                <c:pt idx="517">
                  <c:v>0.75189401884243701</c:v>
                </c:pt>
                <c:pt idx="518">
                  <c:v>0.76255779090363596</c:v>
                </c:pt>
                <c:pt idx="519">
                  <c:v>0.76391479935711304</c:v>
                </c:pt>
                <c:pt idx="520">
                  <c:v>0.71876152207538901</c:v>
                </c:pt>
                <c:pt idx="521">
                  <c:v>0.69554006350325803</c:v>
                </c:pt>
                <c:pt idx="522">
                  <c:v>0.70265219928327205</c:v>
                </c:pt>
                <c:pt idx="523">
                  <c:v>0.67541647172389996</c:v>
                </c:pt>
                <c:pt idx="524">
                  <c:v>0.68502941652188698</c:v>
                </c:pt>
                <c:pt idx="525">
                  <c:v>0.70912701610543405</c:v>
                </c:pt>
                <c:pt idx="526">
                  <c:v>0.72712188762674501</c:v>
                </c:pt>
                <c:pt idx="527">
                  <c:v>0.74382815970981397</c:v>
                </c:pt>
                <c:pt idx="528">
                  <c:v>0.73178922940048496</c:v>
                </c:pt>
                <c:pt idx="529">
                  <c:v>0.69019352837568804</c:v>
                </c:pt>
                <c:pt idx="530">
                  <c:v>0.59309915639466704</c:v>
                </c:pt>
                <c:pt idx="531">
                  <c:v>0.53181532667768805</c:v>
                </c:pt>
                <c:pt idx="532">
                  <c:v>0.53165591698333803</c:v>
                </c:pt>
                <c:pt idx="533">
                  <c:v>0.57743642374243298</c:v>
                </c:pt>
                <c:pt idx="534">
                  <c:v>0.60458675736213197</c:v>
                </c:pt>
                <c:pt idx="535">
                  <c:v>0.57755798283916004</c:v>
                </c:pt>
                <c:pt idx="536">
                  <c:v>0.59779804314885998</c:v>
                </c:pt>
                <c:pt idx="537">
                  <c:v>0.962875370954687</c:v>
                </c:pt>
                <c:pt idx="538">
                  <c:v>0.71395489349288499</c:v>
                </c:pt>
                <c:pt idx="539">
                  <c:v>0.62285866444523197</c:v>
                </c:pt>
                <c:pt idx="540">
                  <c:v>0.74560964364028604</c:v>
                </c:pt>
                <c:pt idx="541">
                  <c:v>0.58865339492612601</c:v>
                </c:pt>
                <c:pt idx="542">
                  <c:v>0.57219114597519904</c:v>
                </c:pt>
                <c:pt idx="543">
                  <c:v>0.558494446575861</c:v>
                </c:pt>
                <c:pt idx="544">
                  <c:v>0.61988018509121001</c:v>
                </c:pt>
                <c:pt idx="545">
                  <c:v>0.57466481173859196</c:v>
                </c:pt>
                <c:pt idx="546">
                  <c:v>0.530683266456073</c:v>
                </c:pt>
                <c:pt idx="547">
                  <c:v>0.428584372408994</c:v>
                </c:pt>
                <c:pt idx="548">
                  <c:v>0.59538354960051298</c:v>
                </c:pt>
                <c:pt idx="549">
                  <c:v>0.38941783235489602</c:v>
                </c:pt>
                <c:pt idx="550">
                  <c:v>0.39287114530312001</c:v>
                </c:pt>
                <c:pt idx="551">
                  <c:v>0.35934096015380201</c:v>
                </c:pt>
                <c:pt idx="552">
                  <c:v>0.37015731249959799</c:v>
                </c:pt>
                <c:pt idx="553">
                  <c:v>0.34760679152294399</c:v>
                </c:pt>
                <c:pt idx="554">
                  <c:v>0.32903096434783002</c:v>
                </c:pt>
                <c:pt idx="555">
                  <c:v>0.338290217624303</c:v>
                </c:pt>
                <c:pt idx="556">
                  <c:v>0.34913336955711399</c:v>
                </c:pt>
                <c:pt idx="557">
                  <c:v>0.361840799246478</c:v>
                </c:pt>
                <c:pt idx="558">
                  <c:v>0.38449201254874199</c:v>
                </c:pt>
                <c:pt idx="559">
                  <c:v>0.40937165764720201</c:v>
                </c:pt>
                <c:pt idx="560">
                  <c:v>0.44033540012314198</c:v>
                </c:pt>
                <c:pt idx="561">
                  <c:v>0.45732893281234599</c:v>
                </c:pt>
                <c:pt idx="562">
                  <c:v>0.45153952220987897</c:v>
                </c:pt>
                <c:pt idx="563">
                  <c:v>0.46323303335636801</c:v>
                </c:pt>
                <c:pt idx="564">
                  <c:v>0.44930509041601802</c:v>
                </c:pt>
                <c:pt idx="565">
                  <c:v>0.47732184034979802</c:v>
                </c:pt>
                <c:pt idx="566">
                  <c:v>0.48549551702834198</c:v>
                </c:pt>
                <c:pt idx="567">
                  <c:v>0.504821525602687</c:v>
                </c:pt>
                <c:pt idx="568">
                  <c:v>0.55328897857811399</c:v>
                </c:pt>
                <c:pt idx="569">
                  <c:v>0.49214407258967902</c:v>
                </c:pt>
                <c:pt idx="570">
                  <c:v>0.47867302113426402</c:v>
                </c:pt>
                <c:pt idx="571">
                  <c:v>0.47663192946066502</c:v>
                </c:pt>
                <c:pt idx="572">
                  <c:v>0.48017566717611498</c:v>
                </c:pt>
                <c:pt idx="573">
                  <c:v>0.48594220522951098</c:v>
                </c:pt>
                <c:pt idx="574">
                  <c:v>0.50700871714109796</c:v>
                </c:pt>
                <c:pt idx="575">
                  <c:v>0.49945400156374298</c:v>
                </c:pt>
                <c:pt idx="576">
                  <c:v>0.49566574588879397</c:v>
                </c:pt>
                <c:pt idx="577">
                  <c:v>0.51201180616819797</c:v>
                </c:pt>
                <c:pt idx="578">
                  <c:v>0.50766463891015101</c:v>
                </c:pt>
                <c:pt idx="579">
                  <c:v>0.52395384369364395</c:v>
                </c:pt>
                <c:pt idx="580">
                  <c:v>0.52398104467408801</c:v>
                </c:pt>
                <c:pt idx="581">
                  <c:v>0.50375526156382</c:v>
                </c:pt>
                <c:pt idx="582">
                  <c:v>0.486366595489652</c:v>
                </c:pt>
                <c:pt idx="583">
                  <c:v>0.48603858794507199</c:v>
                </c:pt>
                <c:pt idx="584">
                  <c:v>0.47603732438486501</c:v>
                </c:pt>
                <c:pt idx="585">
                  <c:v>0.47681575538548698</c:v>
                </c:pt>
                <c:pt idx="586">
                  <c:v>0.45180887160177902</c:v>
                </c:pt>
                <c:pt idx="587">
                  <c:v>0.42907122105970502</c:v>
                </c:pt>
                <c:pt idx="588">
                  <c:v>0.43024719346977802</c:v>
                </c:pt>
                <c:pt idx="589">
                  <c:v>0.479162853638196</c:v>
                </c:pt>
                <c:pt idx="590">
                  <c:v>0.47103210939517898</c:v>
                </c:pt>
                <c:pt idx="591">
                  <c:v>0.46470988130957602</c:v>
                </c:pt>
                <c:pt idx="592">
                  <c:v>0.43965197591934102</c:v>
                </c:pt>
                <c:pt idx="593">
                  <c:v>0.42583085769373502</c:v>
                </c:pt>
                <c:pt idx="594">
                  <c:v>0.42098698589745598</c:v>
                </c:pt>
                <c:pt idx="595">
                  <c:v>0.38290971976703803</c:v>
                </c:pt>
                <c:pt idx="596">
                  <c:v>0.40788579812192199</c:v>
                </c:pt>
                <c:pt idx="597">
                  <c:v>0.44546773772464399</c:v>
                </c:pt>
                <c:pt idx="598">
                  <c:v>0.44874288116392003</c:v>
                </c:pt>
                <c:pt idx="599">
                  <c:v>0.46669840232570298</c:v>
                </c:pt>
                <c:pt idx="600">
                  <c:v>0.45571787990433699</c:v>
                </c:pt>
                <c:pt idx="601">
                  <c:v>0.43243649373559501</c:v>
                </c:pt>
                <c:pt idx="602">
                  <c:v>0.42840384658563002</c:v>
                </c:pt>
                <c:pt idx="603">
                  <c:v>0.41867303179965398</c:v>
                </c:pt>
                <c:pt idx="604">
                  <c:v>0.37239371797419102</c:v>
                </c:pt>
                <c:pt idx="605">
                  <c:v>0.33579604699046001</c:v>
                </c:pt>
                <c:pt idx="606">
                  <c:v>0.31275491896271101</c:v>
                </c:pt>
                <c:pt idx="607">
                  <c:v>0.30581481514404701</c:v>
                </c:pt>
                <c:pt idx="608">
                  <c:v>0.27617772879696501</c:v>
                </c:pt>
                <c:pt idx="609">
                  <c:v>0.25392244939612602</c:v>
                </c:pt>
                <c:pt idx="610">
                  <c:v>0.26072516991828198</c:v>
                </c:pt>
                <c:pt idx="611">
                  <c:v>0.28728106316138902</c:v>
                </c:pt>
                <c:pt idx="612">
                  <c:v>0.29189209465941801</c:v>
                </c:pt>
                <c:pt idx="613">
                  <c:v>0.28861700283348002</c:v>
                </c:pt>
                <c:pt idx="614">
                  <c:v>0.29995945128874502</c:v>
                </c:pt>
                <c:pt idx="615">
                  <c:v>0.30562628216030902</c:v>
                </c:pt>
                <c:pt idx="616">
                  <c:v>0.306273835155635</c:v>
                </c:pt>
                <c:pt idx="617">
                  <c:v>0.296307232004417</c:v>
                </c:pt>
                <c:pt idx="618">
                  <c:v>0.26886404169900802</c:v>
                </c:pt>
                <c:pt idx="619">
                  <c:v>0.285638519445784</c:v>
                </c:pt>
                <c:pt idx="620">
                  <c:v>0.29846386437094202</c:v>
                </c:pt>
                <c:pt idx="621">
                  <c:v>0.29551091781390199</c:v>
                </c:pt>
                <c:pt idx="622">
                  <c:v>0.28554315712299599</c:v>
                </c:pt>
                <c:pt idx="623">
                  <c:v>0.27367882987834702</c:v>
                </c:pt>
                <c:pt idx="624">
                  <c:v>0.28217059605334599</c:v>
                </c:pt>
                <c:pt idx="625">
                  <c:v>0.291610047628308</c:v>
                </c:pt>
                <c:pt idx="626">
                  <c:v>0.239990982302734</c:v>
                </c:pt>
                <c:pt idx="627">
                  <c:v>0.24682456854665499</c:v>
                </c:pt>
                <c:pt idx="628">
                  <c:v>0.265479326834336</c:v>
                </c:pt>
                <c:pt idx="629">
                  <c:v>0.26296762014652603</c:v>
                </c:pt>
                <c:pt idx="630">
                  <c:v>0.26297417516951599</c:v>
                </c:pt>
                <c:pt idx="631">
                  <c:v>0.27391786492286002</c:v>
                </c:pt>
                <c:pt idx="632">
                  <c:v>0.26284094510320299</c:v>
                </c:pt>
                <c:pt idx="633">
                  <c:v>0.26569220474591598</c:v>
                </c:pt>
                <c:pt idx="634">
                  <c:v>0.26975649697745602</c:v>
                </c:pt>
                <c:pt idx="635">
                  <c:v>0.27538477420136198</c:v>
                </c:pt>
                <c:pt idx="636">
                  <c:v>0.28351059216817798</c:v>
                </c:pt>
                <c:pt idx="637">
                  <c:v>0.29173857072019699</c:v>
                </c:pt>
                <c:pt idx="638">
                  <c:v>0.293939162393895</c:v>
                </c:pt>
                <c:pt idx="639">
                  <c:v>0.29469273399632001</c:v>
                </c:pt>
                <c:pt idx="640">
                  <c:v>0.27771618936328402</c:v>
                </c:pt>
                <c:pt idx="641">
                  <c:v>0.28745834009758903</c:v>
                </c:pt>
                <c:pt idx="642">
                  <c:v>0.30030175114063501</c:v>
                </c:pt>
                <c:pt idx="643">
                  <c:v>0.305180173556235</c:v>
                </c:pt>
                <c:pt idx="644">
                  <c:v>0.35326383346218598</c:v>
                </c:pt>
                <c:pt idx="645">
                  <c:v>0.34572498638523702</c:v>
                </c:pt>
                <c:pt idx="646">
                  <c:v>0.28535873857976901</c:v>
                </c:pt>
                <c:pt idx="647">
                  <c:v>0.24128797801715601</c:v>
                </c:pt>
                <c:pt idx="648">
                  <c:v>0.25998756884309998</c:v>
                </c:pt>
                <c:pt idx="649">
                  <c:v>0.23193286109488201</c:v>
                </c:pt>
                <c:pt idx="650">
                  <c:v>0.19450346581487499</c:v>
                </c:pt>
                <c:pt idx="651">
                  <c:v>0.13969730659648599</c:v>
                </c:pt>
                <c:pt idx="652">
                  <c:v>0.12914814174803299</c:v>
                </c:pt>
                <c:pt idx="653">
                  <c:v>6.9914213627803798E-2</c:v>
                </c:pt>
                <c:pt idx="654">
                  <c:v>6.6838879973420695E-2</c:v>
                </c:pt>
                <c:pt idx="655">
                  <c:v>8.1143944169079801E-2</c:v>
                </c:pt>
                <c:pt idx="656">
                  <c:v>5.0969888789707297E-2</c:v>
                </c:pt>
                <c:pt idx="657">
                  <c:v>4.6590881710504302E-2</c:v>
                </c:pt>
                <c:pt idx="658">
                  <c:v>3.8941742598076597E-2</c:v>
                </c:pt>
                <c:pt idx="659">
                  <c:v>1.6127471794378501E-2</c:v>
                </c:pt>
                <c:pt idx="660">
                  <c:v>3.7689933565702698E-3</c:v>
                </c:pt>
                <c:pt idx="661">
                  <c:v>3.98134104846203E-7</c:v>
                </c:pt>
                <c:pt idx="662">
                  <c:v>6.6285495294323804E-6</c:v>
                </c:pt>
                <c:pt idx="663">
                  <c:v>1.8921283782384099E-8</c:v>
                </c:pt>
                <c:pt idx="664">
                  <c:v>1.3803355740463699E-7</c:v>
                </c:pt>
                <c:pt idx="665">
                  <c:v>1.69518591119398E-9</c:v>
                </c:pt>
                <c:pt idx="666">
                  <c:v>1.7601679513412999E-9</c:v>
                </c:pt>
                <c:pt idx="667">
                  <c:v>5.5263716515517498E-9</c:v>
                </c:pt>
                <c:pt idx="668">
                  <c:v>2.6736576046841501E-6</c:v>
                </c:pt>
                <c:pt idx="669">
                  <c:v>1.3818079075663901E-7</c:v>
                </c:pt>
                <c:pt idx="670">
                  <c:v>1.42498241022491E-6</c:v>
                </c:pt>
                <c:pt idx="671">
                  <c:v>6.2807646751552297E-6</c:v>
                </c:pt>
                <c:pt idx="672">
                  <c:v>1.6917929798838401E-7</c:v>
                </c:pt>
                <c:pt idx="673">
                  <c:v>8.6253760915998008E-9</c:v>
                </c:pt>
                <c:pt idx="674">
                  <c:v>1.42238612320239E-8</c:v>
                </c:pt>
                <c:pt idx="675">
                  <c:v>1.02346610550237E-8</c:v>
                </c:pt>
                <c:pt idx="676">
                  <c:v>1.2705401172601999E-6</c:v>
                </c:pt>
                <c:pt idx="677">
                  <c:v>1.59002852809629E-6</c:v>
                </c:pt>
                <c:pt idx="678">
                  <c:v>5.1350020439006803E-7</c:v>
                </c:pt>
                <c:pt idx="679">
                  <c:v>1.18112210708029E-8</c:v>
                </c:pt>
                <c:pt idx="680">
                  <c:v>3.0951764192435398E-7</c:v>
                </c:pt>
                <c:pt idx="681">
                  <c:v>1.20610238733834E-8</c:v>
                </c:pt>
                <c:pt idx="682">
                  <c:v>2.2186421065875501E-9</c:v>
                </c:pt>
                <c:pt idx="683">
                  <c:v>3.9361472731044698E-7</c:v>
                </c:pt>
                <c:pt idx="684">
                  <c:v>2.7139307545066799E-7</c:v>
                </c:pt>
                <c:pt idx="685">
                  <c:v>7.8158496904249899E-7</c:v>
                </c:pt>
                <c:pt idx="686">
                  <c:v>2.3319038246143199E-6</c:v>
                </c:pt>
                <c:pt idx="687">
                  <c:v>4.1779604921767697E-6</c:v>
                </c:pt>
                <c:pt idx="688">
                  <c:v>3.5763173619287502E-7</c:v>
                </c:pt>
                <c:pt idx="689">
                  <c:v>3.54771288277271E-7</c:v>
                </c:pt>
                <c:pt idx="690">
                  <c:v>4.8622487188205903E-3</c:v>
                </c:pt>
                <c:pt idx="691">
                  <c:v>1.97046294932408E-7</c:v>
                </c:pt>
                <c:pt idx="692">
                  <c:v>1.1846483006486101E-7</c:v>
                </c:pt>
                <c:pt idx="693">
                  <c:v>7.6429651855557204E-8</c:v>
                </c:pt>
                <c:pt idx="694">
                  <c:v>1.8351688295448001E-8</c:v>
                </c:pt>
                <c:pt idx="695">
                  <c:v>1.26748377230983E-9</c:v>
                </c:pt>
                <c:pt idx="696">
                  <c:v>1.59889909798921E-7</c:v>
                </c:pt>
                <c:pt idx="697">
                  <c:v>1.3470100102389301E-6</c:v>
                </c:pt>
                <c:pt idx="698">
                  <c:v>1.34241491578198E-7</c:v>
                </c:pt>
                <c:pt idx="699">
                  <c:v>4.2252313114228399E-8</c:v>
                </c:pt>
                <c:pt idx="700">
                  <c:v>1.5177289374885201E-7</c:v>
                </c:pt>
                <c:pt idx="701">
                  <c:v>1.50574144651957E-6</c:v>
                </c:pt>
                <c:pt idx="702">
                  <c:v>3.4825062487424801E-8</c:v>
                </c:pt>
                <c:pt idx="703">
                  <c:v>6.0371310931837996E-6</c:v>
                </c:pt>
                <c:pt idx="704">
                  <c:v>1.2607813355092E-6</c:v>
                </c:pt>
                <c:pt idx="705">
                  <c:v>3.3217913993891898E-7</c:v>
                </c:pt>
                <c:pt idx="706">
                  <c:v>1.69185879792828E-7</c:v>
                </c:pt>
                <c:pt idx="707">
                  <c:v>1.8567384396574399E-7</c:v>
                </c:pt>
                <c:pt idx="708">
                  <c:v>6.1430021112466403E-9</c:v>
                </c:pt>
                <c:pt idx="709">
                  <c:v>1.93396187472047E-7</c:v>
                </c:pt>
                <c:pt idx="710">
                  <c:v>2.1551361919640699E-8</c:v>
                </c:pt>
                <c:pt idx="711">
                  <c:v>6.3709205288805198E-7</c:v>
                </c:pt>
                <c:pt idx="712">
                  <c:v>6.2793163476472306E-8</c:v>
                </c:pt>
                <c:pt idx="713">
                  <c:v>2.8196901534375199E-8</c:v>
                </c:pt>
                <c:pt idx="714">
                  <c:v>4.4408790482915099E-9</c:v>
                </c:pt>
                <c:pt idx="715">
                  <c:v>6.6452036221952095E-10</c:v>
                </c:pt>
                <c:pt idx="716">
                  <c:v>2.6228499016419699E-8</c:v>
                </c:pt>
                <c:pt idx="717">
                  <c:v>2.24696078693936E-9</c:v>
                </c:pt>
                <c:pt idx="718">
                  <c:v>1.28781687790333E-8</c:v>
                </c:pt>
                <c:pt idx="719">
                  <c:v>9.4366354354389999E-9</c:v>
                </c:pt>
                <c:pt idx="720">
                  <c:v>4.7746804656394902E-9</c:v>
                </c:pt>
                <c:pt idx="721">
                  <c:v>1.8643991546626001E-8</c:v>
                </c:pt>
                <c:pt idx="722">
                  <c:v>5.2204100388417196E-9</c:v>
                </c:pt>
                <c:pt idx="723">
                  <c:v>6.0908897884264902E-10</c:v>
                </c:pt>
                <c:pt idx="724">
                  <c:v>3.8173376856243997E-9</c:v>
                </c:pt>
                <c:pt idx="725">
                  <c:v>9.7165463190096407E-9</c:v>
                </c:pt>
                <c:pt idx="726">
                  <c:v>2.0796726892944399E-8</c:v>
                </c:pt>
                <c:pt idx="727">
                  <c:v>1.7247598094003499E-8</c:v>
                </c:pt>
                <c:pt idx="728">
                  <c:v>4.2529876828165498E-8</c:v>
                </c:pt>
                <c:pt idx="729">
                  <c:v>1.8081547153318801E-8</c:v>
                </c:pt>
                <c:pt idx="730">
                  <c:v>2.3984153472340602E-8</c:v>
                </c:pt>
                <c:pt idx="731">
                  <c:v>3.3866201359216199E-8</c:v>
                </c:pt>
                <c:pt idx="732">
                  <c:v>1.97819716290861E-9</c:v>
                </c:pt>
                <c:pt idx="733">
                  <c:v>1.5430801147455E-8</c:v>
                </c:pt>
                <c:pt idx="734">
                  <c:v>3.8921436257451701E-7</c:v>
                </c:pt>
                <c:pt idx="735">
                  <c:v>1.24353586547299E-6</c:v>
                </c:pt>
                <c:pt idx="736">
                  <c:v>5.3300226101811097E-8</c:v>
                </c:pt>
                <c:pt idx="737">
                  <c:v>1.20500573497763E-7</c:v>
                </c:pt>
                <c:pt idx="738">
                  <c:v>1.68677963769981E-7</c:v>
                </c:pt>
                <c:pt idx="739">
                  <c:v>3.1318707199731801E-9</c:v>
                </c:pt>
                <c:pt idx="740">
                  <c:v>8.3682598671600294E-8</c:v>
                </c:pt>
                <c:pt idx="741">
                  <c:v>1.14874074761285E-7</c:v>
                </c:pt>
                <c:pt idx="742">
                  <c:v>5.8288824282103804E-9</c:v>
                </c:pt>
                <c:pt idx="743">
                  <c:v>6.4878744540510397E-9</c:v>
                </c:pt>
                <c:pt idx="744">
                  <c:v>2.9105748054598799E-7</c:v>
                </c:pt>
                <c:pt idx="745">
                  <c:v>4.3238709327953102E-8</c:v>
                </c:pt>
                <c:pt idx="746">
                  <c:v>4.9460128239513902E-9</c:v>
                </c:pt>
                <c:pt idx="747">
                  <c:v>2.96404358385456E-8</c:v>
                </c:pt>
                <c:pt idx="748">
                  <c:v>1.67354695077389E-8</c:v>
                </c:pt>
                <c:pt idx="749">
                  <c:v>1.3112768124966401E-9</c:v>
                </c:pt>
                <c:pt idx="750">
                  <c:v>2.5749065021363E-8</c:v>
                </c:pt>
                <c:pt idx="751">
                  <c:v>1.5519149341976599E-7</c:v>
                </c:pt>
                <c:pt idx="752">
                  <c:v>2.0203367251804999E-8</c:v>
                </c:pt>
                <c:pt idx="753">
                  <c:v>1.71396631090874E-8</c:v>
                </c:pt>
                <c:pt idx="754">
                  <c:v>1.4540334761880199E-7</c:v>
                </c:pt>
                <c:pt idx="755">
                  <c:v>1.05556040986712E-9</c:v>
                </c:pt>
                <c:pt idx="756">
                  <c:v>1.9843304613385399E-7</c:v>
                </c:pt>
                <c:pt idx="757">
                  <c:v>3.1097656594747302E-8</c:v>
                </c:pt>
                <c:pt idx="758">
                  <c:v>4.1097550660879898E-8</c:v>
                </c:pt>
                <c:pt idx="759">
                  <c:v>4.6779562793845704E-9</c:v>
                </c:pt>
                <c:pt idx="760">
                  <c:v>1.03182985373769E-8</c:v>
                </c:pt>
                <c:pt idx="761">
                  <c:v>2.0378636762419299E-8</c:v>
                </c:pt>
                <c:pt idx="762">
                  <c:v>3.2753881733749002E-8</c:v>
                </c:pt>
                <c:pt idx="763">
                  <c:v>4.6484350066073599E-8</c:v>
                </c:pt>
                <c:pt idx="764">
                  <c:v>5.2281657339188498E-8</c:v>
                </c:pt>
                <c:pt idx="765">
                  <c:v>4.1240409668457998E-10</c:v>
                </c:pt>
                <c:pt idx="766">
                  <c:v>3.1528030158880899E-10</c:v>
                </c:pt>
                <c:pt idx="767">
                  <c:v>1.11810620388963E-10</c:v>
                </c:pt>
                <c:pt idx="768">
                  <c:v>2.8627486016478501E-8</c:v>
                </c:pt>
                <c:pt idx="769">
                  <c:v>1.37079962891627E-9</c:v>
                </c:pt>
                <c:pt idx="770">
                  <c:v>3.7319677427428799E-8</c:v>
                </c:pt>
                <c:pt idx="771">
                  <c:v>3.9029313498156404E-9</c:v>
                </c:pt>
                <c:pt idx="772">
                  <c:v>5.64945102876042E-11</c:v>
                </c:pt>
                <c:pt idx="773">
                  <c:v>4.21012289909784E-9</c:v>
                </c:pt>
                <c:pt idx="774">
                  <c:v>1.3079407596527299E-10</c:v>
                </c:pt>
                <c:pt idx="775">
                  <c:v>1.1891161643835501E-8</c:v>
                </c:pt>
                <c:pt idx="776">
                  <c:v>8.3028560646054195E-10</c:v>
                </c:pt>
                <c:pt idx="777">
                  <c:v>2.2534687255937399E-7</c:v>
                </c:pt>
                <c:pt idx="778">
                  <c:v>3.2410779448349697E-8</c:v>
                </c:pt>
                <c:pt idx="779">
                  <c:v>1.9195029834263499E-8</c:v>
                </c:pt>
                <c:pt idx="780">
                  <c:v>3.98780944635045E-8</c:v>
                </c:pt>
                <c:pt idx="781">
                  <c:v>2.1805338910720701E-7</c:v>
                </c:pt>
                <c:pt idx="782">
                  <c:v>4.8070309771329704E-9</c:v>
                </c:pt>
                <c:pt idx="783">
                  <c:v>1.2429728686371399E-6</c:v>
                </c:pt>
                <c:pt idx="784">
                  <c:v>2.7249445287233601E-8</c:v>
                </c:pt>
                <c:pt idx="785">
                  <c:v>1.3241806386008801E-8</c:v>
                </c:pt>
                <c:pt idx="786">
                  <c:v>7.8586899865765205E-8</c:v>
                </c:pt>
                <c:pt idx="787">
                  <c:v>5.5961831245773297E-8</c:v>
                </c:pt>
                <c:pt idx="788">
                  <c:v>2.9397523868152999E-8</c:v>
                </c:pt>
                <c:pt idx="789">
                  <c:v>5.2595095370400099E-8</c:v>
                </c:pt>
                <c:pt idx="790">
                  <c:v>5.1190874507264803E-8</c:v>
                </c:pt>
                <c:pt idx="791">
                  <c:v>3.1321667911154902E-7</c:v>
                </c:pt>
                <c:pt idx="792">
                  <c:v>3.6723688555796198E-8</c:v>
                </c:pt>
                <c:pt idx="793">
                  <c:v>1.3555451217939301E-9</c:v>
                </c:pt>
                <c:pt idx="794">
                  <c:v>2.2340564868514799E-8</c:v>
                </c:pt>
                <c:pt idx="795">
                  <c:v>5.6240917840330897E-7</c:v>
                </c:pt>
                <c:pt idx="796">
                  <c:v>8.9378172265138998E-9</c:v>
                </c:pt>
                <c:pt idx="797">
                  <c:v>6.5441671196539406E-8</c:v>
                </c:pt>
                <c:pt idx="798">
                  <c:v>3.9321770322690398E-7</c:v>
                </c:pt>
                <c:pt idx="799">
                  <c:v>3.3881241640700503E-7</c:v>
                </c:pt>
                <c:pt idx="800">
                  <c:v>2.36978194282067E-8</c:v>
                </c:pt>
                <c:pt idx="801">
                  <c:v>6.96036902391049E-8</c:v>
                </c:pt>
                <c:pt idx="802">
                  <c:v>1.48650824082687E-8</c:v>
                </c:pt>
                <c:pt idx="803">
                  <c:v>1.9258470955823098E-9</c:v>
                </c:pt>
                <c:pt idx="804">
                  <c:v>1.6188853486636099E-10</c:v>
                </c:pt>
                <c:pt idx="805">
                  <c:v>4.8822403013069005E-10</c:v>
                </c:pt>
                <c:pt idx="806">
                  <c:v>1.2794705800111E-8</c:v>
                </c:pt>
                <c:pt idx="807">
                  <c:v>2.3196221455491199E-8</c:v>
                </c:pt>
                <c:pt idx="808">
                  <c:v>8.4530170695655896E-10</c:v>
                </c:pt>
                <c:pt idx="809">
                  <c:v>3.5514500307963998E-8</c:v>
                </c:pt>
                <c:pt idx="810">
                  <c:v>1.4396118800101399E-8</c:v>
                </c:pt>
                <c:pt idx="811">
                  <c:v>3.4521159071459203E-8</c:v>
                </c:pt>
                <c:pt idx="812">
                  <c:v>6.6187395187171596E-8</c:v>
                </c:pt>
                <c:pt idx="813">
                  <c:v>6.6268904640234093E-8</c:v>
                </c:pt>
                <c:pt idx="814">
                  <c:v>1.4383827705521201E-7</c:v>
                </c:pt>
                <c:pt idx="815">
                  <c:v>1.91374710839545E-8</c:v>
                </c:pt>
                <c:pt idx="816">
                  <c:v>1.82778634582184E-7</c:v>
                </c:pt>
                <c:pt idx="817">
                  <c:v>5.9672725996327399E-9</c:v>
                </c:pt>
                <c:pt idx="818">
                  <c:v>9.1619592132017097E-9</c:v>
                </c:pt>
                <c:pt idx="819">
                  <c:v>9.1203554852962795E-10</c:v>
                </c:pt>
                <c:pt idx="820">
                  <c:v>5.1079312671237204E-10</c:v>
                </c:pt>
                <c:pt idx="821">
                  <c:v>2.1897496681992201E-8</c:v>
                </c:pt>
                <c:pt idx="822">
                  <c:v>2.35657575323013E-7</c:v>
                </c:pt>
                <c:pt idx="823">
                  <c:v>8.8111902087322496E-8</c:v>
                </c:pt>
                <c:pt idx="824">
                  <c:v>6.4128376911702395E-8</c:v>
                </c:pt>
                <c:pt idx="825">
                  <c:v>2.9457055060601099E-10</c:v>
                </c:pt>
                <c:pt idx="826">
                  <c:v>1.57214809109725E-8</c:v>
                </c:pt>
                <c:pt idx="827">
                  <c:v>3.0188196246394302E-8</c:v>
                </c:pt>
                <c:pt idx="828">
                  <c:v>1.2159718960966899E-8</c:v>
                </c:pt>
                <c:pt idx="829">
                  <c:v>3.7210027572250598E-9</c:v>
                </c:pt>
                <c:pt idx="830">
                  <c:v>4.0388521192825502E-9</c:v>
                </c:pt>
                <c:pt idx="831">
                  <c:v>1.0386898638949601E-9</c:v>
                </c:pt>
                <c:pt idx="832">
                  <c:v>7.9948207716642196E-10</c:v>
                </c:pt>
                <c:pt idx="833">
                  <c:v>6.3505255383387099E-9</c:v>
                </c:pt>
                <c:pt idx="834">
                  <c:v>4.6538187348491001E-10</c:v>
                </c:pt>
                <c:pt idx="835">
                  <c:v>2.5135247360498298E-9</c:v>
                </c:pt>
                <c:pt idx="836">
                  <c:v>1.57671671024809E-8</c:v>
                </c:pt>
                <c:pt idx="837">
                  <c:v>7.5024656890118894E-9</c:v>
                </c:pt>
                <c:pt idx="838">
                  <c:v>4.14789398762491E-10</c:v>
                </c:pt>
                <c:pt idx="839">
                  <c:v>7.5707919127491498E-9</c:v>
                </c:pt>
                <c:pt idx="840">
                  <c:v>7.8563723268777506E-9</c:v>
                </c:pt>
                <c:pt idx="841">
                  <c:v>1.2674325634828001E-8</c:v>
                </c:pt>
                <c:pt idx="842">
                  <c:v>1.98105769332093E-9</c:v>
                </c:pt>
                <c:pt idx="843">
                  <c:v>4.2904784010265202E-8</c:v>
                </c:pt>
                <c:pt idx="844">
                  <c:v>2.6672730170957302E-8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9AB-482E-AE16-282919B7B94E}"/>
            </c:ext>
          </c:extLst>
        </c:ser>
        <c:ser>
          <c:idx val="6"/>
          <c:order val="6"/>
          <c:tx>
            <c:strRef>
              <c:f>'Results_train240_2.4saaWeights'!$G$1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'Results_train240_2.4saaWeights'!$G$2:$G$847</c:f>
              <c:numCache>
                <c:formatCode>0,000</c:formatCode>
                <c:ptCount val="846"/>
                <c:pt idx="0">
                  <c:v>2.9119360354681199E-8</c:v>
                </c:pt>
                <c:pt idx="1">
                  <c:v>5.3102252038935301E-8</c:v>
                </c:pt>
                <c:pt idx="2">
                  <c:v>1.13478740089984E-8</c:v>
                </c:pt>
                <c:pt idx="3">
                  <c:v>1.5250508201733699E-8</c:v>
                </c:pt>
                <c:pt idx="4">
                  <c:v>2.6059856584977699E-7</c:v>
                </c:pt>
                <c:pt idx="5">
                  <c:v>4.2570876340839998E-9</c:v>
                </c:pt>
                <c:pt idx="6">
                  <c:v>3.9315129780718099E-8</c:v>
                </c:pt>
                <c:pt idx="7">
                  <c:v>7.3407692492055999E-7</c:v>
                </c:pt>
                <c:pt idx="8">
                  <c:v>1.46633453355333E-8</c:v>
                </c:pt>
                <c:pt idx="9">
                  <c:v>2.5907353914023901E-8</c:v>
                </c:pt>
                <c:pt idx="10">
                  <c:v>4.4131751501155597E-8</c:v>
                </c:pt>
                <c:pt idx="11">
                  <c:v>8.39206986032952E-7</c:v>
                </c:pt>
                <c:pt idx="12">
                  <c:v>8.8634289596582397E-7</c:v>
                </c:pt>
                <c:pt idx="13">
                  <c:v>1.38622728922778E-7</c:v>
                </c:pt>
                <c:pt idx="14">
                  <c:v>3.0507308247834497E-8</c:v>
                </c:pt>
                <c:pt idx="15">
                  <c:v>2.9622585860162798E-8</c:v>
                </c:pt>
                <c:pt idx="16">
                  <c:v>5.9939658991985204E-9</c:v>
                </c:pt>
                <c:pt idx="17">
                  <c:v>1.07558608767354E-7</c:v>
                </c:pt>
                <c:pt idx="18">
                  <c:v>6.6448267004985096E-8</c:v>
                </c:pt>
                <c:pt idx="19">
                  <c:v>6.3601926867596597E-9</c:v>
                </c:pt>
                <c:pt idx="20">
                  <c:v>2.3596324692517802E-8</c:v>
                </c:pt>
                <c:pt idx="21">
                  <c:v>4.7273103143493504E-10</c:v>
                </c:pt>
                <c:pt idx="22">
                  <c:v>1.2106946197227199E-8</c:v>
                </c:pt>
                <c:pt idx="23">
                  <c:v>3.21425695005802E-9</c:v>
                </c:pt>
                <c:pt idx="24">
                  <c:v>4.0548745063618699E-7</c:v>
                </c:pt>
                <c:pt idx="25">
                  <c:v>1.52798642599416E-6</c:v>
                </c:pt>
                <c:pt idx="26">
                  <c:v>7.1007891371979903E-9</c:v>
                </c:pt>
                <c:pt idx="27">
                  <c:v>1.0832276783886499E-6</c:v>
                </c:pt>
                <c:pt idx="28">
                  <c:v>1.02548102496119E-8</c:v>
                </c:pt>
                <c:pt idx="29">
                  <c:v>6.59778549041965E-7</c:v>
                </c:pt>
                <c:pt idx="30">
                  <c:v>3.7838957898339402E-8</c:v>
                </c:pt>
                <c:pt idx="31">
                  <c:v>5.2380622821408695E-7</c:v>
                </c:pt>
                <c:pt idx="32">
                  <c:v>1.0963504240705099E-6</c:v>
                </c:pt>
                <c:pt idx="33">
                  <c:v>1.9401015360608899E-8</c:v>
                </c:pt>
                <c:pt idx="34">
                  <c:v>7.9152672658768303E-6</c:v>
                </c:pt>
                <c:pt idx="35">
                  <c:v>1.73022935220553E-8</c:v>
                </c:pt>
                <c:pt idx="36">
                  <c:v>4.0699870447303602E-7</c:v>
                </c:pt>
                <c:pt idx="37">
                  <c:v>3.7800995754089601E-6</c:v>
                </c:pt>
                <c:pt idx="38">
                  <c:v>4.6482277317570596E-9</c:v>
                </c:pt>
                <c:pt idx="39">
                  <c:v>1.78791855111768E-8</c:v>
                </c:pt>
                <c:pt idx="40">
                  <c:v>3.9083218526856998E-8</c:v>
                </c:pt>
                <c:pt idx="41">
                  <c:v>5.2103455374464499E-9</c:v>
                </c:pt>
                <c:pt idx="42">
                  <c:v>8.6521269540240602E-9</c:v>
                </c:pt>
                <c:pt idx="43">
                  <c:v>2.0298888448195199E-5</c:v>
                </c:pt>
                <c:pt idx="44">
                  <c:v>2.5010892240442599E-3</c:v>
                </c:pt>
                <c:pt idx="45">
                  <c:v>6.9515785184152698E-3</c:v>
                </c:pt>
                <c:pt idx="46">
                  <c:v>9.32519969741452E-5</c:v>
                </c:pt>
                <c:pt idx="47">
                  <c:v>7.0214781992246397E-6</c:v>
                </c:pt>
                <c:pt idx="48">
                  <c:v>2.03097141232668E-6</c:v>
                </c:pt>
                <c:pt idx="49">
                  <c:v>3.4538772011363099E-7</c:v>
                </c:pt>
                <c:pt idx="50">
                  <c:v>3.3617624220399798E-9</c:v>
                </c:pt>
                <c:pt idx="51">
                  <c:v>1.4236632445961501E-7</c:v>
                </c:pt>
                <c:pt idx="52">
                  <c:v>4.8497445333988797E-8</c:v>
                </c:pt>
                <c:pt idx="53">
                  <c:v>8.0613537562051595E-9</c:v>
                </c:pt>
                <c:pt idx="54">
                  <c:v>3.88206045434714E-9</c:v>
                </c:pt>
                <c:pt idx="55">
                  <c:v>2.6904396603343899E-8</c:v>
                </c:pt>
                <c:pt idx="56">
                  <c:v>2.4549991462321501E-10</c:v>
                </c:pt>
                <c:pt idx="57">
                  <c:v>5.79500163341674E-8</c:v>
                </c:pt>
                <c:pt idx="58">
                  <c:v>4.12218021332176E-10</c:v>
                </c:pt>
                <c:pt idx="59">
                  <c:v>2.27559689616603E-8</c:v>
                </c:pt>
                <c:pt idx="60">
                  <c:v>7.5134386947199706E-9</c:v>
                </c:pt>
                <c:pt idx="61">
                  <c:v>2.4051529426423801E-9</c:v>
                </c:pt>
                <c:pt idx="62">
                  <c:v>2.7357955624793599E-8</c:v>
                </c:pt>
                <c:pt idx="63">
                  <c:v>3.9508652599583101E-10</c:v>
                </c:pt>
                <c:pt idx="64">
                  <c:v>5.0531906569260897E-7</c:v>
                </c:pt>
                <c:pt idx="65">
                  <c:v>1.2496699476706299E-7</c:v>
                </c:pt>
                <c:pt idx="66">
                  <c:v>9.0664032410225001E-10</c:v>
                </c:pt>
                <c:pt idx="67">
                  <c:v>5.9257075820539401E-9</c:v>
                </c:pt>
                <c:pt idx="68">
                  <c:v>2.71912901504338E-10</c:v>
                </c:pt>
                <c:pt idx="69">
                  <c:v>1.6040810234827699E-7</c:v>
                </c:pt>
                <c:pt idx="70">
                  <c:v>4.4394044292894E-9</c:v>
                </c:pt>
                <c:pt idx="71">
                  <c:v>7.3960254769197703E-8</c:v>
                </c:pt>
                <c:pt idx="72">
                  <c:v>2.7893551323104801E-8</c:v>
                </c:pt>
                <c:pt idx="73">
                  <c:v>5.7022039170258402E-8</c:v>
                </c:pt>
                <c:pt idx="74">
                  <c:v>1.2410899453764299E-7</c:v>
                </c:pt>
                <c:pt idx="75">
                  <c:v>3.1579932115358701E-8</c:v>
                </c:pt>
                <c:pt idx="76">
                  <c:v>2.6770000363043001E-9</c:v>
                </c:pt>
                <c:pt idx="77">
                  <c:v>3.2537604848088999E-9</c:v>
                </c:pt>
                <c:pt idx="78">
                  <c:v>6.2806212689056302E-10</c:v>
                </c:pt>
                <c:pt idx="79">
                  <c:v>3.21115329620709E-8</c:v>
                </c:pt>
                <c:pt idx="80">
                  <c:v>1.1980511621481699E-10</c:v>
                </c:pt>
                <c:pt idx="81">
                  <c:v>7.3033447724043399E-9</c:v>
                </c:pt>
                <c:pt idx="82">
                  <c:v>7.4404470631649202E-7</c:v>
                </c:pt>
                <c:pt idx="83">
                  <c:v>3.5547357388082901E-9</c:v>
                </c:pt>
                <c:pt idx="84">
                  <c:v>1.5257728916245001E-7</c:v>
                </c:pt>
                <c:pt idx="85">
                  <c:v>4.2661076473301599E-6</c:v>
                </c:pt>
                <c:pt idx="86">
                  <c:v>1.4061915506116601E-6</c:v>
                </c:pt>
                <c:pt idx="87">
                  <c:v>2.0189773275433099E-7</c:v>
                </c:pt>
                <c:pt idx="88">
                  <c:v>8.1805524309891504E-7</c:v>
                </c:pt>
                <c:pt idx="89">
                  <c:v>1.3117299657300701E-5</c:v>
                </c:pt>
                <c:pt idx="90">
                  <c:v>1.6419538449570999E-4</c:v>
                </c:pt>
                <c:pt idx="91">
                  <c:v>8.4320559155459394E-5</c:v>
                </c:pt>
                <c:pt idx="92">
                  <c:v>2.2470356732758299E-7</c:v>
                </c:pt>
                <c:pt idx="93">
                  <c:v>9.5216917058235396E-8</c:v>
                </c:pt>
                <c:pt idx="94">
                  <c:v>2.8481977571644701E-8</c:v>
                </c:pt>
                <c:pt idx="95">
                  <c:v>6.4450936290211901E-9</c:v>
                </c:pt>
                <c:pt idx="96">
                  <c:v>3.8073393929807798E-7</c:v>
                </c:pt>
                <c:pt idx="97">
                  <c:v>3.56978320292069E-8</c:v>
                </c:pt>
                <c:pt idx="98">
                  <c:v>1.76450421308169E-7</c:v>
                </c:pt>
                <c:pt idx="99">
                  <c:v>3.6717544383891702E-7</c:v>
                </c:pt>
                <c:pt idx="100">
                  <c:v>5.1352349785230397E-7</c:v>
                </c:pt>
                <c:pt idx="101">
                  <c:v>5.3994992147887804E-9</c:v>
                </c:pt>
                <c:pt idx="102">
                  <c:v>8.8668920355570902E-7</c:v>
                </c:pt>
                <c:pt idx="103">
                  <c:v>1.24925622671654E-6</c:v>
                </c:pt>
                <c:pt idx="104">
                  <c:v>1.30498433371426E-7</c:v>
                </c:pt>
                <c:pt idx="105">
                  <c:v>1.15232772876063E-6</c:v>
                </c:pt>
                <c:pt idx="106">
                  <c:v>6.7171828687619704E-8</c:v>
                </c:pt>
                <c:pt idx="107">
                  <c:v>6.0187459519643898E-7</c:v>
                </c:pt>
                <c:pt idx="108">
                  <c:v>3.1862982101666301E-8</c:v>
                </c:pt>
                <c:pt idx="109">
                  <c:v>2.57912101577361E-8</c:v>
                </c:pt>
                <c:pt idx="110">
                  <c:v>5.4025973376985499E-9</c:v>
                </c:pt>
                <c:pt idx="111">
                  <c:v>6.8657722034182497E-9</c:v>
                </c:pt>
                <c:pt idx="112">
                  <c:v>4.8625805843162202E-9</c:v>
                </c:pt>
                <c:pt idx="113">
                  <c:v>2.5707551977801699E-8</c:v>
                </c:pt>
                <c:pt idx="114">
                  <c:v>2.8116342430911E-7</c:v>
                </c:pt>
                <c:pt idx="115">
                  <c:v>4.43991043585041E-8</c:v>
                </c:pt>
                <c:pt idx="116">
                  <c:v>4.65860104321081E-9</c:v>
                </c:pt>
                <c:pt idx="117">
                  <c:v>3.7475481049784998E-8</c:v>
                </c:pt>
                <c:pt idx="118">
                  <c:v>3.2904616255980701E-8</c:v>
                </c:pt>
                <c:pt idx="119">
                  <c:v>2.2180096659037399E-7</c:v>
                </c:pt>
                <c:pt idx="120">
                  <c:v>7.4648883027152001E-7</c:v>
                </c:pt>
                <c:pt idx="121">
                  <c:v>2.5019813921266299E-9</c:v>
                </c:pt>
                <c:pt idx="122">
                  <c:v>2.24603182519899E-9</c:v>
                </c:pt>
                <c:pt idx="123">
                  <c:v>5.2013218818935896E-7</c:v>
                </c:pt>
                <c:pt idx="124">
                  <c:v>3.1390349520386199E-8</c:v>
                </c:pt>
                <c:pt idx="125">
                  <c:v>9.8309879635251003E-9</c:v>
                </c:pt>
                <c:pt idx="126">
                  <c:v>3.7671454326098797E-8</c:v>
                </c:pt>
                <c:pt idx="127">
                  <c:v>6.3627495430573198E-8</c:v>
                </c:pt>
                <c:pt idx="128">
                  <c:v>1.31395896476272E-7</c:v>
                </c:pt>
                <c:pt idx="129">
                  <c:v>2.92987228712179E-10</c:v>
                </c:pt>
                <c:pt idx="130">
                  <c:v>2.3762660730516099E-10</c:v>
                </c:pt>
                <c:pt idx="131">
                  <c:v>3.16491532184656E-8</c:v>
                </c:pt>
                <c:pt idx="132">
                  <c:v>3.5081895096686998E-9</c:v>
                </c:pt>
                <c:pt idx="133">
                  <c:v>4.5372710837314798E-9</c:v>
                </c:pt>
                <c:pt idx="134">
                  <c:v>8.0944290520301297E-7</c:v>
                </c:pt>
                <c:pt idx="135">
                  <c:v>1.35538834624704E-8</c:v>
                </c:pt>
                <c:pt idx="136">
                  <c:v>1.1018426273657701E-7</c:v>
                </c:pt>
                <c:pt idx="137">
                  <c:v>4.1146179768510098E-10</c:v>
                </c:pt>
                <c:pt idx="138">
                  <c:v>1.11257916806224E-7</c:v>
                </c:pt>
                <c:pt idx="139">
                  <c:v>2.2525338393169399E-9</c:v>
                </c:pt>
                <c:pt idx="140">
                  <c:v>9.0976903391728293E-8</c:v>
                </c:pt>
                <c:pt idx="141">
                  <c:v>1.17609504966514E-7</c:v>
                </c:pt>
                <c:pt idx="142">
                  <c:v>2.0866907547630299E-7</c:v>
                </c:pt>
                <c:pt idx="143">
                  <c:v>5.2625882559757297E-9</c:v>
                </c:pt>
                <c:pt idx="144">
                  <c:v>2.6466062072880201E-8</c:v>
                </c:pt>
                <c:pt idx="145">
                  <c:v>1.3312484733182E-6</c:v>
                </c:pt>
                <c:pt idx="146">
                  <c:v>1.2117282894300799E-8</c:v>
                </c:pt>
                <c:pt idx="147">
                  <c:v>5.1624060032399902E-7</c:v>
                </c:pt>
                <c:pt idx="148">
                  <c:v>3.97357452771392E-6</c:v>
                </c:pt>
                <c:pt idx="149">
                  <c:v>6.8820657224742396E-8</c:v>
                </c:pt>
                <c:pt idx="150">
                  <c:v>2.7910936815752198E-7</c:v>
                </c:pt>
                <c:pt idx="151">
                  <c:v>1.07335846448626E-7</c:v>
                </c:pt>
                <c:pt idx="152">
                  <c:v>8.5860391772669898E-9</c:v>
                </c:pt>
                <c:pt idx="153">
                  <c:v>1.02574415845128E-7</c:v>
                </c:pt>
                <c:pt idx="154">
                  <c:v>1.2436000212717E-8</c:v>
                </c:pt>
                <c:pt idx="155">
                  <c:v>4.7480001840458402E-7</c:v>
                </c:pt>
                <c:pt idx="156">
                  <c:v>8.2466616147521895E-9</c:v>
                </c:pt>
                <c:pt idx="157">
                  <c:v>1.4368931210590001E-9</c:v>
                </c:pt>
                <c:pt idx="158">
                  <c:v>2.2598940304966402E-9</c:v>
                </c:pt>
                <c:pt idx="159">
                  <c:v>1.06437309242097E-6</c:v>
                </c:pt>
                <c:pt idx="160">
                  <c:v>1.9363885673830499E-8</c:v>
                </c:pt>
                <c:pt idx="161">
                  <c:v>3.0908984532109E-8</c:v>
                </c:pt>
                <c:pt idx="162">
                  <c:v>2.3992421857427298E-7</c:v>
                </c:pt>
                <c:pt idx="163">
                  <c:v>2.0476329576717299E-7</c:v>
                </c:pt>
                <c:pt idx="164">
                  <c:v>1.4486926805065799E-7</c:v>
                </c:pt>
                <c:pt idx="165">
                  <c:v>4.9957833077028097E-8</c:v>
                </c:pt>
                <c:pt idx="166">
                  <c:v>8.1438820576788106E-8</c:v>
                </c:pt>
                <c:pt idx="167">
                  <c:v>6.3329650404422895E-8</c:v>
                </c:pt>
                <c:pt idx="168">
                  <c:v>9.6024507277321194E-8</c:v>
                </c:pt>
                <c:pt idx="169">
                  <c:v>8.5981762640372703E-8</c:v>
                </c:pt>
                <c:pt idx="170">
                  <c:v>2.5007655155625999E-7</c:v>
                </c:pt>
                <c:pt idx="171">
                  <c:v>1.67374830432243E-7</c:v>
                </c:pt>
                <c:pt idx="172">
                  <c:v>3.4736212475270698E-8</c:v>
                </c:pt>
                <c:pt idx="173">
                  <c:v>5.0452056991980797E-8</c:v>
                </c:pt>
                <c:pt idx="174">
                  <c:v>1.6771280101316999E-7</c:v>
                </c:pt>
                <c:pt idx="175">
                  <c:v>8.7506145675951098E-7</c:v>
                </c:pt>
                <c:pt idx="176">
                  <c:v>1.62971683980471E-5</c:v>
                </c:pt>
                <c:pt idx="177">
                  <c:v>2.4547289323732799E-5</c:v>
                </c:pt>
                <c:pt idx="178">
                  <c:v>1.8734670032797199E-6</c:v>
                </c:pt>
                <c:pt idx="179">
                  <c:v>1.6880363427109901E-7</c:v>
                </c:pt>
                <c:pt idx="180">
                  <c:v>1.65255049173219E-7</c:v>
                </c:pt>
                <c:pt idx="181">
                  <c:v>3.9898385523620799E-6</c:v>
                </c:pt>
                <c:pt idx="182">
                  <c:v>7.6897367850283199E-6</c:v>
                </c:pt>
                <c:pt idx="183">
                  <c:v>1.6350697341697599E-7</c:v>
                </c:pt>
                <c:pt idx="184">
                  <c:v>2.6404604293612001E-6</c:v>
                </c:pt>
                <c:pt idx="185">
                  <c:v>1.5705562825282101E-3</c:v>
                </c:pt>
                <c:pt idx="186">
                  <c:v>5.71184085694331E-2</c:v>
                </c:pt>
                <c:pt idx="187">
                  <c:v>0.19540109838280501</c:v>
                </c:pt>
                <c:pt idx="188">
                  <c:v>0.15941947662056499</c:v>
                </c:pt>
                <c:pt idx="189">
                  <c:v>0.10321526547643101</c:v>
                </c:pt>
                <c:pt idx="190">
                  <c:v>6.9793466219401995E-2</c:v>
                </c:pt>
                <c:pt idx="191">
                  <c:v>2.1945761527239599E-3</c:v>
                </c:pt>
                <c:pt idx="192">
                  <c:v>1.50892618556505E-6</c:v>
                </c:pt>
                <c:pt idx="193">
                  <c:v>1.40472269062845E-6</c:v>
                </c:pt>
                <c:pt idx="194">
                  <c:v>2.9668633908009398E-5</c:v>
                </c:pt>
                <c:pt idx="195">
                  <c:v>5.9133651279267403E-7</c:v>
                </c:pt>
                <c:pt idx="196">
                  <c:v>2.9768560042405501E-6</c:v>
                </c:pt>
                <c:pt idx="197">
                  <c:v>9.4460313740443099E-7</c:v>
                </c:pt>
                <c:pt idx="198">
                  <c:v>9.1259593774098298E-7</c:v>
                </c:pt>
                <c:pt idx="199">
                  <c:v>9.2310731840706999E-6</c:v>
                </c:pt>
                <c:pt idx="200">
                  <c:v>0.40630808395934098</c:v>
                </c:pt>
                <c:pt idx="201">
                  <c:v>0.263819877467668</c:v>
                </c:pt>
                <c:pt idx="202">
                  <c:v>0.1869304625795</c:v>
                </c:pt>
                <c:pt idx="203">
                  <c:v>0.103840137114242</c:v>
                </c:pt>
                <c:pt idx="204">
                  <c:v>7.1269463473551501E-7</c:v>
                </c:pt>
                <c:pt idx="205">
                  <c:v>7.9959327183552992E-9</c:v>
                </c:pt>
                <c:pt idx="206">
                  <c:v>3.1749664858171598E-8</c:v>
                </c:pt>
                <c:pt idx="207">
                  <c:v>9.0619875340571298E-8</c:v>
                </c:pt>
                <c:pt idx="208">
                  <c:v>8.8142473885901699E-9</c:v>
                </c:pt>
                <c:pt idx="209">
                  <c:v>2.4498981672584901E-8</c:v>
                </c:pt>
                <c:pt idx="210">
                  <c:v>4.56916654926103E-8</c:v>
                </c:pt>
                <c:pt idx="211">
                  <c:v>6.6724995079197599E-8</c:v>
                </c:pt>
                <c:pt idx="212">
                  <c:v>1.6511681594426799E-7</c:v>
                </c:pt>
                <c:pt idx="213">
                  <c:v>3.8465947623844399E-8</c:v>
                </c:pt>
                <c:pt idx="214">
                  <c:v>3.66605863504861E-9</c:v>
                </c:pt>
                <c:pt idx="215">
                  <c:v>3.6145425693935798E-7</c:v>
                </c:pt>
                <c:pt idx="216">
                  <c:v>1.6292391056850001E-7</c:v>
                </c:pt>
                <c:pt idx="217">
                  <c:v>1.7939488290537101E-7</c:v>
                </c:pt>
                <c:pt idx="218">
                  <c:v>1.5174529523865099E-6</c:v>
                </c:pt>
                <c:pt idx="219">
                  <c:v>3.1023348523562101E-6</c:v>
                </c:pt>
                <c:pt idx="220">
                  <c:v>1.24387678089029E-7</c:v>
                </c:pt>
                <c:pt idx="221">
                  <c:v>2.4775647200017799E-7</c:v>
                </c:pt>
                <c:pt idx="222">
                  <c:v>5.6817788274950096E-7</c:v>
                </c:pt>
                <c:pt idx="223">
                  <c:v>3.8388396329871501E-7</c:v>
                </c:pt>
                <c:pt idx="224">
                  <c:v>1.4307719659353101E-8</c:v>
                </c:pt>
                <c:pt idx="225">
                  <c:v>1.9200517876376401E-8</c:v>
                </c:pt>
                <c:pt idx="226">
                  <c:v>2.3789184615092699E-8</c:v>
                </c:pt>
                <c:pt idx="227">
                  <c:v>4.2244877144515999E-6</c:v>
                </c:pt>
                <c:pt idx="228">
                  <c:v>3.3059637458315501E-7</c:v>
                </c:pt>
                <c:pt idx="229">
                  <c:v>2.1893430088994599E-7</c:v>
                </c:pt>
                <c:pt idx="230">
                  <c:v>4.6129257779781497E-8</c:v>
                </c:pt>
                <c:pt idx="231">
                  <c:v>2.2219391400811101E-8</c:v>
                </c:pt>
                <c:pt idx="232">
                  <c:v>8.0599863817726798E-8</c:v>
                </c:pt>
                <c:pt idx="233">
                  <c:v>3.7297974630601702E-8</c:v>
                </c:pt>
                <c:pt idx="234">
                  <c:v>1.68113076929392E-9</c:v>
                </c:pt>
                <c:pt idx="235">
                  <c:v>5.1945774372805898E-9</c:v>
                </c:pt>
                <c:pt idx="236">
                  <c:v>1.2480877310430499E-8</c:v>
                </c:pt>
                <c:pt idx="237">
                  <c:v>2.3386646481074899E-9</c:v>
                </c:pt>
                <c:pt idx="238">
                  <c:v>1.24352437058946E-8</c:v>
                </c:pt>
                <c:pt idx="239">
                  <c:v>8.9761141699472099E-10</c:v>
                </c:pt>
                <c:pt idx="240">
                  <c:v>1.5973885759364499E-8</c:v>
                </c:pt>
                <c:pt idx="241">
                  <c:v>5.0739918981477196E-9</c:v>
                </c:pt>
                <c:pt idx="242">
                  <c:v>5.58345515378476E-8</c:v>
                </c:pt>
                <c:pt idx="243">
                  <c:v>2.1792589762811099E-7</c:v>
                </c:pt>
                <c:pt idx="244">
                  <c:v>9.4418067781308005E-8</c:v>
                </c:pt>
                <c:pt idx="245">
                  <c:v>1.13941623340145E-8</c:v>
                </c:pt>
                <c:pt idx="246">
                  <c:v>1.1873874704210899E-8</c:v>
                </c:pt>
                <c:pt idx="247">
                  <c:v>5.6442204549234699E-9</c:v>
                </c:pt>
                <c:pt idx="248">
                  <c:v>2.14088280799742E-7</c:v>
                </c:pt>
                <c:pt idx="249">
                  <c:v>3.1797681183047299E-8</c:v>
                </c:pt>
                <c:pt idx="250">
                  <c:v>1.22179324947974E-8</c:v>
                </c:pt>
                <c:pt idx="251">
                  <c:v>1.8030303795890899E-9</c:v>
                </c:pt>
                <c:pt idx="252">
                  <c:v>3.6283428658030997E-8</c:v>
                </c:pt>
                <c:pt idx="253">
                  <c:v>6.28528588321246E-8</c:v>
                </c:pt>
                <c:pt idx="254">
                  <c:v>4.9600442227482103E-8</c:v>
                </c:pt>
                <c:pt idx="255">
                  <c:v>4.00919135863275E-9</c:v>
                </c:pt>
                <c:pt idx="256">
                  <c:v>1.33214389282455E-8</c:v>
                </c:pt>
                <c:pt idx="257">
                  <c:v>3.46134299806103E-9</c:v>
                </c:pt>
                <c:pt idx="258">
                  <c:v>2.5559048367521501E-8</c:v>
                </c:pt>
                <c:pt idx="259">
                  <c:v>5.6248786303635498E-8</c:v>
                </c:pt>
                <c:pt idx="260">
                  <c:v>4.1808790824956099E-8</c:v>
                </c:pt>
                <c:pt idx="261">
                  <c:v>3.5040682808249101E-7</c:v>
                </c:pt>
                <c:pt idx="262">
                  <c:v>1.3510301054575201E-6</c:v>
                </c:pt>
                <c:pt idx="263">
                  <c:v>1.1614471204546699E-5</c:v>
                </c:pt>
                <c:pt idx="264">
                  <c:v>5.7824632223339297E-7</c:v>
                </c:pt>
                <c:pt idx="265">
                  <c:v>1.1124908026553999E-5</c:v>
                </c:pt>
                <c:pt idx="266">
                  <c:v>5.3156155266350801E-7</c:v>
                </c:pt>
                <c:pt idx="267">
                  <c:v>3.6762183768803602E-8</c:v>
                </c:pt>
                <c:pt idx="268">
                  <c:v>5.0862050591766897E-7</c:v>
                </c:pt>
                <c:pt idx="269">
                  <c:v>9.65786509986061E-8</c:v>
                </c:pt>
                <c:pt idx="270">
                  <c:v>1.34533407103186E-7</c:v>
                </c:pt>
                <c:pt idx="271">
                  <c:v>8.2926295368769601E-7</c:v>
                </c:pt>
                <c:pt idx="272">
                  <c:v>1.2758636382858399E-6</c:v>
                </c:pt>
                <c:pt idx="273">
                  <c:v>1.23262615643907E-8</c:v>
                </c:pt>
                <c:pt idx="274">
                  <c:v>9.4692940375217593E-9</c:v>
                </c:pt>
                <c:pt idx="275">
                  <c:v>7.7972141589001404E-7</c:v>
                </c:pt>
                <c:pt idx="276">
                  <c:v>5.90453670949036E-9</c:v>
                </c:pt>
                <c:pt idx="277">
                  <c:v>1.09446661492084E-9</c:v>
                </c:pt>
                <c:pt idx="278">
                  <c:v>1.38276278608063E-8</c:v>
                </c:pt>
                <c:pt idx="279">
                  <c:v>2.2555933044714599E-7</c:v>
                </c:pt>
                <c:pt idx="280">
                  <c:v>2.4303658636174902E-7</c:v>
                </c:pt>
                <c:pt idx="281">
                  <c:v>7.7900716829691695E-7</c:v>
                </c:pt>
                <c:pt idx="282">
                  <c:v>1.21736029395082E-9</c:v>
                </c:pt>
                <c:pt idx="283">
                  <c:v>7.4488582336794096E-8</c:v>
                </c:pt>
                <c:pt idx="284">
                  <c:v>1.56917447874724E-7</c:v>
                </c:pt>
                <c:pt idx="285">
                  <c:v>5.4476144532114499E-9</c:v>
                </c:pt>
                <c:pt idx="286">
                  <c:v>1.5210804558214101E-8</c:v>
                </c:pt>
                <c:pt idx="287">
                  <c:v>1.5809386335580299E-8</c:v>
                </c:pt>
                <c:pt idx="288">
                  <c:v>2.14382406010371E-8</c:v>
                </c:pt>
                <c:pt idx="289">
                  <c:v>5.8298576404539999E-8</c:v>
                </c:pt>
                <c:pt idx="290">
                  <c:v>8.4318311240073105E-7</c:v>
                </c:pt>
                <c:pt idx="291">
                  <c:v>1.1270481079128999E-8</c:v>
                </c:pt>
                <c:pt idx="292">
                  <c:v>2.0449804422556598E-6</c:v>
                </c:pt>
                <c:pt idx="293">
                  <c:v>2.6243860499650199E-8</c:v>
                </c:pt>
                <c:pt idx="294">
                  <c:v>8.7247901383168398E-7</c:v>
                </c:pt>
                <c:pt idx="295">
                  <c:v>6.7797270313533095E-2</c:v>
                </c:pt>
                <c:pt idx="296">
                  <c:v>0.112608532450459</c:v>
                </c:pt>
                <c:pt idx="297">
                  <c:v>0.29163873907346799</c:v>
                </c:pt>
                <c:pt idx="298">
                  <c:v>0.39798572638123503</c:v>
                </c:pt>
                <c:pt idx="299">
                  <c:v>0.33966732247416898</c:v>
                </c:pt>
                <c:pt idx="300">
                  <c:v>0.32034605268882499</c:v>
                </c:pt>
                <c:pt idx="301">
                  <c:v>0.402364377099862</c:v>
                </c:pt>
                <c:pt idx="302">
                  <c:v>0.354641327484431</c:v>
                </c:pt>
                <c:pt idx="303">
                  <c:v>0.331621960706875</c:v>
                </c:pt>
                <c:pt idx="304">
                  <c:v>0.370622514495487</c:v>
                </c:pt>
                <c:pt idx="305">
                  <c:v>0.306733549223907</c:v>
                </c:pt>
                <c:pt idx="306">
                  <c:v>0.43048049426951401</c:v>
                </c:pt>
                <c:pt idx="307">
                  <c:v>0.50367038738344305</c:v>
                </c:pt>
                <c:pt idx="308">
                  <c:v>0.51195092913985596</c:v>
                </c:pt>
                <c:pt idx="309">
                  <c:v>0.54246139548986105</c:v>
                </c:pt>
                <c:pt idx="310">
                  <c:v>0.45272363546567101</c:v>
                </c:pt>
                <c:pt idx="311">
                  <c:v>0.36384589190168498</c:v>
                </c:pt>
                <c:pt idx="312">
                  <c:v>0.20476370624019199</c:v>
                </c:pt>
                <c:pt idx="313">
                  <c:v>1.0121419615381299E-2</c:v>
                </c:pt>
                <c:pt idx="314">
                  <c:v>1.80754685672223E-4</c:v>
                </c:pt>
                <c:pt idx="315">
                  <c:v>1.5414218720567199E-5</c:v>
                </c:pt>
                <c:pt idx="316">
                  <c:v>1.8015135878391299E-7</c:v>
                </c:pt>
                <c:pt idx="317">
                  <c:v>4.6614633016885801E-6</c:v>
                </c:pt>
                <c:pt idx="318">
                  <c:v>2.0546418807829799E-5</c:v>
                </c:pt>
                <c:pt idx="319">
                  <c:v>4.7159938842666101E-6</c:v>
                </c:pt>
                <c:pt idx="320">
                  <c:v>1.9155379668646199E-7</c:v>
                </c:pt>
                <c:pt idx="321">
                  <c:v>3.9908115274079802E-7</c:v>
                </c:pt>
                <c:pt idx="322">
                  <c:v>3.7831230325522898E-8</c:v>
                </c:pt>
                <c:pt idx="323">
                  <c:v>1.13235142374635E-8</c:v>
                </c:pt>
                <c:pt idx="324">
                  <c:v>1.7546148084580399E-9</c:v>
                </c:pt>
                <c:pt idx="325">
                  <c:v>3.9938773799606601E-8</c:v>
                </c:pt>
                <c:pt idx="326">
                  <c:v>1.0098476003956999E-7</c:v>
                </c:pt>
                <c:pt idx="327">
                  <c:v>1.44414199008918E-8</c:v>
                </c:pt>
                <c:pt idx="328">
                  <c:v>1.8328829657142299E-8</c:v>
                </c:pt>
                <c:pt idx="329">
                  <c:v>8.5887688501454001E-8</c:v>
                </c:pt>
                <c:pt idx="330">
                  <c:v>2.25819659632588E-7</c:v>
                </c:pt>
                <c:pt idx="331">
                  <c:v>1.9053513878993899E-6</c:v>
                </c:pt>
                <c:pt idx="332">
                  <c:v>3.0508617491002903E-8</c:v>
                </c:pt>
                <c:pt idx="333">
                  <c:v>1.46686792236622E-9</c:v>
                </c:pt>
                <c:pt idx="334">
                  <c:v>1.9232331214151299E-7</c:v>
                </c:pt>
                <c:pt idx="335">
                  <c:v>3.2526071435732901E-8</c:v>
                </c:pt>
                <c:pt idx="336">
                  <c:v>6.5901044689293801E-6</c:v>
                </c:pt>
                <c:pt idx="337">
                  <c:v>1.13670384511923E-7</c:v>
                </c:pt>
                <c:pt idx="338">
                  <c:v>2.8654762995249601E-6</c:v>
                </c:pt>
                <c:pt idx="339">
                  <c:v>7.5255966896131108E-9</c:v>
                </c:pt>
                <c:pt idx="340">
                  <c:v>1.1294271461132099E-6</c:v>
                </c:pt>
                <c:pt idx="341">
                  <c:v>3.5583665875051799E-6</c:v>
                </c:pt>
                <c:pt idx="342">
                  <c:v>7.1784076567026701E-7</c:v>
                </c:pt>
                <c:pt idx="343">
                  <c:v>1.42282509962866E-7</c:v>
                </c:pt>
                <c:pt idx="344">
                  <c:v>4.48603407091102E-7</c:v>
                </c:pt>
                <c:pt idx="345">
                  <c:v>4.2987902833623102E-5</c:v>
                </c:pt>
                <c:pt idx="346">
                  <c:v>6.2196925572185497E-6</c:v>
                </c:pt>
                <c:pt idx="347">
                  <c:v>3.2763126067104301E-4</c:v>
                </c:pt>
                <c:pt idx="348">
                  <c:v>8.5069858211621202E-5</c:v>
                </c:pt>
                <c:pt idx="349">
                  <c:v>2.5720763442552501E-5</c:v>
                </c:pt>
                <c:pt idx="350">
                  <c:v>2.5748218590579499E-3</c:v>
                </c:pt>
                <c:pt idx="351">
                  <c:v>3.8790912320886203E-2</c:v>
                </c:pt>
                <c:pt idx="352">
                  <c:v>4.8165792765552301E-2</c:v>
                </c:pt>
                <c:pt idx="353">
                  <c:v>0.13468740380007499</c:v>
                </c:pt>
                <c:pt idx="354">
                  <c:v>0.15120519782636199</c:v>
                </c:pt>
                <c:pt idx="355">
                  <c:v>0.10730511651757001</c:v>
                </c:pt>
                <c:pt idx="356">
                  <c:v>0.252795586991374</c:v>
                </c:pt>
                <c:pt idx="357">
                  <c:v>0.30905455470868298</c:v>
                </c:pt>
                <c:pt idx="358">
                  <c:v>0.30541018345718801</c:v>
                </c:pt>
                <c:pt idx="359">
                  <c:v>1.3596713403548499E-7</c:v>
                </c:pt>
                <c:pt idx="360">
                  <c:v>9.4127741685023795E-8</c:v>
                </c:pt>
                <c:pt idx="361">
                  <c:v>1.9362731902703E-7</c:v>
                </c:pt>
                <c:pt idx="362">
                  <c:v>5.6002635270679101E-8</c:v>
                </c:pt>
                <c:pt idx="363">
                  <c:v>1.8485573327991401E-7</c:v>
                </c:pt>
                <c:pt idx="364">
                  <c:v>2.37067535925942E-7</c:v>
                </c:pt>
                <c:pt idx="365">
                  <c:v>0.17069906342257299</c:v>
                </c:pt>
                <c:pt idx="366">
                  <c:v>9.5953583904501109E-7</c:v>
                </c:pt>
                <c:pt idx="367">
                  <c:v>4.8923437627060596E-9</c:v>
                </c:pt>
                <c:pt idx="368">
                  <c:v>3.4410941472345398E-9</c:v>
                </c:pt>
                <c:pt idx="369">
                  <c:v>3.42523987380235E-9</c:v>
                </c:pt>
                <c:pt idx="370">
                  <c:v>1.90430648874754E-8</c:v>
                </c:pt>
                <c:pt idx="371">
                  <c:v>2.3851985402949299E-8</c:v>
                </c:pt>
                <c:pt idx="372">
                  <c:v>4.4735795909560001E-9</c:v>
                </c:pt>
                <c:pt idx="373">
                  <c:v>9.2554623489478694E-9</c:v>
                </c:pt>
                <c:pt idx="374">
                  <c:v>4.2857722085078601E-7</c:v>
                </c:pt>
                <c:pt idx="375">
                  <c:v>9.01539636711123E-9</c:v>
                </c:pt>
                <c:pt idx="376">
                  <c:v>2.3500290361779399E-9</c:v>
                </c:pt>
                <c:pt idx="377">
                  <c:v>1.17463955013447E-8</c:v>
                </c:pt>
                <c:pt idx="378">
                  <c:v>4.8691374055945003E-5</c:v>
                </c:pt>
                <c:pt idx="379">
                  <c:v>1.7938760479050701E-7</c:v>
                </c:pt>
                <c:pt idx="380">
                  <c:v>1.05011157865093E-6</c:v>
                </c:pt>
                <c:pt idx="381">
                  <c:v>2.2765029941950201E-5</c:v>
                </c:pt>
                <c:pt idx="382">
                  <c:v>4.5852873214384499E-4</c:v>
                </c:pt>
                <c:pt idx="383">
                  <c:v>2.3091075222711E-3</c:v>
                </c:pt>
                <c:pt idx="384">
                  <c:v>1.55066117599588E-3</c:v>
                </c:pt>
                <c:pt idx="385">
                  <c:v>1.8506855957698201E-2</c:v>
                </c:pt>
                <c:pt idx="386">
                  <c:v>5.9499061243495903E-2</c:v>
                </c:pt>
                <c:pt idx="387">
                  <c:v>6.4719268404915806E-2</c:v>
                </c:pt>
                <c:pt idx="388">
                  <c:v>3.3438545241143598E-2</c:v>
                </c:pt>
                <c:pt idx="389">
                  <c:v>1.35654294903161E-4</c:v>
                </c:pt>
                <c:pt idx="390">
                  <c:v>2.4510891775455802E-4</c:v>
                </c:pt>
                <c:pt idx="391">
                  <c:v>4.9776550835902803E-5</c:v>
                </c:pt>
                <c:pt idx="392">
                  <c:v>2.4170719933217299E-6</c:v>
                </c:pt>
                <c:pt idx="393">
                  <c:v>7.5900451232768697E-8</c:v>
                </c:pt>
                <c:pt idx="394">
                  <c:v>1.0762921864539299E-9</c:v>
                </c:pt>
                <c:pt idx="395">
                  <c:v>2.3829781110663399E-7</c:v>
                </c:pt>
                <c:pt idx="396">
                  <c:v>4.9424354857410603E-8</c:v>
                </c:pt>
                <c:pt idx="397">
                  <c:v>2.2978013838751202E-8</c:v>
                </c:pt>
                <c:pt idx="398">
                  <c:v>1.8097960247581502E-8</c:v>
                </c:pt>
                <c:pt idx="399">
                  <c:v>1.83911784935573E-8</c:v>
                </c:pt>
                <c:pt idx="400">
                  <c:v>1.29254401393944E-8</c:v>
                </c:pt>
                <c:pt idx="401">
                  <c:v>5.9602683959006801E-8</c:v>
                </c:pt>
                <c:pt idx="402">
                  <c:v>1.6530141333379599E-10</c:v>
                </c:pt>
                <c:pt idx="403">
                  <c:v>5.5150467859465598E-8</c:v>
                </c:pt>
                <c:pt idx="404">
                  <c:v>4.2032264622316602E-8</c:v>
                </c:pt>
                <c:pt idx="405">
                  <c:v>3.5453886829875399E-8</c:v>
                </c:pt>
                <c:pt idx="406">
                  <c:v>1.9362573179559901E-7</c:v>
                </c:pt>
                <c:pt idx="407">
                  <c:v>6.5653496375654399E-9</c:v>
                </c:pt>
                <c:pt idx="408">
                  <c:v>5.7062439537794601E-9</c:v>
                </c:pt>
                <c:pt idx="409">
                  <c:v>1.60687575532856E-9</c:v>
                </c:pt>
                <c:pt idx="410">
                  <c:v>1.67890208812881E-8</c:v>
                </c:pt>
                <c:pt idx="411">
                  <c:v>1.89173247281159E-7</c:v>
                </c:pt>
                <c:pt idx="412">
                  <c:v>2.1616300075194E-7</c:v>
                </c:pt>
                <c:pt idx="413">
                  <c:v>2.3546001508307501E-8</c:v>
                </c:pt>
                <c:pt idx="414">
                  <c:v>9.7566032989868198E-9</c:v>
                </c:pt>
                <c:pt idx="415">
                  <c:v>3.0841292815409501E-9</c:v>
                </c:pt>
                <c:pt idx="416">
                  <c:v>4.92870377775596E-9</c:v>
                </c:pt>
                <c:pt idx="417">
                  <c:v>1.0694477451306001E-9</c:v>
                </c:pt>
                <c:pt idx="418">
                  <c:v>3.8255701384826301E-9</c:v>
                </c:pt>
                <c:pt idx="419">
                  <c:v>5.3157095571295097E-9</c:v>
                </c:pt>
                <c:pt idx="420">
                  <c:v>1.8466617595503899E-8</c:v>
                </c:pt>
                <c:pt idx="421">
                  <c:v>8.2883472788599099E-9</c:v>
                </c:pt>
                <c:pt idx="422">
                  <c:v>3.52224089058205E-10</c:v>
                </c:pt>
                <c:pt idx="423">
                  <c:v>1.92685390958734E-8</c:v>
                </c:pt>
                <c:pt idx="424">
                  <c:v>4.0887485257295898E-9</c:v>
                </c:pt>
                <c:pt idx="425">
                  <c:v>6.0064003476802005E-8</c:v>
                </c:pt>
                <c:pt idx="426">
                  <c:v>6.5141039374707098E-9</c:v>
                </c:pt>
                <c:pt idx="427">
                  <c:v>5.2556910691219896E-9</c:v>
                </c:pt>
                <c:pt idx="428">
                  <c:v>6.5158406328655797E-9</c:v>
                </c:pt>
                <c:pt idx="429">
                  <c:v>4.4447572293644599E-9</c:v>
                </c:pt>
                <c:pt idx="430">
                  <c:v>1.0045203896088401E-7</c:v>
                </c:pt>
                <c:pt idx="431">
                  <c:v>1.08334961741852E-7</c:v>
                </c:pt>
                <c:pt idx="432">
                  <c:v>3.8957161286227399E-8</c:v>
                </c:pt>
                <c:pt idx="433">
                  <c:v>5.2292249413124601E-9</c:v>
                </c:pt>
                <c:pt idx="434">
                  <c:v>3.6922886976061001E-10</c:v>
                </c:pt>
                <c:pt idx="435">
                  <c:v>1.8685782285216599E-9</c:v>
                </c:pt>
                <c:pt idx="436">
                  <c:v>9.1605225923898504E-10</c:v>
                </c:pt>
                <c:pt idx="437">
                  <c:v>2.2527319811227299E-8</c:v>
                </c:pt>
                <c:pt idx="438">
                  <c:v>1.5054255670980401E-7</c:v>
                </c:pt>
                <c:pt idx="439">
                  <c:v>3.3712072533708102E-8</c:v>
                </c:pt>
                <c:pt idx="440">
                  <c:v>1.4655610967083401E-6</c:v>
                </c:pt>
                <c:pt idx="441">
                  <c:v>4.4931797575607301E-7</c:v>
                </c:pt>
                <c:pt idx="442">
                  <c:v>6.28861907752155E-7</c:v>
                </c:pt>
                <c:pt idx="443">
                  <c:v>1.72150889844581E-6</c:v>
                </c:pt>
                <c:pt idx="444">
                  <c:v>5.2174631197245299E-7</c:v>
                </c:pt>
                <c:pt idx="445">
                  <c:v>1.02970580317306E-5</c:v>
                </c:pt>
                <c:pt idx="446">
                  <c:v>1.7286630842261499E-6</c:v>
                </c:pt>
                <c:pt idx="447">
                  <c:v>5.43271129216099E-8</c:v>
                </c:pt>
                <c:pt idx="448">
                  <c:v>0.47685075793175102</c:v>
                </c:pt>
                <c:pt idx="449">
                  <c:v>0.78362807816233304</c:v>
                </c:pt>
                <c:pt idx="450">
                  <c:v>0.789639883391271</c:v>
                </c:pt>
                <c:pt idx="451">
                  <c:v>0.63465694568365205</c:v>
                </c:pt>
                <c:pt idx="452">
                  <c:v>0.40853505402225598</c:v>
                </c:pt>
                <c:pt idx="453">
                  <c:v>0.296313756456278</c:v>
                </c:pt>
                <c:pt idx="454">
                  <c:v>0.11905052548917</c:v>
                </c:pt>
                <c:pt idx="455">
                  <c:v>0.19476714553807301</c:v>
                </c:pt>
                <c:pt idx="456">
                  <c:v>0.388836083441017</c:v>
                </c:pt>
                <c:pt idx="457">
                  <c:v>0.74620897914228701</c:v>
                </c:pt>
                <c:pt idx="458">
                  <c:v>0.76438046990795705</c:v>
                </c:pt>
                <c:pt idx="459">
                  <c:v>0.78518346814264905</c:v>
                </c:pt>
                <c:pt idx="460">
                  <c:v>0.80014640912762103</c:v>
                </c:pt>
                <c:pt idx="461">
                  <c:v>0.70862984543158203</c:v>
                </c:pt>
                <c:pt idx="462">
                  <c:v>0.65957503339696899</c:v>
                </c:pt>
                <c:pt idx="463">
                  <c:v>0.56500549923985099</c:v>
                </c:pt>
                <c:pt idx="464">
                  <c:v>0.60657146104159598</c:v>
                </c:pt>
                <c:pt idx="465">
                  <c:v>0.47934418047968902</c:v>
                </c:pt>
                <c:pt idx="466">
                  <c:v>0.216945994705594</c:v>
                </c:pt>
                <c:pt idx="467">
                  <c:v>9.4630975009359103E-2</c:v>
                </c:pt>
                <c:pt idx="468">
                  <c:v>0.150667564061884</c:v>
                </c:pt>
                <c:pt idx="469">
                  <c:v>0.16550127813402701</c:v>
                </c:pt>
                <c:pt idx="470">
                  <c:v>1.2309827656184001E-3</c:v>
                </c:pt>
                <c:pt idx="471">
                  <c:v>2.3616400084548099E-4</c:v>
                </c:pt>
                <c:pt idx="472">
                  <c:v>3.9639309203352502E-5</c:v>
                </c:pt>
                <c:pt idx="473">
                  <c:v>0.103766783067211</c:v>
                </c:pt>
                <c:pt idx="474">
                  <c:v>0.31590001733095902</c:v>
                </c:pt>
                <c:pt idx="475">
                  <c:v>0.32938174849377</c:v>
                </c:pt>
                <c:pt idx="476">
                  <c:v>0.36768599649920902</c:v>
                </c:pt>
                <c:pt idx="477">
                  <c:v>0.61962397390352297</c:v>
                </c:pt>
                <c:pt idx="478">
                  <c:v>0.666700900264936</c:v>
                </c:pt>
                <c:pt idx="479">
                  <c:v>0.76602394169704502</c:v>
                </c:pt>
                <c:pt idx="480">
                  <c:v>0.82604503855671096</c:v>
                </c:pt>
                <c:pt idx="481">
                  <c:v>0.58694580009571196</c:v>
                </c:pt>
                <c:pt idx="482">
                  <c:v>0.18904520656264401</c:v>
                </c:pt>
                <c:pt idx="483">
                  <c:v>8.9929926351203903E-3</c:v>
                </c:pt>
                <c:pt idx="484">
                  <c:v>0.22043330613968001</c:v>
                </c:pt>
                <c:pt idx="485">
                  <c:v>0.75334868738902305</c:v>
                </c:pt>
                <c:pt idx="486">
                  <c:v>0.59918742610034903</c:v>
                </c:pt>
                <c:pt idx="487">
                  <c:v>0.71883117455848999</c:v>
                </c:pt>
                <c:pt idx="488">
                  <c:v>0.70940998658129395</c:v>
                </c:pt>
                <c:pt idx="489">
                  <c:v>0.83888342919265702</c:v>
                </c:pt>
                <c:pt idx="490">
                  <c:v>0.46488217059058801</c:v>
                </c:pt>
                <c:pt idx="491">
                  <c:v>0.42400746776123899</c:v>
                </c:pt>
                <c:pt idx="492">
                  <c:v>0.36662478587594299</c:v>
                </c:pt>
                <c:pt idx="493">
                  <c:v>0.70506086385972999</c:v>
                </c:pt>
                <c:pt idx="494">
                  <c:v>0.62118612715419297</c:v>
                </c:pt>
                <c:pt idx="495">
                  <c:v>2.8810500777143901E-2</c:v>
                </c:pt>
                <c:pt idx="496">
                  <c:v>1.03067884268529E-7</c:v>
                </c:pt>
                <c:pt idx="497">
                  <c:v>6.06345600199984E-7</c:v>
                </c:pt>
                <c:pt idx="498">
                  <c:v>1.2628770422428299E-6</c:v>
                </c:pt>
                <c:pt idx="499">
                  <c:v>4.68787291790639E-7</c:v>
                </c:pt>
                <c:pt idx="500">
                  <c:v>4.8076173668619704E-6</c:v>
                </c:pt>
                <c:pt idx="501">
                  <c:v>1.46169009503712E-6</c:v>
                </c:pt>
                <c:pt idx="502">
                  <c:v>6.3127400184361396E-6</c:v>
                </c:pt>
                <c:pt idx="503">
                  <c:v>1.6305921660578499E-7</c:v>
                </c:pt>
                <c:pt idx="504">
                  <c:v>6.2107643804330302E-8</c:v>
                </c:pt>
                <c:pt idx="505">
                  <c:v>3.5196902195205099E-6</c:v>
                </c:pt>
                <c:pt idx="506">
                  <c:v>1.84129540506885E-7</c:v>
                </c:pt>
                <c:pt idx="507">
                  <c:v>1.20721312421975E-6</c:v>
                </c:pt>
                <c:pt idx="508">
                  <c:v>2.53969385054733E-9</c:v>
                </c:pt>
                <c:pt idx="509">
                  <c:v>2.62404250418173E-7</c:v>
                </c:pt>
                <c:pt idx="510">
                  <c:v>1.08649868825195E-6</c:v>
                </c:pt>
                <c:pt idx="511">
                  <c:v>1.5886320265612701E-8</c:v>
                </c:pt>
                <c:pt idx="512">
                  <c:v>6.3088083945467293E-8</c:v>
                </c:pt>
                <c:pt idx="513">
                  <c:v>9.3960040802548698E-7</c:v>
                </c:pt>
                <c:pt idx="514">
                  <c:v>2.50246915624244E-7</c:v>
                </c:pt>
                <c:pt idx="515">
                  <c:v>7.5286683733177296E-7</c:v>
                </c:pt>
                <c:pt idx="516">
                  <c:v>4.1919932157744499E-7</c:v>
                </c:pt>
                <c:pt idx="517">
                  <c:v>8.0919861136722101E-8</c:v>
                </c:pt>
                <c:pt idx="518">
                  <c:v>2.0728881417491401E-7</c:v>
                </c:pt>
                <c:pt idx="519">
                  <c:v>5.5176444475725301E-8</c:v>
                </c:pt>
                <c:pt idx="520">
                  <c:v>1.5243559618319901E-7</c:v>
                </c:pt>
                <c:pt idx="521">
                  <c:v>1.66557710800586E-9</c:v>
                </c:pt>
                <c:pt idx="522">
                  <c:v>7.0329367874371297E-7</c:v>
                </c:pt>
                <c:pt idx="523">
                  <c:v>5.5710843877254402E-8</c:v>
                </c:pt>
                <c:pt idx="524">
                  <c:v>1.3678184764208601E-7</c:v>
                </c:pt>
                <c:pt idx="525">
                  <c:v>2.4894286451330002E-7</c:v>
                </c:pt>
                <c:pt idx="526">
                  <c:v>7.4527919869281894E-9</c:v>
                </c:pt>
                <c:pt idx="527">
                  <c:v>4.7117045516558098E-2</c:v>
                </c:pt>
                <c:pt idx="528">
                  <c:v>6.1844598088252302E-2</c:v>
                </c:pt>
                <c:pt idx="529">
                  <c:v>9.34350025014955E-5</c:v>
                </c:pt>
                <c:pt idx="530">
                  <c:v>8.4936522110050005E-7</c:v>
                </c:pt>
                <c:pt idx="531">
                  <c:v>2.9868468594688098E-8</c:v>
                </c:pt>
                <c:pt idx="532">
                  <c:v>5.1326288301519604E-7</c:v>
                </c:pt>
                <c:pt idx="533">
                  <c:v>3.2836235447642499E-6</c:v>
                </c:pt>
                <c:pt idx="534">
                  <c:v>2.5175380646635099E-9</c:v>
                </c:pt>
                <c:pt idx="535">
                  <c:v>2.4334630210012198E-6</c:v>
                </c:pt>
                <c:pt idx="536">
                  <c:v>6.63722863394082E-7</c:v>
                </c:pt>
                <c:pt idx="537">
                  <c:v>3.6711978063135202E-9</c:v>
                </c:pt>
                <c:pt idx="538">
                  <c:v>7.2781768382251303E-9</c:v>
                </c:pt>
                <c:pt idx="539">
                  <c:v>3.5926827949838E-8</c:v>
                </c:pt>
                <c:pt idx="540">
                  <c:v>1.2600711439066401E-8</c:v>
                </c:pt>
                <c:pt idx="541">
                  <c:v>6.1659184649894301E-9</c:v>
                </c:pt>
                <c:pt idx="542">
                  <c:v>1.0648511621161401E-9</c:v>
                </c:pt>
                <c:pt idx="543">
                  <c:v>6.3259195885612694E-8</c:v>
                </c:pt>
                <c:pt idx="544">
                  <c:v>3.8763579749246398E-10</c:v>
                </c:pt>
                <c:pt idx="545">
                  <c:v>1.9193886063151501E-8</c:v>
                </c:pt>
                <c:pt idx="546">
                  <c:v>2.0583514250244099E-7</c:v>
                </c:pt>
                <c:pt idx="547">
                  <c:v>1.68108489720863E-8</c:v>
                </c:pt>
                <c:pt idx="548">
                  <c:v>2.0738347687341702E-8</c:v>
                </c:pt>
                <c:pt idx="549">
                  <c:v>6.0538398504223702E-8</c:v>
                </c:pt>
                <c:pt idx="550">
                  <c:v>4.6002316514370301E-7</c:v>
                </c:pt>
                <c:pt idx="551">
                  <c:v>7.8817995675979203E-8</c:v>
                </c:pt>
                <c:pt idx="552">
                  <c:v>2.20404719369156E-9</c:v>
                </c:pt>
                <c:pt idx="553">
                  <c:v>1.7575392842281201E-7</c:v>
                </c:pt>
                <c:pt idx="554">
                  <c:v>6.2760875499493803E-6</c:v>
                </c:pt>
                <c:pt idx="555">
                  <c:v>5.6676300797675797E-6</c:v>
                </c:pt>
                <c:pt idx="556">
                  <c:v>3.5323756412015501E-6</c:v>
                </c:pt>
                <c:pt idx="557">
                  <c:v>9.4315278439017306E-8</c:v>
                </c:pt>
                <c:pt idx="558">
                  <c:v>3.2521833819501298E-7</c:v>
                </c:pt>
                <c:pt idx="559">
                  <c:v>1.4344975938546099E-6</c:v>
                </c:pt>
                <c:pt idx="560">
                  <c:v>2.4247694102495799E-8</c:v>
                </c:pt>
                <c:pt idx="561">
                  <c:v>1.3020521996159301E-7</c:v>
                </c:pt>
                <c:pt idx="562">
                  <c:v>9.0280963860123502E-9</c:v>
                </c:pt>
                <c:pt idx="563">
                  <c:v>3.8589657569663899E-2</c:v>
                </c:pt>
                <c:pt idx="564">
                  <c:v>0.235229111636727</c:v>
                </c:pt>
                <c:pt idx="565">
                  <c:v>2.9757151943246298E-7</c:v>
                </c:pt>
                <c:pt idx="566">
                  <c:v>1.7945934497390001E-4</c:v>
                </c:pt>
                <c:pt idx="567">
                  <c:v>2.1797765195014499E-7</c:v>
                </c:pt>
                <c:pt idx="568">
                  <c:v>1.7358048219663999E-5</c:v>
                </c:pt>
                <c:pt idx="569">
                  <c:v>0.50723590334364799</c:v>
                </c:pt>
                <c:pt idx="570">
                  <c:v>0.52132602045970999</c:v>
                </c:pt>
                <c:pt idx="571">
                  <c:v>0.225285838164346</c:v>
                </c:pt>
                <c:pt idx="572">
                  <c:v>0.38253522848826399</c:v>
                </c:pt>
                <c:pt idx="573">
                  <c:v>8.4005706715540696E-2</c:v>
                </c:pt>
                <c:pt idx="574">
                  <c:v>1.6976234372685099E-6</c:v>
                </c:pt>
                <c:pt idx="575">
                  <c:v>8.0297875155302302E-7</c:v>
                </c:pt>
                <c:pt idx="576">
                  <c:v>4.6174778131976898E-7</c:v>
                </c:pt>
                <c:pt idx="577">
                  <c:v>1.94217811486012E-7</c:v>
                </c:pt>
                <c:pt idx="578">
                  <c:v>1.26111261427575E-8</c:v>
                </c:pt>
                <c:pt idx="579">
                  <c:v>1.31856283221734E-6</c:v>
                </c:pt>
                <c:pt idx="580">
                  <c:v>1.6590328444676301E-5</c:v>
                </c:pt>
                <c:pt idx="581">
                  <c:v>7.7403673469403696E-6</c:v>
                </c:pt>
                <c:pt idx="582">
                  <c:v>2.4645284104598099E-6</c:v>
                </c:pt>
                <c:pt idx="583">
                  <c:v>4.4577597099680002E-7</c:v>
                </c:pt>
                <c:pt idx="584">
                  <c:v>1.5249204795176298E-8</c:v>
                </c:pt>
                <c:pt idx="585">
                  <c:v>2.1532911264192299E-8</c:v>
                </c:pt>
                <c:pt idx="586">
                  <c:v>8.7844123829421794E-9</c:v>
                </c:pt>
                <c:pt idx="587">
                  <c:v>4.7396263650526099E-9</c:v>
                </c:pt>
                <c:pt idx="588">
                  <c:v>1.9195876644601601E-8</c:v>
                </c:pt>
                <c:pt idx="589">
                  <c:v>1.17543469577492E-8</c:v>
                </c:pt>
                <c:pt idx="590">
                  <c:v>2.3464000100785602E-9</c:v>
                </c:pt>
                <c:pt idx="591">
                  <c:v>3.9386591292172699E-8</c:v>
                </c:pt>
                <c:pt idx="592">
                  <c:v>8.0474174190107395E-9</c:v>
                </c:pt>
                <c:pt idx="593">
                  <c:v>2.4579543460358601E-9</c:v>
                </c:pt>
                <c:pt idx="594">
                  <c:v>8.4922271868020708E-9</c:v>
                </c:pt>
                <c:pt idx="595">
                  <c:v>4.3183555556254701E-8</c:v>
                </c:pt>
                <c:pt idx="596">
                  <c:v>1.81109523148571E-9</c:v>
                </c:pt>
                <c:pt idx="597">
                  <c:v>5.9341029831653998E-9</c:v>
                </c:pt>
                <c:pt idx="598">
                  <c:v>1.56352943245092E-9</c:v>
                </c:pt>
                <c:pt idx="599">
                  <c:v>5.0237043358032901E-10</c:v>
                </c:pt>
                <c:pt idx="600">
                  <c:v>3.92831293927608E-7</c:v>
                </c:pt>
                <c:pt idx="601">
                  <c:v>9.51532396675625E-9</c:v>
                </c:pt>
                <c:pt idx="602">
                  <c:v>1.02679739148008E-8</c:v>
                </c:pt>
                <c:pt idx="603">
                  <c:v>1.62889475234662E-8</c:v>
                </c:pt>
                <c:pt idx="604">
                  <c:v>5.7056143920643297E-9</c:v>
                </c:pt>
                <c:pt idx="605">
                  <c:v>1.9786388017427399E-8</c:v>
                </c:pt>
                <c:pt idx="606">
                  <c:v>8.3544688331007801E-8</c:v>
                </c:pt>
                <c:pt idx="607">
                  <c:v>5.4747317291904599E-8</c:v>
                </c:pt>
                <c:pt idx="608">
                  <c:v>6.94142371427364E-10</c:v>
                </c:pt>
                <c:pt idx="609">
                  <c:v>1.9904008740519401E-10</c:v>
                </c:pt>
                <c:pt idx="610">
                  <c:v>1.1802235077284601E-8</c:v>
                </c:pt>
                <c:pt idx="611">
                  <c:v>5.0750286562536298E-8</c:v>
                </c:pt>
                <c:pt idx="612">
                  <c:v>6.9971996551492395E-10</c:v>
                </c:pt>
                <c:pt idx="613">
                  <c:v>1.1573655019664301E-8</c:v>
                </c:pt>
                <c:pt idx="614">
                  <c:v>5.8008361124773398E-8</c:v>
                </c:pt>
                <c:pt idx="615">
                  <c:v>1.79118138262987E-10</c:v>
                </c:pt>
                <c:pt idx="616">
                  <c:v>1.23041020643156E-9</c:v>
                </c:pt>
                <c:pt idx="617">
                  <c:v>1.43038992896552E-9</c:v>
                </c:pt>
                <c:pt idx="618">
                  <c:v>4.3204592860239001E-9</c:v>
                </c:pt>
                <c:pt idx="619">
                  <c:v>8.5337922580609094E-9</c:v>
                </c:pt>
                <c:pt idx="620">
                  <c:v>1.47297926514059E-9</c:v>
                </c:pt>
                <c:pt idx="621">
                  <c:v>3.2084941660756799E-9</c:v>
                </c:pt>
                <c:pt idx="622">
                  <c:v>6.31368647770968E-9</c:v>
                </c:pt>
                <c:pt idx="623">
                  <c:v>1.5241808096519199E-8</c:v>
                </c:pt>
                <c:pt idx="624">
                  <c:v>3.13800486981179E-9</c:v>
                </c:pt>
                <c:pt idx="625">
                  <c:v>2.9093289522324098E-8</c:v>
                </c:pt>
                <c:pt idx="626">
                  <c:v>8.0829473541883303E-8</c:v>
                </c:pt>
                <c:pt idx="627">
                  <c:v>1.17666188655025E-7</c:v>
                </c:pt>
                <c:pt idx="628">
                  <c:v>2.2781981152041099E-8</c:v>
                </c:pt>
                <c:pt idx="629">
                  <c:v>4.9254424732575398E-7</c:v>
                </c:pt>
                <c:pt idx="630">
                  <c:v>9.3840613574053402E-7</c:v>
                </c:pt>
                <c:pt idx="631">
                  <c:v>1.6023851148492999E-8</c:v>
                </c:pt>
                <c:pt idx="632">
                  <c:v>2.5776378497767498E-7</c:v>
                </c:pt>
                <c:pt idx="633">
                  <c:v>1.8131765952168999E-10</c:v>
                </c:pt>
                <c:pt idx="634">
                  <c:v>5.1953212468298798E-8</c:v>
                </c:pt>
                <c:pt idx="635">
                  <c:v>9.8951949567325104E-8</c:v>
                </c:pt>
                <c:pt idx="636">
                  <c:v>6.3238846928198502E-8</c:v>
                </c:pt>
                <c:pt idx="637">
                  <c:v>9.3325958395889403E-9</c:v>
                </c:pt>
                <c:pt idx="638">
                  <c:v>9.9127955952164296E-9</c:v>
                </c:pt>
                <c:pt idx="639">
                  <c:v>9.7413928183723701E-7</c:v>
                </c:pt>
                <c:pt idx="640">
                  <c:v>3.1220380180543299E-8</c:v>
                </c:pt>
                <c:pt idx="641">
                  <c:v>2.6108792576159E-8</c:v>
                </c:pt>
                <c:pt idx="642">
                  <c:v>2.4743845760305399E-8</c:v>
                </c:pt>
                <c:pt idx="643">
                  <c:v>3.13856617036595E-8</c:v>
                </c:pt>
                <c:pt idx="644">
                  <c:v>1.2747096514662799E-7</c:v>
                </c:pt>
                <c:pt idx="645">
                  <c:v>9.7259702352795006E-9</c:v>
                </c:pt>
                <c:pt idx="646">
                  <c:v>1.5943625855406599E-8</c:v>
                </c:pt>
                <c:pt idx="647">
                  <c:v>1.5990126592175201E-7</c:v>
                </c:pt>
                <c:pt idx="648">
                  <c:v>5.56529128005683E-9</c:v>
                </c:pt>
                <c:pt idx="649">
                  <c:v>1.29966282799854E-8</c:v>
                </c:pt>
                <c:pt idx="650">
                  <c:v>9.9039061974381699E-10</c:v>
                </c:pt>
                <c:pt idx="651">
                  <c:v>6.9319788102997195E-8</c:v>
                </c:pt>
                <c:pt idx="652">
                  <c:v>2.4936491007559901E-8</c:v>
                </c:pt>
                <c:pt idx="653">
                  <c:v>8.4541913941975801E-9</c:v>
                </c:pt>
                <c:pt idx="654">
                  <c:v>8.0762084744565202E-7</c:v>
                </c:pt>
                <c:pt idx="655">
                  <c:v>1.3342572996676801E-8</c:v>
                </c:pt>
                <c:pt idx="656">
                  <c:v>4.46683183327604E-7</c:v>
                </c:pt>
                <c:pt idx="657">
                  <c:v>5.1794846102288999E-9</c:v>
                </c:pt>
                <c:pt idx="658">
                  <c:v>1.4139978345683901E-8</c:v>
                </c:pt>
                <c:pt idx="659">
                  <c:v>4.1149357138452801E-8</c:v>
                </c:pt>
                <c:pt idx="660">
                  <c:v>3.4127353156413602E-8</c:v>
                </c:pt>
                <c:pt idx="661">
                  <c:v>1.6995651721237401E-9</c:v>
                </c:pt>
                <c:pt idx="662">
                  <c:v>1.8398061336949101E-8</c:v>
                </c:pt>
                <c:pt idx="663">
                  <c:v>1.12661234922798E-8</c:v>
                </c:pt>
                <c:pt idx="664">
                  <c:v>4.3603034573559797E-9</c:v>
                </c:pt>
                <c:pt idx="665">
                  <c:v>6.7074066947453402E-10</c:v>
                </c:pt>
                <c:pt idx="666">
                  <c:v>6.6813210082922798E-10</c:v>
                </c:pt>
                <c:pt idx="667">
                  <c:v>5.6244147373022402E-9</c:v>
                </c:pt>
                <c:pt idx="668">
                  <c:v>8.6301216937674594E-8</c:v>
                </c:pt>
                <c:pt idx="669">
                  <c:v>5.0875001024807697E-8</c:v>
                </c:pt>
                <c:pt idx="670">
                  <c:v>2.29880246800731E-8</c:v>
                </c:pt>
                <c:pt idx="671">
                  <c:v>2.3470423004883499E-7</c:v>
                </c:pt>
                <c:pt idx="672">
                  <c:v>1.43650928926485E-8</c:v>
                </c:pt>
                <c:pt idx="673">
                  <c:v>8.9459208932438805E-10</c:v>
                </c:pt>
                <c:pt idx="674">
                  <c:v>2.3324463267188799E-9</c:v>
                </c:pt>
                <c:pt idx="675">
                  <c:v>1.07709430913639E-9</c:v>
                </c:pt>
                <c:pt idx="676">
                  <c:v>5.6384343657549001E-8</c:v>
                </c:pt>
                <c:pt idx="677">
                  <c:v>2.0703356493230099E-8</c:v>
                </c:pt>
                <c:pt idx="678">
                  <c:v>2.3027718678370799E-8</c:v>
                </c:pt>
                <c:pt idx="679">
                  <c:v>3.55755183962075E-9</c:v>
                </c:pt>
                <c:pt idx="680">
                  <c:v>1.0389181055638E-8</c:v>
                </c:pt>
                <c:pt idx="681">
                  <c:v>9.3642169643608406E-9</c:v>
                </c:pt>
                <c:pt idx="682">
                  <c:v>6.4137955363437105E-11</c:v>
                </c:pt>
                <c:pt idx="683">
                  <c:v>1.04251679524265E-8</c:v>
                </c:pt>
                <c:pt idx="684">
                  <c:v>2.3693724643663099E-9</c:v>
                </c:pt>
                <c:pt idx="685">
                  <c:v>5.8161454996637501E-8</c:v>
                </c:pt>
                <c:pt idx="686">
                  <c:v>2.88301273962094E-8</c:v>
                </c:pt>
                <c:pt idx="687">
                  <c:v>1.32760350736022E-7</c:v>
                </c:pt>
                <c:pt idx="688">
                  <c:v>1.5231974423634901E-8</c:v>
                </c:pt>
                <c:pt idx="689">
                  <c:v>1.4834789635928E-8</c:v>
                </c:pt>
                <c:pt idx="690">
                  <c:v>1.16876012541971E-9</c:v>
                </c:pt>
                <c:pt idx="691">
                  <c:v>7.2985325344729601E-8</c:v>
                </c:pt>
                <c:pt idx="692">
                  <c:v>4.8194639949069398E-8</c:v>
                </c:pt>
                <c:pt idx="693">
                  <c:v>2.5014006038349301E-8</c:v>
                </c:pt>
                <c:pt idx="694">
                  <c:v>2.0868730284035101E-8</c:v>
                </c:pt>
                <c:pt idx="695">
                  <c:v>1.06501670514865E-9</c:v>
                </c:pt>
                <c:pt idx="696">
                  <c:v>3.6523473307896897E-8</c:v>
                </c:pt>
                <c:pt idx="697">
                  <c:v>4.9163425226435698E-8</c:v>
                </c:pt>
                <c:pt idx="698">
                  <c:v>2.3605650549994398E-9</c:v>
                </c:pt>
                <c:pt idx="699">
                  <c:v>1.3257391243835899E-9</c:v>
                </c:pt>
                <c:pt idx="700">
                  <c:v>3.7273924961227698E-9</c:v>
                </c:pt>
                <c:pt idx="701">
                  <c:v>3.7388097920445501E-9</c:v>
                </c:pt>
                <c:pt idx="702">
                  <c:v>1.77094479530663E-10</c:v>
                </c:pt>
                <c:pt idx="703">
                  <c:v>2.5718010831828099E-8</c:v>
                </c:pt>
                <c:pt idx="704">
                  <c:v>4.34540154886043E-8</c:v>
                </c:pt>
                <c:pt idx="705">
                  <c:v>7.0816327556055701E-8</c:v>
                </c:pt>
                <c:pt idx="706">
                  <c:v>5.0878042419386798E-8</c:v>
                </c:pt>
                <c:pt idx="707">
                  <c:v>5.7473682308094199E-8</c:v>
                </c:pt>
                <c:pt idx="708">
                  <c:v>5.0716106752254698E-9</c:v>
                </c:pt>
                <c:pt idx="709">
                  <c:v>2.5380852314548099E-7</c:v>
                </c:pt>
                <c:pt idx="710">
                  <c:v>4.09032105579678E-8</c:v>
                </c:pt>
                <c:pt idx="711">
                  <c:v>6.3280360234624993E-8</c:v>
                </c:pt>
                <c:pt idx="712">
                  <c:v>3.7574239602555597E-8</c:v>
                </c:pt>
                <c:pt idx="713">
                  <c:v>2.0319698494451899E-8</c:v>
                </c:pt>
                <c:pt idx="714">
                  <c:v>7.3324580153798697E-10</c:v>
                </c:pt>
                <c:pt idx="715">
                  <c:v>1.1354683725834201E-9</c:v>
                </c:pt>
                <c:pt idx="716">
                  <c:v>4.4690758115403701E-8</c:v>
                </c:pt>
                <c:pt idx="717">
                  <c:v>3.7589444588138696E-9</c:v>
                </c:pt>
                <c:pt idx="718">
                  <c:v>2.3465142151918401E-8</c:v>
                </c:pt>
                <c:pt idx="719">
                  <c:v>1.44152178833383E-8</c:v>
                </c:pt>
                <c:pt idx="720">
                  <c:v>6.9948564951560002E-9</c:v>
                </c:pt>
                <c:pt idx="721">
                  <c:v>3.26861042490983E-8</c:v>
                </c:pt>
                <c:pt idx="722">
                  <c:v>1.5471459626156402E-8</c:v>
                </c:pt>
                <c:pt idx="723">
                  <c:v>1.0545840392770099E-9</c:v>
                </c:pt>
                <c:pt idx="724">
                  <c:v>6.0642468845367401E-9</c:v>
                </c:pt>
                <c:pt idx="725">
                  <c:v>1.65517402990383E-8</c:v>
                </c:pt>
                <c:pt idx="726">
                  <c:v>3.35085288971287E-8</c:v>
                </c:pt>
                <c:pt idx="727">
                  <c:v>2.40196366530128E-8</c:v>
                </c:pt>
                <c:pt idx="728">
                  <c:v>2.6780284626605899E-9</c:v>
                </c:pt>
                <c:pt idx="729">
                  <c:v>2.9475352041758801E-8</c:v>
                </c:pt>
                <c:pt idx="730">
                  <c:v>6.1253517467430399E-9</c:v>
                </c:pt>
                <c:pt idx="731">
                  <c:v>2.4248039285899099E-8</c:v>
                </c:pt>
                <c:pt idx="732">
                  <c:v>2.1316768140447799E-9</c:v>
                </c:pt>
                <c:pt idx="733">
                  <c:v>7.6504498068585003E-9</c:v>
                </c:pt>
                <c:pt idx="734">
                  <c:v>1.44638845211438E-7</c:v>
                </c:pt>
                <c:pt idx="735">
                  <c:v>1.8848477824799301E-7</c:v>
                </c:pt>
                <c:pt idx="736">
                  <c:v>1.2352039866182101E-7</c:v>
                </c:pt>
                <c:pt idx="737">
                  <c:v>3.3810198364715499E-8</c:v>
                </c:pt>
                <c:pt idx="738">
                  <c:v>2.10771724522059E-7</c:v>
                </c:pt>
                <c:pt idx="739">
                  <c:v>4.8943384987057297E-9</c:v>
                </c:pt>
                <c:pt idx="740">
                  <c:v>1.3898263358141301E-7</c:v>
                </c:pt>
                <c:pt idx="741">
                  <c:v>2.5411347660294802E-7</c:v>
                </c:pt>
                <c:pt idx="742">
                  <c:v>6.6556856176694101E-9</c:v>
                </c:pt>
                <c:pt idx="743">
                  <c:v>1.8891512425069E-8</c:v>
                </c:pt>
                <c:pt idx="744">
                  <c:v>2.10215838529157E-7</c:v>
                </c:pt>
                <c:pt idx="745">
                  <c:v>1.3800308592983501E-7</c:v>
                </c:pt>
                <c:pt idx="746">
                  <c:v>1.44280507280023E-8</c:v>
                </c:pt>
                <c:pt idx="747">
                  <c:v>7.4052326129693395E-8</c:v>
                </c:pt>
                <c:pt idx="748">
                  <c:v>2.69032497388376E-8</c:v>
                </c:pt>
                <c:pt idx="749">
                  <c:v>2.8242816960193499E-9</c:v>
                </c:pt>
                <c:pt idx="750">
                  <c:v>6.6998154925930895E-8</c:v>
                </c:pt>
                <c:pt idx="751">
                  <c:v>4.5422983251575702E-7</c:v>
                </c:pt>
                <c:pt idx="752">
                  <c:v>1.6717208968799701E-8</c:v>
                </c:pt>
                <c:pt idx="753">
                  <c:v>1.9836045568104499E-8</c:v>
                </c:pt>
                <c:pt idx="754">
                  <c:v>1.4238663409488499E-7</c:v>
                </c:pt>
                <c:pt idx="755">
                  <c:v>7.8047913043900004E-9</c:v>
                </c:pt>
                <c:pt idx="756">
                  <c:v>8.7285272812777494E-6</c:v>
                </c:pt>
                <c:pt idx="757">
                  <c:v>2.03140323330673E-5</c:v>
                </c:pt>
                <c:pt idx="758">
                  <c:v>5.3513477293771401E-5</c:v>
                </c:pt>
                <c:pt idx="759">
                  <c:v>1.25700677203601E-3</c:v>
                </c:pt>
                <c:pt idx="760">
                  <c:v>0.12049392390378599</c:v>
                </c:pt>
                <c:pt idx="761">
                  <c:v>0.194456423333771</c:v>
                </c:pt>
                <c:pt idx="762">
                  <c:v>0.15868145704126399</c:v>
                </c:pt>
                <c:pt idx="763">
                  <c:v>9.3346646849772993E-2</c:v>
                </c:pt>
                <c:pt idx="764">
                  <c:v>0.13402336857293101</c:v>
                </c:pt>
                <c:pt idx="765">
                  <c:v>9.7470226318023503E-2</c:v>
                </c:pt>
                <c:pt idx="766">
                  <c:v>5.620034941306E-2</c:v>
                </c:pt>
                <c:pt idx="767">
                  <c:v>5.1641067847959199E-6</c:v>
                </c:pt>
                <c:pt idx="768">
                  <c:v>3.7830336659598198E-5</c:v>
                </c:pt>
                <c:pt idx="769">
                  <c:v>4.0705319615738704E-6</c:v>
                </c:pt>
                <c:pt idx="770">
                  <c:v>3.1121894738606801E-2</c:v>
                </c:pt>
                <c:pt idx="771">
                  <c:v>0.21679063289043199</c:v>
                </c:pt>
                <c:pt idx="772">
                  <c:v>0.247450014884915</c:v>
                </c:pt>
                <c:pt idx="773">
                  <c:v>0.29061219770707503</c:v>
                </c:pt>
                <c:pt idx="774">
                  <c:v>0.22635052686761301</c:v>
                </c:pt>
                <c:pt idx="775">
                  <c:v>8.9512010118155697E-2</c:v>
                </c:pt>
                <c:pt idx="776">
                  <c:v>0.17106716507827299</c:v>
                </c:pt>
                <c:pt idx="777">
                  <c:v>0.14385831612015601</c:v>
                </c:pt>
                <c:pt idx="778">
                  <c:v>0.20022981619875599</c:v>
                </c:pt>
                <c:pt idx="779">
                  <c:v>0.20480312119854699</c:v>
                </c:pt>
                <c:pt idx="780">
                  <c:v>0.19986203729469401</c:v>
                </c:pt>
                <c:pt idx="781">
                  <c:v>0.197785731058882</c:v>
                </c:pt>
                <c:pt idx="782">
                  <c:v>0.173812710482427</c:v>
                </c:pt>
                <c:pt idx="783">
                  <c:v>0.16632113346727101</c:v>
                </c:pt>
                <c:pt idx="784">
                  <c:v>0.23728568929407901</c:v>
                </c:pt>
                <c:pt idx="785">
                  <c:v>0.28023382951338799</c:v>
                </c:pt>
                <c:pt idx="786">
                  <c:v>0.26503702630828002</c:v>
                </c:pt>
                <c:pt idx="787">
                  <c:v>0.25685660715165398</c:v>
                </c:pt>
                <c:pt idx="788">
                  <c:v>0.295763161182164</c:v>
                </c:pt>
                <c:pt idx="789">
                  <c:v>0.25880935465319499</c:v>
                </c:pt>
                <c:pt idx="790">
                  <c:v>0.39454281696481402</c:v>
                </c:pt>
                <c:pt idx="791">
                  <c:v>0.46465671350311</c:v>
                </c:pt>
                <c:pt idx="792">
                  <c:v>0.49787199791300701</c:v>
                </c:pt>
                <c:pt idx="793">
                  <c:v>0.53609918771071796</c:v>
                </c:pt>
                <c:pt idx="794">
                  <c:v>0.50803153485351904</c:v>
                </c:pt>
                <c:pt idx="795">
                  <c:v>0.46454445291669499</c:v>
                </c:pt>
                <c:pt idx="796">
                  <c:v>0.33263184331572299</c:v>
                </c:pt>
                <c:pt idx="797">
                  <c:v>0.30096661348033299</c:v>
                </c:pt>
                <c:pt idx="798">
                  <c:v>0.28131845416932499</c:v>
                </c:pt>
                <c:pt idx="799">
                  <c:v>0.31730435898092302</c:v>
                </c:pt>
                <c:pt idx="800">
                  <c:v>0.41174987097816002</c:v>
                </c:pt>
                <c:pt idx="801">
                  <c:v>0.45344846742779299</c:v>
                </c:pt>
                <c:pt idx="802">
                  <c:v>0.58394497768543596</c:v>
                </c:pt>
                <c:pt idx="803">
                  <c:v>0.530713250028921</c:v>
                </c:pt>
                <c:pt idx="804">
                  <c:v>0.53719756955306697</c:v>
                </c:pt>
                <c:pt idx="805">
                  <c:v>0.59857771867476905</c:v>
                </c:pt>
                <c:pt idx="806">
                  <c:v>0.56027973197998104</c:v>
                </c:pt>
                <c:pt idx="807">
                  <c:v>0.60515082323283198</c:v>
                </c:pt>
                <c:pt idx="808">
                  <c:v>0.57892954239097305</c:v>
                </c:pt>
                <c:pt idx="809">
                  <c:v>0.52972472470519605</c:v>
                </c:pt>
                <c:pt idx="810">
                  <c:v>0.542774215891205</c:v>
                </c:pt>
                <c:pt idx="811">
                  <c:v>0.51318824194212098</c:v>
                </c:pt>
                <c:pt idx="812">
                  <c:v>0.50242338650028495</c:v>
                </c:pt>
                <c:pt idx="813">
                  <c:v>0.49504752931151103</c:v>
                </c:pt>
                <c:pt idx="814">
                  <c:v>0.53728868838628796</c:v>
                </c:pt>
                <c:pt idx="815">
                  <c:v>0.61228842663079297</c:v>
                </c:pt>
                <c:pt idx="816">
                  <c:v>0.59762942334465896</c:v>
                </c:pt>
                <c:pt idx="817">
                  <c:v>0.616776685093263</c:v>
                </c:pt>
                <c:pt idx="818">
                  <c:v>0.611984933191003</c:v>
                </c:pt>
                <c:pt idx="819">
                  <c:v>0.61352255280136703</c:v>
                </c:pt>
                <c:pt idx="820">
                  <c:v>0.57553794456454099</c:v>
                </c:pt>
                <c:pt idx="821">
                  <c:v>0.60988110112326899</c:v>
                </c:pt>
                <c:pt idx="822">
                  <c:v>0.63468724104566998</c:v>
                </c:pt>
                <c:pt idx="823">
                  <c:v>0.63190720412453105</c:v>
                </c:pt>
                <c:pt idx="824">
                  <c:v>0.64603013318395297</c:v>
                </c:pt>
                <c:pt idx="825">
                  <c:v>0.65113929339149601</c:v>
                </c:pt>
                <c:pt idx="826">
                  <c:v>0.65787408824864602</c:v>
                </c:pt>
                <c:pt idx="827">
                  <c:v>0.66387097073021395</c:v>
                </c:pt>
                <c:pt idx="828">
                  <c:v>0.66984699004071202</c:v>
                </c:pt>
                <c:pt idx="829">
                  <c:v>0.66330173158280503</c:v>
                </c:pt>
                <c:pt idx="830">
                  <c:v>0.678167935491364</c:v>
                </c:pt>
                <c:pt idx="831">
                  <c:v>0.69970809920382404</c:v>
                </c:pt>
                <c:pt idx="832">
                  <c:v>0.71709358432145098</c:v>
                </c:pt>
                <c:pt idx="833">
                  <c:v>0.70970837142825804</c:v>
                </c:pt>
                <c:pt idx="834">
                  <c:v>0.73316099871518903</c:v>
                </c:pt>
                <c:pt idx="835">
                  <c:v>0.75615638410006702</c:v>
                </c:pt>
                <c:pt idx="836">
                  <c:v>0.765769138521457</c:v>
                </c:pt>
                <c:pt idx="837">
                  <c:v>0.75366681957349302</c:v>
                </c:pt>
                <c:pt idx="838">
                  <c:v>0.72838977355546997</c:v>
                </c:pt>
                <c:pt idx="839">
                  <c:v>0.54492953680512302</c:v>
                </c:pt>
                <c:pt idx="840">
                  <c:v>0.66667502757882302</c:v>
                </c:pt>
                <c:pt idx="841">
                  <c:v>0.70191815128994395</c:v>
                </c:pt>
                <c:pt idx="842">
                  <c:v>0.65135719388219304</c:v>
                </c:pt>
                <c:pt idx="843">
                  <c:v>0.62984157779931005</c:v>
                </c:pt>
                <c:pt idx="844">
                  <c:v>0.67447914766667705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9AB-482E-AE16-282919B7B94E}"/>
            </c:ext>
          </c:extLst>
        </c:ser>
        <c:ser>
          <c:idx val="7"/>
          <c:order val="7"/>
          <c:tx>
            <c:strRef>
              <c:f>'Results_train240_2.4saaWeights'!$H$1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'Results_train240_2.4saaWeights'!$H$2:$H$847</c:f>
              <c:numCache>
                <c:formatCode>0,000</c:formatCode>
                <c:ptCount val="846"/>
                <c:pt idx="0">
                  <c:v>1.60347678546795E-8</c:v>
                </c:pt>
                <c:pt idx="1">
                  <c:v>9.0172927946563897E-9</c:v>
                </c:pt>
                <c:pt idx="2">
                  <c:v>9.1826499312023904E-9</c:v>
                </c:pt>
                <c:pt idx="3">
                  <c:v>2.0066551424119799E-8</c:v>
                </c:pt>
                <c:pt idx="4">
                  <c:v>5.2460393241520299E-8</c:v>
                </c:pt>
                <c:pt idx="5">
                  <c:v>2.1924917800530498E-9</c:v>
                </c:pt>
                <c:pt idx="6">
                  <c:v>1.5082578899256401E-8</c:v>
                </c:pt>
                <c:pt idx="7">
                  <c:v>7.3758122048087796E-7</c:v>
                </c:pt>
                <c:pt idx="8">
                  <c:v>3.5107279772232498E-9</c:v>
                </c:pt>
                <c:pt idx="9">
                  <c:v>7.8642588121638894E-9</c:v>
                </c:pt>
                <c:pt idx="10">
                  <c:v>1.33398905798605E-8</c:v>
                </c:pt>
                <c:pt idx="11">
                  <c:v>1.8952449844865099E-7</c:v>
                </c:pt>
                <c:pt idx="12">
                  <c:v>2.5685431144140199E-7</c:v>
                </c:pt>
                <c:pt idx="13">
                  <c:v>1.3722399332148701E-8</c:v>
                </c:pt>
                <c:pt idx="14">
                  <c:v>3.6397380749513502E-8</c:v>
                </c:pt>
                <c:pt idx="15">
                  <c:v>2.65011880460613E-9</c:v>
                </c:pt>
                <c:pt idx="16">
                  <c:v>6.9943660965777802E-10</c:v>
                </c:pt>
                <c:pt idx="17">
                  <c:v>1.89071242390824E-8</c:v>
                </c:pt>
                <c:pt idx="18">
                  <c:v>3.0677566295880498E-9</c:v>
                </c:pt>
                <c:pt idx="19">
                  <c:v>3.5152507175193599E-9</c:v>
                </c:pt>
                <c:pt idx="20">
                  <c:v>5.1924966557437897E-9</c:v>
                </c:pt>
                <c:pt idx="21">
                  <c:v>2.3840243691268902E-10</c:v>
                </c:pt>
                <c:pt idx="22">
                  <c:v>4.3299657865839002E-9</c:v>
                </c:pt>
                <c:pt idx="23">
                  <c:v>4.0140088433606397E-9</c:v>
                </c:pt>
                <c:pt idx="24">
                  <c:v>5.4646582412990301E-8</c:v>
                </c:pt>
                <c:pt idx="25">
                  <c:v>1.6925521167527199E-7</c:v>
                </c:pt>
                <c:pt idx="26">
                  <c:v>4.6115956990573098E-9</c:v>
                </c:pt>
                <c:pt idx="27">
                  <c:v>3.75375263106094E-8</c:v>
                </c:pt>
                <c:pt idx="28">
                  <c:v>5.7962026015674704E-9</c:v>
                </c:pt>
                <c:pt idx="29">
                  <c:v>6.9704579784146795E-8</c:v>
                </c:pt>
                <c:pt idx="30">
                  <c:v>9.4159472603506503E-9</c:v>
                </c:pt>
                <c:pt idx="31">
                  <c:v>2.6547836927715901E-8</c:v>
                </c:pt>
                <c:pt idx="32">
                  <c:v>3.5073184989313701E-7</c:v>
                </c:pt>
                <c:pt idx="33">
                  <c:v>1.38274868768832E-8</c:v>
                </c:pt>
                <c:pt idx="34">
                  <c:v>8.6104201468158797E-7</c:v>
                </c:pt>
                <c:pt idx="35">
                  <c:v>7.86885066256808E-9</c:v>
                </c:pt>
                <c:pt idx="36">
                  <c:v>4.0837712779579702E-8</c:v>
                </c:pt>
                <c:pt idx="37">
                  <c:v>4.6327104695837201E-7</c:v>
                </c:pt>
                <c:pt idx="38">
                  <c:v>3.1792553705516799E-10</c:v>
                </c:pt>
                <c:pt idx="39">
                  <c:v>5.2473599985171302E-9</c:v>
                </c:pt>
                <c:pt idx="40">
                  <c:v>5.1592503207915499E-9</c:v>
                </c:pt>
                <c:pt idx="41">
                  <c:v>7.7905368979459597E-10</c:v>
                </c:pt>
                <c:pt idx="42">
                  <c:v>1.3438955130760499E-9</c:v>
                </c:pt>
                <c:pt idx="43">
                  <c:v>4.01216149129021E-9</c:v>
                </c:pt>
                <c:pt idx="44">
                  <c:v>3.6677225035117699E-9</c:v>
                </c:pt>
                <c:pt idx="45">
                  <c:v>1.47205837629959E-9</c:v>
                </c:pt>
                <c:pt idx="46">
                  <c:v>1.15683511266935E-8</c:v>
                </c:pt>
                <c:pt idx="47">
                  <c:v>2.0187431104716499E-8</c:v>
                </c:pt>
                <c:pt idx="48">
                  <c:v>4.1268129367108501E-8</c:v>
                </c:pt>
                <c:pt idx="49">
                  <c:v>2.4735014474600499E-9</c:v>
                </c:pt>
                <c:pt idx="50">
                  <c:v>2.1616725472909399E-10</c:v>
                </c:pt>
                <c:pt idx="51">
                  <c:v>1.0612078647579099E-8</c:v>
                </c:pt>
                <c:pt idx="52">
                  <c:v>1.6837207290542999E-9</c:v>
                </c:pt>
                <c:pt idx="53">
                  <c:v>2.2079839849879698E-9</c:v>
                </c:pt>
                <c:pt idx="54">
                  <c:v>4.9149734880322598E-10</c:v>
                </c:pt>
                <c:pt idx="55">
                  <c:v>8.0537369814428492E-9</c:v>
                </c:pt>
                <c:pt idx="56">
                  <c:v>7.1909271588002695E-11</c:v>
                </c:pt>
                <c:pt idx="57">
                  <c:v>2.0263622357670201E-8</c:v>
                </c:pt>
                <c:pt idx="58">
                  <c:v>1.64018070463149E-10</c:v>
                </c:pt>
                <c:pt idx="59">
                  <c:v>2.6497892134945901E-9</c:v>
                </c:pt>
                <c:pt idx="60">
                  <c:v>1.7159088507827E-9</c:v>
                </c:pt>
                <c:pt idx="61">
                  <c:v>4.2519141758010698E-10</c:v>
                </c:pt>
                <c:pt idx="62">
                  <c:v>4.8744666505603704E-9</c:v>
                </c:pt>
                <c:pt idx="63">
                  <c:v>1.6079292013745599E-10</c:v>
                </c:pt>
                <c:pt idx="64">
                  <c:v>3.9220782124849402E-8</c:v>
                </c:pt>
                <c:pt idx="65">
                  <c:v>3.2817005761620699E-8</c:v>
                </c:pt>
                <c:pt idx="66">
                  <c:v>1.72540405007704E-10</c:v>
                </c:pt>
                <c:pt idx="67">
                  <c:v>1.5579166830588201E-9</c:v>
                </c:pt>
                <c:pt idx="68">
                  <c:v>9.6835461254729503E-11</c:v>
                </c:pt>
                <c:pt idx="69">
                  <c:v>1.4050300642589E-8</c:v>
                </c:pt>
                <c:pt idx="70">
                  <c:v>1.48400705546796E-9</c:v>
                </c:pt>
                <c:pt idx="71">
                  <c:v>1.3039049071409501E-8</c:v>
                </c:pt>
                <c:pt idx="72">
                  <c:v>9.5522821303754608E-9</c:v>
                </c:pt>
                <c:pt idx="73">
                  <c:v>6.8735205424968604E-10</c:v>
                </c:pt>
                <c:pt idx="74">
                  <c:v>3.5801091908588602E-8</c:v>
                </c:pt>
                <c:pt idx="75">
                  <c:v>1.7445176722553999E-8</c:v>
                </c:pt>
                <c:pt idx="76">
                  <c:v>2.2210273644398399E-10</c:v>
                </c:pt>
                <c:pt idx="77">
                  <c:v>2.5759860292844399E-10</c:v>
                </c:pt>
                <c:pt idx="78">
                  <c:v>1.76480329577396E-10</c:v>
                </c:pt>
                <c:pt idx="79">
                  <c:v>8.5683534049530793E-9</c:v>
                </c:pt>
                <c:pt idx="80">
                  <c:v>3.0728954038224498E-11</c:v>
                </c:pt>
                <c:pt idx="81">
                  <c:v>1.9327624517384601E-9</c:v>
                </c:pt>
                <c:pt idx="82">
                  <c:v>1.15449803622444E-8</c:v>
                </c:pt>
                <c:pt idx="83">
                  <c:v>2.2066129565500299E-9</c:v>
                </c:pt>
                <c:pt idx="84">
                  <c:v>9.6140486974746407E-8</c:v>
                </c:pt>
                <c:pt idx="85">
                  <c:v>2.7456971169060302E-8</c:v>
                </c:pt>
                <c:pt idx="86">
                  <c:v>5.7441099998695904E-9</c:v>
                </c:pt>
                <c:pt idx="87">
                  <c:v>1.01065655127455E-7</c:v>
                </c:pt>
                <c:pt idx="88">
                  <c:v>9.2488025225103001E-8</c:v>
                </c:pt>
                <c:pt idx="89">
                  <c:v>9.8891629604561303E-9</c:v>
                </c:pt>
                <c:pt idx="90">
                  <c:v>1.8729452759933599E-9</c:v>
                </c:pt>
                <c:pt idx="91">
                  <c:v>9.2670592584303694E-8</c:v>
                </c:pt>
                <c:pt idx="92">
                  <c:v>1.08959434076827E-8</c:v>
                </c:pt>
                <c:pt idx="93">
                  <c:v>4.2562489394105903E-9</c:v>
                </c:pt>
                <c:pt idx="94">
                  <c:v>9.2515653915737503E-10</c:v>
                </c:pt>
                <c:pt idx="95">
                  <c:v>3.4683580107463302E-9</c:v>
                </c:pt>
                <c:pt idx="96">
                  <c:v>1.11038870346934E-7</c:v>
                </c:pt>
                <c:pt idx="97">
                  <c:v>1.34189463023395E-9</c:v>
                </c:pt>
                <c:pt idx="98">
                  <c:v>2.81193741086389E-9</c:v>
                </c:pt>
                <c:pt idx="99">
                  <c:v>7.5210372764862899E-8</c:v>
                </c:pt>
                <c:pt idx="100">
                  <c:v>5.1968675619547202E-7</c:v>
                </c:pt>
                <c:pt idx="101">
                  <c:v>2.4372232908141802E-9</c:v>
                </c:pt>
                <c:pt idx="102">
                  <c:v>1.55542533110245E-7</c:v>
                </c:pt>
                <c:pt idx="103">
                  <c:v>1.7210756062141099E-7</c:v>
                </c:pt>
                <c:pt idx="104">
                  <c:v>1.3523962154642299E-8</c:v>
                </c:pt>
                <c:pt idx="105">
                  <c:v>2.4401235137043401E-7</c:v>
                </c:pt>
                <c:pt idx="106">
                  <c:v>7.4085473348007404E-8</c:v>
                </c:pt>
                <c:pt idx="107">
                  <c:v>1.5896574539861E-7</c:v>
                </c:pt>
                <c:pt idx="108">
                  <c:v>5.6046621450654303E-9</c:v>
                </c:pt>
                <c:pt idx="109">
                  <c:v>8.6214619946464308E-9</c:v>
                </c:pt>
                <c:pt idx="110">
                  <c:v>2.8667723113741101E-9</c:v>
                </c:pt>
                <c:pt idx="111">
                  <c:v>3.5559435495788699E-9</c:v>
                </c:pt>
                <c:pt idx="112">
                  <c:v>3.0920922949455101E-9</c:v>
                </c:pt>
                <c:pt idx="113">
                  <c:v>2.4742834630667601E-8</c:v>
                </c:pt>
                <c:pt idx="114">
                  <c:v>1.19173510024714E-7</c:v>
                </c:pt>
                <c:pt idx="115">
                  <c:v>5.5944966624688398E-8</c:v>
                </c:pt>
                <c:pt idx="116">
                  <c:v>8.8943711874871505E-9</c:v>
                </c:pt>
                <c:pt idx="117">
                  <c:v>3.5288815240846801E-8</c:v>
                </c:pt>
                <c:pt idx="118">
                  <c:v>2.7860194652459498E-8</c:v>
                </c:pt>
                <c:pt idx="119">
                  <c:v>1.62110128608997E-7</c:v>
                </c:pt>
                <c:pt idx="120">
                  <c:v>7.8470722500185101E-7</c:v>
                </c:pt>
                <c:pt idx="121">
                  <c:v>2.7032176064110399E-9</c:v>
                </c:pt>
                <c:pt idx="122">
                  <c:v>2.4559112791898601E-9</c:v>
                </c:pt>
                <c:pt idx="123">
                  <c:v>7.9303854345874502E-7</c:v>
                </c:pt>
                <c:pt idx="124">
                  <c:v>1.2227804476499501E-7</c:v>
                </c:pt>
                <c:pt idx="125">
                  <c:v>1.48483933757633E-8</c:v>
                </c:pt>
                <c:pt idx="126">
                  <c:v>1.54474606363587E-7</c:v>
                </c:pt>
                <c:pt idx="127">
                  <c:v>2.8648177556879002E-7</c:v>
                </c:pt>
                <c:pt idx="128">
                  <c:v>8.3233468062838905E-7</c:v>
                </c:pt>
                <c:pt idx="129">
                  <c:v>1.4638769176807101E-9</c:v>
                </c:pt>
                <c:pt idx="130">
                  <c:v>8.7476090867012302E-10</c:v>
                </c:pt>
                <c:pt idx="131">
                  <c:v>4.0573296347627798E-8</c:v>
                </c:pt>
                <c:pt idx="132">
                  <c:v>2.9982957571560899E-8</c:v>
                </c:pt>
                <c:pt idx="133">
                  <c:v>2.7351519082709E-8</c:v>
                </c:pt>
                <c:pt idx="134">
                  <c:v>1.5832940756625999E-5</c:v>
                </c:pt>
                <c:pt idx="135">
                  <c:v>3.0121453109259998E-7</c:v>
                </c:pt>
                <c:pt idx="136">
                  <c:v>4.4998926980885398E-6</c:v>
                </c:pt>
                <c:pt idx="137">
                  <c:v>1.36178431975917E-6</c:v>
                </c:pt>
                <c:pt idx="138">
                  <c:v>1.2121938540489E-5</c:v>
                </c:pt>
                <c:pt idx="139">
                  <c:v>7.1228915239990805E-7</c:v>
                </c:pt>
                <c:pt idx="140">
                  <c:v>4.8167766290019599E-3</c:v>
                </c:pt>
                <c:pt idx="141">
                  <c:v>1.02280694179371E-6</c:v>
                </c:pt>
                <c:pt idx="142">
                  <c:v>1.5170511321050801E-3</c:v>
                </c:pt>
                <c:pt idx="143">
                  <c:v>3.1612121297441401E-9</c:v>
                </c:pt>
                <c:pt idx="144">
                  <c:v>1.1585966404752701E-3</c:v>
                </c:pt>
                <c:pt idx="145">
                  <c:v>3.9890250260098299E-2</c:v>
                </c:pt>
                <c:pt idx="146">
                  <c:v>1.0567775174016501E-2</c:v>
                </c:pt>
                <c:pt idx="147">
                  <c:v>7.1727180670284899E-2</c:v>
                </c:pt>
                <c:pt idx="148">
                  <c:v>7.0293154988357406E-2</c:v>
                </c:pt>
                <c:pt idx="149">
                  <c:v>5.83287104558377E-2</c:v>
                </c:pt>
                <c:pt idx="150">
                  <c:v>0.10319161473692</c:v>
                </c:pt>
                <c:pt idx="151">
                  <c:v>5.2760407657920803E-2</c:v>
                </c:pt>
                <c:pt idx="152">
                  <c:v>8.0174113304813499E-2</c:v>
                </c:pt>
                <c:pt idx="153">
                  <c:v>1.74221993037178E-2</c:v>
                </c:pt>
                <c:pt idx="154">
                  <c:v>7.4317888929655906E-2</c:v>
                </c:pt>
                <c:pt idx="155">
                  <c:v>5.9563044945789401E-2</c:v>
                </c:pt>
                <c:pt idx="156">
                  <c:v>8.1713005467662095E-2</c:v>
                </c:pt>
                <c:pt idx="157">
                  <c:v>0.10754209595639599</c:v>
                </c:pt>
                <c:pt idx="158">
                  <c:v>0.12960417498955701</c:v>
                </c:pt>
                <c:pt idx="159">
                  <c:v>0.265653890536243</c:v>
                </c:pt>
                <c:pt idx="160">
                  <c:v>0.24129952037340299</c:v>
                </c:pt>
                <c:pt idx="161">
                  <c:v>0.23359409196203601</c:v>
                </c:pt>
                <c:pt idx="162">
                  <c:v>0.19933220805558699</c:v>
                </c:pt>
                <c:pt idx="163">
                  <c:v>0.19064479324526901</c:v>
                </c:pt>
                <c:pt idx="164">
                  <c:v>0.214151007220166</c:v>
                </c:pt>
                <c:pt idx="165">
                  <c:v>0.21816993448709901</c:v>
                </c:pt>
                <c:pt idx="166">
                  <c:v>0.24170124008437399</c:v>
                </c:pt>
                <c:pt idx="167">
                  <c:v>0.31011506256455101</c:v>
                </c:pt>
                <c:pt idx="168">
                  <c:v>0.35600151922948797</c:v>
                </c:pt>
                <c:pt idx="169">
                  <c:v>0.35061279790163402</c:v>
                </c:pt>
                <c:pt idx="170">
                  <c:v>0.37205889865126002</c:v>
                </c:pt>
                <c:pt idx="171">
                  <c:v>0.31836208593440901</c:v>
                </c:pt>
                <c:pt idx="172">
                  <c:v>0.35201821718518</c:v>
                </c:pt>
                <c:pt idx="173">
                  <c:v>0.35836404022343799</c:v>
                </c:pt>
                <c:pt idx="174">
                  <c:v>0.37543219637872699</c:v>
                </c:pt>
                <c:pt idx="175">
                  <c:v>0.29783570890070699</c:v>
                </c:pt>
                <c:pt idx="176">
                  <c:v>0.33566336159345</c:v>
                </c:pt>
                <c:pt idx="177">
                  <c:v>0.351407377438267</c:v>
                </c:pt>
                <c:pt idx="178">
                  <c:v>0.303825088425623</c:v>
                </c:pt>
                <c:pt idx="179">
                  <c:v>0.263923268419197</c:v>
                </c:pt>
                <c:pt idx="180">
                  <c:v>0.28190989320256499</c:v>
                </c:pt>
                <c:pt idx="181">
                  <c:v>0.28653228881755</c:v>
                </c:pt>
                <c:pt idx="182">
                  <c:v>0.28692856351257201</c:v>
                </c:pt>
                <c:pt idx="183">
                  <c:v>0.24003970901906599</c:v>
                </c:pt>
                <c:pt idx="184">
                  <c:v>0.20296643226984501</c:v>
                </c:pt>
                <c:pt idx="185">
                  <c:v>0.122163660408557</c:v>
                </c:pt>
                <c:pt idx="186">
                  <c:v>1.9461946858857999E-2</c:v>
                </c:pt>
                <c:pt idx="187">
                  <c:v>2.6577193960452701E-6</c:v>
                </c:pt>
                <c:pt idx="188">
                  <c:v>4.8557274039567795E-7</c:v>
                </c:pt>
                <c:pt idx="189">
                  <c:v>6.9302186259295197E-4</c:v>
                </c:pt>
                <c:pt idx="190">
                  <c:v>1.98408124723115E-7</c:v>
                </c:pt>
                <c:pt idx="191">
                  <c:v>2.6020248191847003E-7</c:v>
                </c:pt>
                <c:pt idx="192">
                  <c:v>6.6146926890733004E-8</c:v>
                </c:pt>
                <c:pt idx="193">
                  <c:v>5.7635711801468203E-7</c:v>
                </c:pt>
                <c:pt idx="194">
                  <c:v>1.2331018613567099E-6</c:v>
                </c:pt>
                <c:pt idx="195">
                  <c:v>1.4905856153337701E-8</c:v>
                </c:pt>
                <c:pt idx="196">
                  <c:v>8.7282538339035002E-8</c:v>
                </c:pt>
                <c:pt idx="197">
                  <c:v>1.63345883204619E-7</c:v>
                </c:pt>
                <c:pt idx="198">
                  <c:v>7.0736124693115605E-7</c:v>
                </c:pt>
                <c:pt idx="199">
                  <c:v>5.9425957448598997E-6</c:v>
                </c:pt>
                <c:pt idx="200">
                  <c:v>2.4173408838222801E-2</c:v>
                </c:pt>
                <c:pt idx="201">
                  <c:v>4.9736079381694699E-2</c:v>
                </c:pt>
                <c:pt idx="202">
                  <c:v>0.110335568038713</c:v>
                </c:pt>
                <c:pt idx="203">
                  <c:v>0.14942943341196599</c:v>
                </c:pt>
                <c:pt idx="204">
                  <c:v>0.17312998484453099</c:v>
                </c:pt>
                <c:pt idx="205">
                  <c:v>0.14281958064589401</c:v>
                </c:pt>
                <c:pt idx="206">
                  <c:v>0.163043249702233</c:v>
                </c:pt>
                <c:pt idx="207">
                  <c:v>0.16642543692195699</c:v>
                </c:pt>
                <c:pt idx="208">
                  <c:v>0.18982990851974901</c:v>
                </c:pt>
                <c:pt idx="209">
                  <c:v>0.12557100354996201</c:v>
                </c:pt>
                <c:pt idx="210">
                  <c:v>0.13598718358297601</c:v>
                </c:pt>
                <c:pt idx="211">
                  <c:v>0.145833289315557</c:v>
                </c:pt>
                <c:pt idx="212">
                  <c:v>0.174596093381409</c:v>
                </c:pt>
                <c:pt idx="213">
                  <c:v>0.144405740927911</c:v>
                </c:pt>
                <c:pt idx="214">
                  <c:v>0.11461574988982801</c:v>
                </c:pt>
                <c:pt idx="215">
                  <c:v>7.9548671231514101E-2</c:v>
                </c:pt>
                <c:pt idx="216">
                  <c:v>7.8016960501768595E-2</c:v>
                </c:pt>
                <c:pt idx="217">
                  <c:v>9.5116932997177994E-2</c:v>
                </c:pt>
                <c:pt idx="218">
                  <c:v>0.10206445521847</c:v>
                </c:pt>
                <c:pt idx="219">
                  <c:v>8.5188251189997996E-2</c:v>
                </c:pt>
                <c:pt idx="220">
                  <c:v>9.5695854258798799E-2</c:v>
                </c:pt>
                <c:pt idx="221">
                  <c:v>8.1324636338339099E-2</c:v>
                </c:pt>
                <c:pt idx="222">
                  <c:v>9.6956502733092406E-2</c:v>
                </c:pt>
                <c:pt idx="223">
                  <c:v>0.145403983427215</c:v>
                </c:pt>
                <c:pt idx="224">
                  <c:v>0.16375402440454401</c:v>
                </c:pt>
                <c:pt idx="225">
                  <c:v>0.15137994939716201</c:v>
                </c:pt>
                <c:pt idx="226">
                  <c:v>0.163100465150673</c:v>
                </c:pt>
                <c:pt idx="227">
                  <c:v>0.14869418783222799</c:v>
                </c:pt>
                <c:pt idx="228">
                  <c:v>0.20259324504673201</c:v>
                </c:pt>
                <c:pt idx="229">
                  <c:v>0.24430978644072501</c:v>
                </c:pt>
                <c:pt idx="230">
                  <c:v>0.212446209025557</c:v>
                </c:pt>
                <c:pt idx="231">
                  <c:v>0.233318205599051</c:v>
                </c:pt>
                <c:pt idx="232">
                  <c:v>0.26236831440679298</c:v>
                </c:pt>
                <c:pt idx="233">
                  <c:v>0.28761645380221701</c:v>
                </c:pt>
                <c:pt idx="234">
                  <c:v>0.28771917841710998</c:v>
                </c:pt>
                <c:pt idx="235">
                  <c:v>0.249805518060295</c:v>
                </c:pt>
                <c:pt idx="236">
                  <c:v>0.22935822471440701</c:v>
                </c:pt>
                <c:pt idx="237">
                  <c:v>0.18067989683618499</c:v>
                </c:pt>
                <c:pt idx="238">
                  <c:v>0.13410309913995899</c:v>
                </c:pt>
                <c:pt idx="239">
                  <c:v>0.12861733562660599</c:v>
                </c:pt>
                <c:pt idx="240">
                  <c:v>0.166204001125944</c:v>
                </c:pt>
                <c:pt idx="241">
                  <c:v>0.167961537018601</c:v>
                </c:pt>
                <c:pt idx="242">
                  <c:v>0.14258522581855099</c:v>
                </c:pt>
                <c:pt idx="243">
                  <c:v>0.103677848730825</c:v>
                </c:pt>
                <c:pt idx="244">
                  <c:v>0.11428202544905</c:v>
                </c:pt>
                <c:pt idx="245">
                  <c:v>0.130155273589772</c:v>
                </c:pt>
                <c:pt idx="246">
                  <c:v>0.11348397342477901</c:v>
                </c:pt>
                <c:pt idx="247">
                  <c:v>0.11287129089725501</c:v>
                </c:pt>
                <c:pt idx="248">
                  <c:v>0.129162490861785</c:v>
                </c:pt>
                <c:pt idx="249">
                  <c:v>0.145769665074064</c:v>
                </c:pt>
                <c:pt idx="250">
                  <c:v>0.175554145498069</c:v>
                </c:pt>
                <c:pt idx="251">
                  <c:v>0.18407068978923299</c:v>
                </c:pt>
                <c:pt idx="252">
                  <c:v>0.15304607804226</c:v>
                </c:pt>
                <c:pt idx="253">
                  <c:v>0.185212195582171</c:v>
                </c:pt>
                <c:pt idx="254">
                  <c:v>0.230528138210045</c:v>
                </c:pt>
                <c:pt idx="255">
                  <c:v>0.273899882442877</c:v>
                </c:pt>
                <c:pt idx="256">
                  <c:v>0.22833790867687601</c:v>
                </c:pt>
                <c:pt idx="257">
                  <c:v>0.23581984560007899</c:v>
                </c:pt>
                <c:pt idx="258">
                  <c:v>0.19527957211767899</c:v>
                </c:pt>
                <c:pt idx="259">
                  <c:v>0.17715059317524701</c:v>
                </c:pt>
                <c:pt idx="260">
                  <c:v>0.162623384388902</c:v>
                </c:pt>
                <c:pt idx="261">
                  <c:v>0.200494976150561</c:v>
                </c:pt>
                <c:pt idx="262">
                  <c:v>0.196477069564926</c:v>
                </c:pt>
                <c:pt idx="263">
                  <c:v>0.16465216689926901</c:v>
                </c:pt>
                <c:pt idx="264">
                  <c:v>0.15398170577176901</c:v>
                </c:pt>
                <c:pt idx="265">
                  <c:v>0.12810095398519999</c:v>
                </c:pt>
                <c:pt idx="266">
                  <c:v>0.12595447720063599</c:v>
                </c:pt>
                <c:pt idx="267">
                  <c:v>5.3191426224800498E-2</c:v>
                </c:pt>
                <c:pt idx="268">
                  <c:v>4.6438139752281102E-2</c:v>
                </c:pt>
                <c:pt idx="269">
                  <c:v>1.9963377456613699E-2</c:v>
                </c:pt>
                <c:pt idx="270">
                  <c:v>4.9947703742216302E-3</c:v>
                </c:pt>
                <c:pt idx="271">
                  <c:v>4.1528829944877498E-5</c:v>
                </c:pt>
                <c:pt idx="272">
                  <c:v>1.33055212172583E-5</c:v>
                </c:pt>
                <c:pt idx="273">
                  <c:v>4.7185628259551001E-5</c:v>
                </c:pt>
                <c:pt idx="274">
                  <c:v>1.61701247117888E-6</c:v>
                </c:pt>
                <c:pt idx="275">
                  <c:v>9.1346438401580096E-5</c:v>
                </c:pt>
                <c:pt idx="276">
                  <c:v>1.7109966896426899E-5</c:v>
                </c:pt>
                <c:pt idx="277">
                  <c:v>4.7616938305746898E-2</c:v>
                </c:pt>
                <c:pt idx="278">
                  <c:v>8.0426441915906394E-2</c:v>
                </c:pt>
                <c:pt idx="279">
                  <c:v>0.122127156260327</c:v>
                </c:pt>
                <c:pt idx="280">
                  <c:v>0.153670075769967</c:v>
                </c:pt>
                <c:pt idx="281">
                  <c:v>0.170744313559307</c:v>
                </c:pt>
                <c:pt idx="282">
                  <c:v>0.24114503726970901</c:v>
                </c:pt>
                <c:pt idx="283">
                  <c:v>0.24687742818200101</c:v>
                </c:pt>
                <c:pt idx="284">
                  <c:v>0.233203450851446</c:v>
                </c:pt>
                <c:pt idx="285">
                  <c:v>0.246573582988454</c:v>
                </c:pt>
                <c:pt idx="286">
                  <c:v>0.232099019363979</c:v>
                </c:pt>
                <c:pt idx="287">
                  <c:v>0.21638916957891399</c:v>
                </c:pt>
                <c:pt idx="288">
                  <c:v>0.21477666756890801</c:v>
                </c:pt>
                <c:pt idx="289">
                  <c:v>0.25389427700066802</c:v>
                </c:pt>
                <c:pt idx="290">
                  <c:v>0.25816524084213199</c:v>
                </c:pt>
                <c:pt idx="291">
                  <c:v>0.25491574180471399</c:v>
                </c:pt>
                <c:pt idx="292">
                  <c:v>0.238403797653789</c:v>
                </c:pt>
                <c:pt idx="293">
                  <c:v>0.213696445774814</c:v>
                </c:pt>
                <c:pt idx="294">
                  <c:v>0.25628746856217099</c:v>
                </c:pt>
                <c:pt idx="295">
                  <c:v>0.24091868790607299</c:v>
                </c:pt>
                <c:pt idx="296">
                  <c:v>0.25784877012086499</c:v>
                </c:pt>
                <c:pt idx="297">
                  <c:v>0.20118076809788299</c:v>
                </c:pt>
                <c:pt idx="298">
                  <c:v>0.15376460833394801</c:v>
                </c:pt>
                <c:pt idx="299">
                  <c:v>0.165794131790302</c:v>
                </c:pt>
                <c:pt idx="300">
                  <c:v>0.14867147929341601</c:v>
                </c:pt>
                <c:pt idx="301">
                  <c:v>8.7930393592862602E-2</c:v>
                </c:pt>
                <c:pt idx="302">
                  <c:v>0.153699963926855</c:v>
                </c:pt>
                <c:pt idx="303">
                  <c:v>0.178892997183624</c:v>
                </c:pt>
                <c:pt idx="304">
                  <c:v>0.17927945416514501</c:v>
                </c:pt>
                <c:pt idx="305">
                  <c:v>0.20648227578379599</c:v>
                </c:pt>
                <c:pt idx="306">
                  <c:v>0.1665866682096</c:v>
                </c:pt>
                <c:pt idx="307">
                  <c:v>0.12658428881237399</c:v>
                </c:pt>
                <c:pt idx="308">
                  <c:v>0.15870550500762201</c:v>
                </c:pt>
                <c:pt idx="309">
                  <c:v>0.173038367497273</c:v>
                </c:pt>
                <c:pt idx="310">
                  <c:v>0.199229158857718</c:v>
                </c:pt>
                <c:pt idx="311">
                  <c:v>0.23420612138153099</c:v>
                </c:pt>
                <c:pt idx="312">
                  <c:v>0.30140974341177401</c:v>
                </c:pt>
                <c:pt idx="313">
                  <c:v>0.38243278217938198</c:v>
                </c:pt>
                <c:pt idx="314">
                  <c:v>0.39339501425434598</c:v>
                </c:pt>
                <c:pt idx="315">
                  <c:v>0.40022732994113502</c:v>
                </c:pt>
                <c:pt idx="316">
                  <c:v>0.37424010320891499</c:v>
                </c:pt>
                <c:pt idx="317">
                  <c:v>0.32188536652681998</c:v>
                </c:pt>
                <c:pt idx="318">
                  <c:v>0.34918517664479998</c:v>
                </c:pt>
                <c:pt idx="319">
                  <c:v>0.35563104652750199</c:v>
                </c:pt>
                <c:pt idx="320">
                  <c:v>0.36524575198424403</c:v>
                </c:pt>
                <c:pt idx="321">
                  <c:v>0.35245450396309003</c:v>
                </c:pt>
                <c:pt idx="322">
                  <c:v>0.33358431367121</c:v>
                </c:pt>
                <c:pt idx="323">
                  <c:v>0.31697452255110498</c:v>
                </c:pt>
                <c:pt idx="324">
                  <c:v>0.31390961837132397</c:v>
                </c:pt>
                <c:pt idx="325">
                  <c:v>0.33723263729759101</c:v>
                </c:pt>
                <c:pt idx="326">
                  <c:v>0.305467905894797</c:v>
                </c:pt>
                <c:pt idx="327">
                  <c:v>0.31203881799743</c:v>
                </c:pt>
                <c:pt idx="328">
                  <c:v>0.33554051670611801</c:v>
                </c:pt>
                <c:pt idx="329">
                  <c:v>0.330773792545765</c:v>
                </c:pt>
                <c:pt idx="330">
                  <c:v>0.31139904668833601</c:v>
                </c:pt>
                <c:pt idx="331">
                  <c:v>0.30013166093668903</c:v>
                </c:pt>
                <c:pt idx="332">
                  <c:v>0.298120155412951</c:v>
                </c:pt>
                <c:pt idx="333">
                  <c:v>0.29984464743193001</c:v>
                </c:pt>
                <c:pt idx="334">
                  <c:v>0.28252815522788</c:v>
                </c:pt>
                <c:pt idx="335">
                  <c:v>0.29523541451552698</c:v>
                </c:pt>
                <c:pt idx="336">
                  <c:v>0.29506946878963303</c:v>
                </c:pt>
                <c:pt idx="337">
                  <c:v>0.25982688238805401</c:v>
                </c:pt>
                <c:pt idx="338">
                  <c:v>0.249639713274173</c:v>
                </c:pt>
                <c:pt idx="339">
                  <c:v>0.20635159813294901</c:v>
                </c:pt>
                <c:pt idx="340">
                  <c:v>0.214208994332032</c:v>
                </c:pt>
                <c:pt idx="341">
                  <c:v>0.20305926337806199</c:v>
                </c:pt>
                <c:pt idx="342">
                  <c:v>0.19055162586442601</c:v>
                </c:pt>
                <c:pt idx="343">
                  <c:v>0.230599384229461</c:v>
                </c:pt>
                <c:pt idx="344">
                  <c:v>0.27047277634077599</c:v>
                </c:pt>
                <c:pt idx="345">
                  <c:v>0.24199589373345801</c:v>
                </c:pt>
                <c:pt idx="346">
                  <c:v>0.23403974636848501</c:v>
                </c:pt>
                <c:pt idx="347">
                  <c:v>0.23936393274797299</c:v>
                </c:pt>
                <c:pt idx="348">
                  <c:v>0.23780029233102001</c:v>
                </c:pt>
                <c:pt idx="349">
                  <c:v>0.22685398146629501</c:v>
                </c:pt>
                <c:pt idx="350">
                  <c:v>0.203486080005363</c:v>
                </c:pt>
                <c:pt idx="351">
                  <c:v>0.19492231041255101</c:v>
                </c:pt>
                <c:pt idx="352">
                  <c:v>0.17017750118146699</c:v>
                </c:pt>
                <c:pt idx="353">
                  <c:v>0.137639841450543</c:v>
                </c:pt>
                <c:pt idx="354">
                  <c:v>9.9464664821697205E-2</c:v>
                </c:pt>
                <c:pt idx="355">
                  <c:v>0.118316082164453</c:v>
                </c:pt>
                <c:pt idx="356">
                  <c:v>6.0900255878649202E-2</c:v>
                </c:pt>
                <c:pt idx="357">
                  <c:v>3.2609642562314002E-2</c:v>
                </c:pt>
                <c:pt idx="358">
                  <c:v>3.90299913800779E-3</c:v>
                </c:pt>
                <c:pt idx="359">
                  <c:v>2.4467051480669701E-6</c:v>
                </c:pt>
                <c:pt idx="360">
                  <c:v>2.8037011175381098E-7</c:v>
                </c:pt>
                <c:pt idx="361">
                  <c:v>2.79832539073775E-6</c:v>
                </c:pt>
                <c:pt idx="362">
                  <c:v>2.1926129116754901E-6</c:v>
                </c:pt>
                <c:pt idx="363">
                  <c:v>5.7008950622126104E-6</c:v>
                </c:pt>
                <c:pt idx="364">
                  <c:v>5.3831653224971801E-5</c:v>
                </c:pt>
                <c:pt idx="365">
                  <c:v>2.6337921352055899E-2</c:v>
                </c:pt>
                <c:pt idx="366">
                  <c:v>1.30597569054974E-6</c:v>
                </c:pt>
                <c:pt idx="367">
                  <c:v>8.4177165956033997E-9</c:v>
                </c:pt>
                <c:pt idx="368">
                  <c:v>1.07885054943821E-8</c:v>
                </c:pt>
                <c:pt idx="369">
                  <c:v>6.1195862098322203E-9</c:v>
                </c:pt>
                <c:pt idx="370">
                  <c:v>3.4583979792606902E-8</c:v>
                </c:pt>
                <c:pt idx="371">
                  <c:v>2.15799413539618E-8</c:v>
                </c:pt>
                <c:pt idx="372">
                  <c:v>3.8863688423540298E-9</c:v>
                </c:pt>
                <c:pt idx="373">
                  <c:v>7.5429391955880905E-9</c:v>
                </c:pt>
                <c:pt idx="374">
                  <c:v>3.53668073536031E-7</c:v>
                </c:pt>
                <c:pt idx="375">
                  <c:v>9.3964244569181396E-8</c:v>
                </c:pt>
                <c:pt idx="376">
                  <c:v>2.47966456484468E-8</c:v>
                </c:pt>
                <c:pt idx="377">
                  <c:v>4.0069750715838903E-9</c:v>
                </c:pt>
                <c:pt idx="378">
                  <c:v>5.1492771966146095E-7</c:v>
                </c:pt>
                <c:pt idx="379">
                  <c:v>7.6909206937198E-8</c:v>
                </c:pt>
                <c:pt idx="380">
                  <c:v>8.9912655594120104E-9</c:v>
                </c:pt>
                <c:pt idx="381">
                  <c:v>5.9745033159767903E-9</c:v>
                </c:pt>
                <c:pt idx="382">
                  <c:v>1.0447611044656399E-6</c:v>
                </c:pt>
                <c:pt idx="383">
                  <c:v>1.14199543698888E-7</c:v>
                </c:pt>
                <c:pt idx="384">
                  <c:v>1.08074406410531E-7</c:v>
                </c:pt>
                <c:pt idx="385">
                  <c:v>3.6579461029619999E-9</c:v>
                </c:pt>
                <c:pt idx="386">
                  <c:v>1.1812641104991499E-7</c:v>
                </c:pt>
                <c:pt idx="387">
                  <c:v>3.3884664527402498E-8</c:v>
                </c:pt>
                <c:pt idx="388">
                  <c:v>5.0068681271331899E-9</c:v>
                </c:pt>
                <c:pt idx="389">
                  <c:v>3.7673403049681098E-8</c:v>
                </c:pt>
                <c:pt idx="390">
                  <c:v>6.1889824901260503E-9</c:v>
                </c:pt>
                <c:pt idx="391">
                  <c:v>3.1236279040002298E-8</c:v>
                </c:pt>
                <c:pt idx="392">
                  <c:v>2.3565408763973201E-8</c:v>
                </c:pt>
                <c:pt idx="393">
                  <c:v>2.5207293435372099E-8</c:v>
                </c:pt>
                <c:pt idx="394">
                  <c:v>3.6285040279064798E-10</c:v>
                </c:pt>
                <c:pt idx="395">
                  <c:v>7.7032193721338495E-8</c:v>
                </c:pt>
                <c:pt idx="396">
                  <c:v>1.9660628354172699E-8</c:v>
                </c:pt>
                <c:pt idx="397">
                  <c:v>7.0848103898572902E-9</c:v>
                </c:pt>
                <c:pt idx="398">
                  <c:v>5.1736833457909697E-9</c:v>
                </c:pt>
                <c:pt idx="399">
                  <c:v>9.6674775714737599E-9</c:v>
                </c:pt>
                <c:pt idx="400">
                  <c:v>2.2144059238647099E-9</c:v>
                </c:pt>
                <c:pt idx="401">
                  <c:v>1.0225336756266601E-8</c:v>
                </c:pt>
                <c:pt idx="402">
                  <c:v>6.5787790959224104E-11</c:v>
                </c:pt>
                <c:pt idx="403">
                  <c:v>3.0211834911086399E-8</c:v>
                </c:pt>
                <c:pt idx="404">
                  <c:v>2.478788397361E-8</c:v>
                </c:pt>
                <c:pt idx="405">
                  <c:v>1.60045511283892E-8</c:v>
                </c:pt>
                <c:pt idx="406">
                  <c:v>1.3845739054768901E-7</c:v>
                </c:pt>
                <c:pt idx="407">
                  <c:v>4.6746602741649497E-9</c:v>
                </c:pt>
                <c:pt idx="408">
                  <c:v>3.8678054902919597E-9</c:v>
                </c:pt>
                <c:pt idx="409">
                  <c:v>9.4182270196907697E-10</c:v>
                </c:pt>
                <c:pt idx="410">
                  <c:v>9.8188692849122205E-9</c:v>
                </c:pt>
                <c:pt idx="411">
                  <c:v>1.9782057169711501E-7</c:v>
                </c:pt>
                <c:pt idx="412">
                  <c:v>2.36156100127082E-7</c:v>
                </c:pt>
                <c:pt idx="413">
                  <c:v>7.3502953122982905E-8</c:v>
                </c:pt>
                <c:pt idx="414">
                  <c:v>9.9594892956769495E-9</c:v>
                </c:pt>
                <c:pt idx="415">
                  <c:v>6.3654659702041502E-9</c:v>
                </c:pt>
                <c:pt idx="416">
                  <c:v>6.8335719481985001E-9</c:v>
                </c:pt>
                <c:pt idx="417">
                  <c:v>4.1765004361277298E-9</c:v>
                </c:pt>
                <c:pt idx="418">
                  <c:v>3.3752569296256102E-8</c:v>
                </c:pt>
                <c:pt idx="419">
                  <c:v>5.1993249513249798E-8</c:v>
                </c:pt>
                <c:pt idx="420">
                  <c:v>2.1148904272910699E-8</c:v>
                </c:pt>
                <c:pt idx="421">
                  <c:v>8.6367278889413305E-9</c:v>
                </c:pt>
                <c:pt idx="422">
                  <c:v>2.4777524639880001E-10</c:v>
                </c:pt>
                <c:pt idx="423">
                  <c:v>1.6424932057042601E-8</c:v>
                </c:pt>
                <c:pt idx="424">
                  <c:v>4.2731252380984301E-9</c:v>
                </c:pt>
                <c:pt idx="425">
                  <c:v>5.1270010793074201E-8</c:v>
                </c:pt>
                <c:pt idx="426">
                  <c:v>6.9245709955804597E-9</c:v>
                </c:pt>
                <c:pt idx="427">
                  <c:v>4.9649274102946103E-9</c:v>
                </c:pt>
                <c:pt idx="428">
                  <c:v>2.9902204547995498E-9</c:v>
                </c:pt>
                <c:pt idx="429">
                  <c:v>4.12432306797267E-9</c:v>
                </c:pt>
                <c:pt idx="430">
                  <c:v>1.08951358932208E-7</c:v>
                </c:pt>
                <c:pt idx="431">
                  <c:v>1.2230954965290699E-7</c:v>
                </c:pt>
                <c:pt idx="432">
                  <c:v>4.7180913602260198E-8</c:v>
                </c:pt>
                <c:pt idx="433">
                  <c:v>6.2938532575962497E-9</c:v>
                </c:pt>
                <c:pt idx="434">
                  <c:v>5.4452953785472197E-10</c:v>
                </c:pt>
                <c:pt idx="435">
                  <c:v>2.99136414175229E-9</c:v>
                </c:pt>
                <c:pt idx="436">
                  <c:v>1.3988160343587199E-9</c:v>
                </c:pt>
                <c:pt idx="437">
                  <c:v>1.53176737910766E-7</c:v>
                </c:pt>
                <c:pt idx="438">
                  <c:v>1.06867114702952E-6</c:v>
                </c:pt>
                <c:pt idx="439">
                  <c:v>4.04392747430709E-7</c:v>
                </c:pt>
                <c:pt idx="440">
                  <c:v>1.06943246676734E-5</c:v>
                </c:pt>
                <c:pt idx="441">
                  <c:v>4.7498509664364298E-6</c:v>
                </c:pt>
                <c:pt idx="442">
                  <c:v>3.41777810434934E-6</c:v>
                </c:pt>
                <c:pt idx="443">
                  <c:v>2.53366739403798E-5</c:v>
                </c:pt>
                <c:pt idx="444">
                  <c:v>1.9828893350600399E-6</c:v>
                </c:pt>
                <c:pt idx="445">
                  <c:v>1.3138915613590199E-5</c:v>
                </c:pt>
                <c:pt idx="446">
                  <c:v>1.0376553705298701E-6</c:v>
                </c:pt>
                <c:pt idx="447">
                  <c:v>4.9027420177596903E-8</c:v>
                </c:pt>
                <c:pt idx="448">
                  <c:v>5.37978490306786E-7</c:v>
                </c:pt>
                <c:pt idx="449">
                  <c:v>3.3554510055561901E-8</c:v>
                </c:pt>
                <c:pt idx="450">
                  <c:v>7.8994605774465E-7</c:v>
                </c:pt>
                <c:pt idx="451">
                  <c:v>1.50754118466132E-7</c:v>
                </c:pt>
                <c:pt idx="452">
                  <c:v>1.77848223396441E-9</c:v>
                </c:pt>
                <c:pt idx="453">
                  <c:v>4.3946154057135699E-8</c:v>
                </c:pt>
                <c:pt idx="454">
                  <c:v>9.0578233685707405E-7</c:v>
                </c:pt>
                <c:pt idx="455">
                  <c:v>3.0084082632999701E-7</c:v>
                </c:pt>
                <c:pt idx="456">
                  <c:v>1.9115656077623699E-7</c:v>
                </c:pt>
                <c:pt idx="457">
                  <c:v>4.3562050005246899E-8</c:v>
                </c:pt>
                <c:pt idx="458">
                  <c:v>1.66419212695699E-7</c:v>
                </c:pt>
                <c:pt idx="459">
                  <c:v>4.5624917037431699E-8</c:v>
                </c:pt>
                <c:pt idx="460">
                  <c:v>2.35312734048184E-9</c:v>
                </c:pt>
                <c:pt idx="461">
                  <c:v>1.7892716848340501E-7</c:v>
                </c:pt>
                <c:pt idx="462">
                  <c:v>3.28764942507917E-8</c:v>
                </c:pt>
                <c:pt idx="463">
                  <c:v>5.1295441413225103E-10</c:v>
                </c:pt>
                <c:pt idx="464">
                  <c:v>3.6983224578341199E-8</c:v>
                </c:pt>
                <c:pt idx="465">
                  <c:v>3.8625511888201102E-8</c:v>
                </c:pt>
                <c:pt idx="466">
                  <c:v>1.9017832655948201E-7</c:v>
                </c:pt>
                <c:pt idx="467">
                  <c:v>3.3483802990402102E-8</c:v>
                </c:pt>
                <c:pt idx="468">
                  <c:v>1.11816936994585E-7</c:v>
                </c:pt>
                <c:pt idx="469">
                  <c:v>8.0306179008104205E-8</c:v>
                </c:pt>
                <c:pt idx="470">
                  <c:v>8.0559005887659196E-7</c:v>
                </c:pt>
                <c:pt idx="471">
                  <c:v>3.3035062183253002E-8</c:v>
                </c:pt>
                <c:pt idx="472">
                  <c:v>3.88025839261665E-7</c:v>
                </c:pt>
                <c:pt idx="473">
                  <c:v>5.1222330951142501E-8</c:v>
                </c:pt>
                <c:pt idx="474">
                  <c:v>9.4604008770987501E-8</c:v>
                </c:pt>
                <c:pt idx="475">
                  <c:v>3.7696649339356597E-7</c:v>
                </c:pt>
                <c:pt idx="476">
                  <c:v>5.2953502630228901E-6</c:v>
                </c:pt>
                <c:pt idx="477">
                  <c:v>2.8694699573616699E-7</c:v>
                </c:pt>
                <c:pt idx="478">
                  <c:v>1.7720601094780799E-8</c:v>
                </c:pt>
                <c:pt idx="479">
                  <c:v>6.09821589756317E-8</c:v>
                </c:pt>
                <c:pt idx="480">
                  <c:v>3.5303206892799198E-8</c:v>
                </c:pt>
                <c:pt idx="481">
                  <c:v>2.4873643950698902E-6</c:v>
                </c:pt>
                <c:pt idx="482">
                  <c:v>1.12738743778692E-8</c:v>
                </c:pt>
                <c:pt idx="483">
                  <c:v>7.0042201103327803E-8</c:v>
                </c:pt>
                <c:pt idx="484">
                  <c:v>4.4373934583283202E-8</c:v>
                </c:pt>
                <c:pt idx="485">
                  <c:v>2.72850586757615E-8</c:v>
                </c:pt>
                <c:pt idx="486">
                  <c:v>4.0150851261322003E-9</c:v>
                </c:pt>
                <c:pt idx="487">
                  <c:v>6.3272425817499999E-9</c:v>
                </c:pt>
                <c:pt idx="488">
                  <c:v>3.1400892175816097E-7</c:v>
                </c:pt>
                <c:pt idx="489">
                  <c:v>1.48360421609104E-8</c:v>
                </c:pt>
                <c:pt idx="490">
                  <c:v>4.0684010970424202E-7</c:v>
                </c:pt>
                <c:pt idx="491">
                  <c:v>7.1348744560741397E-6</c:v>
                </c:pt>
                <c:pt idx="492">
                  <c:v>7.6263158305569402E-8</c:v>
                </c:pt>
                <c:pt idx="493">
                  <c:v>1.4916394960610999E-7</c:v>
                </c:pt>
                <c:pt idx="494">
                  <c:v>1.1015889064396501E-9</c:v>
                </c:pt>
                <c:pt idx="495">
                  <c:v>4.1110076684545399E-8</c:v>
                </c:pt>
                <c:pt idx="496">
                  <c:v>7.0217713263067302E-8</c:v>
                </c:pt>
                <c:pt idx="497">
                  <c:v>3.0866658613720999E-7</c:v>
                </c:pt>
                <c:pt idx="498">
                  <c:v>5.6067366934752097E-7</c:v>
                </c:pt>
                <c:pt idx="499">
                  <c:v>1.92952367577181E-6</c:v>
                </c:pt>
                <c:pt idx="500">
                  <c:v>3.4170628868409099E-6</c:v>
                </c:pt>
                <c:pt idx="501">
                  <c:v>3.1685109159152298E-6</c:v>
                </c:pt>
                <c:pt idx="502">
                  <c:v>3.7766229070390899E-6</c:v>
                </c:pt>
                <c:pt idx="503">
                  <c:v>2.61577144487748E-5</c:v>
                </c:pt>
                <c:pt idx="504">
                  <c:v>2.0294869086761999E-3</c:v>
                </c:pt>
                <c:pt idx="505">
                  <c:v>9.7888471876843106E-3</c:v>
                </c:pt>
                <c:pt idx="506">
                  <c:v>4.4380986260623902E-2</c:v>
                </c:pt>
                <c:pt idx="507">
                  <c:v>0.14949953231336699</c:v>
                </c:pt>
                <c:pt idx="508">
                  <c:v>0.12699301382733599</c:v>
                </c:pt>
                <c:pt idx="509">
                  <c:v>7.0183494824929096E-2</c:v>
                </c:pt>
                <c:pt idx="510">
                  <c:v>8.6769926866611502E-2</c:v>
                </c:pt>
                <c:pt idx="511">
                  <c:v>9.4501820432490696E-2</c:v>
                </c:pt>
                <c:pt idx="512">
                  <c:v>2.8815894270773901E-2</c:v>
                </c:pt>
                <c:pt idx="513">
                  <c:v>1.2995947232144801E-2</c:v>
                </c:pt>
                <c:pt idx="514">
                  <c:v>1.47062477797783E-2</c:v>
                </c:pt>
                <c:pt idx="515">
                  <c:v>1.19003512682124E-2</c:v>
                </c:pt>
                <c:pt idx="516">
                  <c:v>4.2549408160366001E-7</c:v>
                </c:pt>
                <c:pt idx="517">
                  <c:v>5.4841186306736598E-8</c:v>
                </c:pt>
                <c:pt idx="518">
                  <c:v>2.9603782774144802E-7</c:v>
                </c:pt>
                <c:pt idx="519">
                  <c:v>2.5161829781401799E-8</c:v>
                </c:pt>
                <c:pt idx="520">
                  <c:v>1.09357560904962E-7</c:v>
                </c:pt>
                <c:pt idx="521">
                  <c:v>3.4924613716922799E-9</c:v>
                </c:pt>
                <c:pt idx="522">
                  <c:v>2.8668067978909399E-7</c:v>
                </c:pt>
                <c:pt idx="523">
                  <c:v>8.7526445416946607E-9</c:v>
                </c:pt>
                <c:pt idx="524">
                  <c:v>3.7883437129227899E-8</c:v>
                </c:pt>
                <c:pt idx="525">
                  <c:v>6.3600739039224701E-8</c:v>
                </c:pt>
                <c:pt idx="526">
                  <c:v>9.992241637185219E-10</c:v>
                </c:pt>
                <c:pt idx="527">
                  <c:v>1.58103247692472E-8</c:v>
                </c:pt>
                <c:pt idx="528">
                  <c:v>1.69501524743909E-6</c:v>
                </c:pt>
                <c:pt idx="529">
                  <c:v>1.39560166886415E-5</c:v>
                </c:pt>
                <c:pt idx="530">
                  <c:v>9.4715658944299499E-6</c:v>
                </c:pt>
                <c:pt idx="531">
                  <c:v>3.05188962940653E-7</c:v>
                </c:pt>
                <c:pt idx="532">
                  <c:v>3.23559311656128E-6</c:v>
                </c:pt>
                <c:pt idx="533">
                  <c:v>4.8296179166301099E-2</c:v>
                </c:pt>
                <c:pt idx="534">
                  <c:v>8.6714502922650705E-2</c:v>
                </c:pt>
                <c:pt idx="535">
                  <c:v>0.222091042573689</c:v>
                </c:pt>
                <c:pt idx="536">
                  <c:v>0.214310102980762</c:v>
                </c:pt>
                <c:pt idx="537">
                  <c:v>5.2807789169541603E-9</c:v>
                </c:pt>
                <c:pt idx="538">
                  <c:v>0.116587963788987</c:v>
                </c:pt>
                <c:pt idx="539">
                  <c:v>0.13960612050979601</c:v>
                </c:pt>
                <c:pt idx="540">
                  <c:v>1.23350598376949E-8</c:v>
                </c:pt>
                <c:pt idx="541">
                  <c:v>0.15241353354564</c:v>
                </c:pt>
                <c:pt idx="542">
                  <c:v>0.1789118308272</c:v>
                </c:pt>
                <c:pt idx="543">
                  <c:v>0.183032771741277</c:v>
                </c:pt>
                <c:pt idx="544">
                  <c:v>0.16224135447037399</c:v>
                </c:pt>
                <c:pt idx="545">
                  <c:v>0.17232287508188401</c:v>
                </c:pt>
                <c:pt idx="546">
                  <c:v>0.18921825565909001</c:v>
                </c:pt>
                <c:pt idx="547">
                  <c:v>0.31791447488559899</c:v>
                </c:pt>
                <c:pt idx="548">
                  <c:v>5.6199035536711799E-7</c:v>
                </c:pt>
                <c:pt idx="549">
                  <c:v>0.21324494299940899</c:v>
                </c:pt>
                <c:pt idx="550">
                  <c:v>0.16587886620893699</c:v>
                </c:pt>
                <c:pt idx="551">
                  <c:v>0.14981957122252801</c:v>
                </c:pt>
                <c:pt idx="552">
                  <c:v>0.12785841307782</c:v>
                </c:pt>
                <c:pt idx="553">
                  <c:v>0.123487676347304</c:v>
                </c:pt>
                <c:pt idx="554">
                  <c:v>0.109727987738459</c:v>
                </c:pt>
                <c:pt idx="555">
                  <c:v>9.3451154905471706E-2</c:v>
                </c:pt>
                <c:pt idx="556">
                  <c:v>0.110918431325427</c:v>
                </c:pt>
                <c:pt idx="557">
                  <c:v>0.13941353799544801</c:v>
                </c:pt>
                <c:pt idx="558">
                  <c:v>0.10856567498898401</c:v>
                </c:pt>
                <c:pt idx="559">
                  <c:v>0.104787137852996</c:v>
                </c:pt>
                <c:pt idx="560">
                  <c:v>3.1790918975540698E-2</c:v>
                </c:pt>
                <c:pt idx="561">
                  <c:v>2.6043043630332201E-2</c:v>
                </c:pt>
                <c:pt idx="562">
                  <c:v>2.1460961025747599E-2</c:v>
                </c:pt>
                <c:pt idx="563">
                  <c:v>3.2241069230019799E-2</c:v>
                </c:pt>
                <c:pt idx="564">
                  <c:v>1.2123272857539001E-2</c:v>
                </c:pt>
                <c:pt idx="565">
                  <c:v>4.3085727657370801E-7</c:v>
                </c:pt>
                <c:pt idx="566">
                  <c:v>1.55994001672151E-5</c:v>
                </c:pt>
                <c:pt idx="567">
                  <c:v>1.2187862272829799E-6</c:v>
                </c:pt>
                <c:pt idx="568">
                  <c:v>3.0242457037828699E-6</c:v>
                </c:pt>
                <c:pt idx="569">
                  <c:v>5.0608645964045599E-6</c:v>
                </c:pt>
                <c:pt idx="570">
                  <c:v>1.3544965597486399E-7</c:v>
                </c:pt>
                <c:pt idx="571">
                  <c:v>5.3140372692320301E-6</c:v>
                </c:pt>
                <c:pt idx="572">
                  <c:v>2.1302441591221299E-7</c:v>
                </c:pt>
                <c:pt idx="573">
                  <c:v>1.1752471118639501E-5</c:v>
                </c:pt>
                <c:pt idx="574">
                  <c:v>1.4214057735534999E-7</c:v>
                </c:pt>
                <c:pt idx="575">
                  <c:v>2.39198987822709E-6</c:v>
                </c:pt>
                <c:pt idx="576">
                  <c:v>2.3327810378981798E-6</c:v>
                </c:pt>
                <c:pt idx="577">
                  <c:v>6.4776545632149804E-7</c:v>
                </c:pt>
                <c:pt idx="578">
                  <c:v>4.8007463271489202E-9</c:v>
                </c:pt>
                <c:pt idx="579">
                  <c:v>5.7508645156070503E-6</c:v>
                </c:pt>
                <c:pt idx="580">
                  <c:v>1.30298831700753E-5</c:v>
                </c:pt>
                <c:pt idx="581">
                  <c:v>5.4891789910351303E-6</c:v>
                </c:pt>
                <c:pt idx="582">
                  <c:v>3.3130545708926298E-6</c:v>
                </c:pt>
                <c:pt idx="583">
                  <c:v>5.6177671190734495E-7</c:v>
                </c:pt>
                <c:pt idx="584">
                  <c:v>1.0719551966211501E-7</c:v>
                </c:pt>
                <c:pt idx="585">
                  <c:v>6.6409915715441396E-8</c:v>
                </c:pt>
                <c:pt idx="586">
                  <c:v>1.5735125571214601E-7</c:v>
                </c:pt>
                <c:pt idx="587">
                  <c:v>6.2623002421301401E-8</c:v>
                </c:pt>
                <c:pt idx="588">
                  <c:v>1.04048812954646E-5</c:v>
                </c:pt>
                <c:pt idx="589">
                  <c:v>3.0975461355343401E-5</c:v>
                </c:pt>
                <c:pt idx="590">
                  <c:v>3.6410961650274999E-2</c:v>
                </c:pt>
                <c:pt idx="591">
                  <c:v>6.1088821604623998E-2</c:v>
                </c:pt>
                <c:pt idx="592">
                  <c:v>3.2408711876298298E-2</c:v>
                </c:pt>
                <c:pt idx="593">
                  <c:v>2.0453832274150999E-2</c:v>
                </c:pt>
                <c:pt idx="594">
                  <c:v>4.6660513340525699E-2</c:v>
                </c:pt>
                <c:pt idx="595">
                  <c:v>4.7704993496349303E-2</c:v>
                </c:pt>
                <c:pt idx="596">
                  <c:v>6.1817905724724502E-2</c:v>
                </c:pt>
                <c:pt idx="597">
                  <c:v>5.8525797119736003E-2</c:v>
                </c:pt>
                <c:pt idx="598">
                  <c:v>9.2661107112548796E-2</c:v>
                </c:pt>
                <c:pt idx="599">
                  <c:v>0.10421005918689299</c:v>
                </c:pt>
                <c:pt idx="600">
                  <c:v>8.8125700900560794E-2</c:v>
                </c:pt>
                <c:pt idx="601">
                  <c:v>4.7688701313173203E-2</c:v>
                </c:pt>
                <c:pt idx="602">
                  <c:v>5.0367691855336898E-2</c:v>
                </c:pt>
                <c:pt idx="603">
                  <c:v>5.5211706747826897E-2</c:v>
                </c:pt>
                <c:pt idx="604">
                  <c:v>2.77870151836285E-2</c:v>
                </c:pt>
                <c:pt idx="605">
                  <c:v>3.4863016861005798E-2</c:v>
                </c:pt>
                <c:pt idx="606">
                  <c:v>3.5397260931311202E-2</c:v>
                </c:pt>
                <c:pt idx="607">
                  <c:v>5.43090301439485E-2</c:v>
                </c:pt>
                <c:pt idx="608">
                  <c:v>4.7302404987326803E-2</c:v>
                </c:pt>
                <c:pt idx="609">
                  <c:v>2.67334855382018E-2</c:v>
                </c:pt>
                <c:pt idx="610">
                  <c:v>1.14686587102968E-2</c:v>
                </c:pt>
                <c:pt idx="611">
                  <c:v>2.0774104168083798E-2</c:v>
                </c:pt>
                <c:pt idx="612">
                  <c:v>5.6152056985327298E-3</c:v>
                </c:pt>
                <c:pt idx="613">
                  <c:v>1.08330522014018E-5</c:v>
                </c:pt>
                <c:pt idx="614">
                  <c:v>2.07833468802695E-4</c:v>
                </c:pt>
                <c:pt idx="615">
                  <c:v>4.54070999781031E-6</c:v>
                </c:pt>
                <c:pt idx="616">
                  <c:v>2.3409532995075699E-6</c:v>
                </c:pt>
                <c:pt idx="617">
                  <c:v>5.5728768228276201E-8</c:v>
                </c:pt>
                <c:pt idx="618">
                  <c:v>1.0542531001064999E-6</c:v>
                </c:pt>
                <c:pt idx="619">
                  <c:v>1.0684811435182801E-6</c:v>
                </c:pt>
                <c:pt idx="620">
                  <c:v>1.7130990258908899E-6</c:v>
                </c:pt>
                <c:pt idx="621">
                  <c:v>3.1717616709787598E-7</c:v>
                </c:pt>
                <c:pt idx="622">
                  <c:v>2.71226147549835E-7</c:v>
                </c:pt>
                <c:pt idx="623">
                  <c:v>5.6118339516109098E-8</c:v>
                </c:pt>
                <c:pt idx="624">
                  <c:v>1.15657146575653E-9</c:v>
                </c:pt>
                <c:pt idx="625">
                  <c:v>2.1682611041663601E-7</c:v>
                </c:pt>
                <c:pt idx="626">
                  <c:v>1.18646653653083E-7</c:v>
                </c:pt>
                <c:pt idx="627">
                  <c:v>1.2353309551973E-6</c:v>
                </c:pt>
                <c:pt idx="628">
                  <c:v>1.4432317920646301E-7</c:v>
                </c:pt>
                <c:pt idx="629">
                  <c:v>8.8928745995140004E-7</c:v>
                </c:pt>
                <c:pt idx="630">
                  <c:v>1.00853882389814E-6</c:v>
                </c:pt>
                <c:pt idx="631">
                  <c:v>1.3244386657566401E-8</c:v>
                </c:pt>
                <c:pt idx="632">
                  <c:v>6.3282349716952698E-7</c:v>
                </c:pt>
                <c:pt idx="633">
                  <c:v>1.16710158440507E-10</c:v>
                </c:pt>
                <c:pt idx="634">
                  <c:v>2.0269273932580001E-8</c:v>
                </c:pt>
                <c:pt idx="635">
                  <c:v>4.2683951010096299E-7</c:v>
                </c:pt>
                <c:pt idx="636">
                  <c:v>2.3727553701993799E-7</c:v>
                </c:pt>
                <c:pt idx="637">
                  <c:v>2.2510226430517301E-8</c:v>
                </c:pt>
                <c:pt idx="638">
                  <c:v>7.4725161345176095E-8</c:v>
                </c:pt>
                <c:pt idx="639">
                  <c:v>5.2167728585264199E-7</c:v>
                </c:pt>
                <c:pt idx="640">
                  <c:v>7.4318897541634903E-8</c:v>
                </c:pt>
                <c:pt idx="641">
                  <c:v>6.7171765963678194E-8</c:v>
                </c:pt>
                <c:pt idx="642">
                  <c:v>3.7185670614567501E-8</c:v>
                </c:pt>
                <c:pt idx="643">
                  <c:v>8.2550474253659201E-7</c:v>
                </c:pt>
                <c:pt idx="644">
                  <c:v>1.7141346793065702E-2</c:v>
                </c:pt>
                <c:pt idx="645">
                  <c:v>1.84329218276158E-6</c:v>
                </c:pt>
                <c:pt idx="646">
                  <c:v>1.4931953440449899E-7</c:v>
                </c:pt>
                <c:pt idx="647">
                  <c:v>1.12557248885193E-5</c:v>
                </c:pt>
                <c:pt idx="648">
                  <c:v>3.6780643430741498E-3</c:v>
                </c:pt>
                <c:pt idx="649">
                  <c:v>6.6577992265589407E-5</c:v>
                </c:pt>
                <c:pt idx="650">
                  <c:v>4.1174161562683401E-2</c:v>
                </c:pt>
                <c:pt idx="651">
                  <c:v>7.9966512996459904E-2</c:v>
                </c:pt>
                <c:pt idx="652">
                  <c:v>5.7978349951644803E-2</c:v>
                </c:pt>
                <c:pt idx="653">
                  <c:v>5.7902638184938397E-2</c:v>
                </c:pt>
                <c:pt idx="654">
                  <c:v>4.0274828775704402E-2</c:v>
                </c:pt>
                <c:pt idx="655">
                  <c:v>2.5353806874876001E-2</c:v>
                </c:pt>
                <c:pt idx="656">
                  <c:v>4.0530106049421998E-2</c:v>
                </c:pt>
                <c:pt idx="657">
                  <c:v>1.7253345110957798E-2</c:v>
                </c:pt>
                <c:pt idx="658">
                  <c:v>4.0733356984588603E-2</c:v>
                </c:pt>
                <c:pt idx="659">
                  <c:v>7.7415367860443798E-2</c:v>
                </c:pt>
                <c:pt idx="660">
                  <c:v>0.10569352248531801</c:v>
                </c:pt>
                <c:pt idx="661">
                  <c:v>0.101147827171175</c:v>
                </c:pt>
                <c:pt idx="662">
                  <c:v>0.112600822767219</c:v>
                </c:pt>
                <c:pt idx="663">
                  <c:v>9.9607616263120799E-2</c:v>
                </c:pt>
                <c:pt idx="664">
                  <c:v>0.115692985906081</c:v>
                </c:pt>
                <c:pt idx="665">
                  <c:v>0.121308372440412</c:v>
                </c:pt>
                <c:pt idx="666">
                  <c:v>0.12198319746059599</c:v>
                </c:pt>
                <c:pt idx="667">
                  <c:v>8.7156427972064507E-2</c:v>
                </c:pt>
                <c:pt idx="668">
                  <c:v>6.8423570450381804E-2</c:v>
                </c:pt>
                <c:pt idx="669">
                  <c:v>6.4744081155266101E-2</c:v>
                </c:pt>
                <c:pt idx="670">
                  <c:v>3.6829659105994499E-2</c:v>
                </c:pt>
                <c:pt idx="671">
                  <c:v>2.99928277164884E-2</c:v>
                </c:pt>
                <c:pt idx="672">
                  <c:v>1.3123880379636899E-2</c:v>
                </c:pt>
                <c:pt idx="673">
                  <c:v>2.7012148219602199E-3</c:v>
                </c:pt>
                <c:pt idx="674">
                  <c:v>2.5449752237829802E-4</c:v>
                </c:pt>
                <c:pt idx="675">
                  <c:v>6.9936828319097902E-6</c:v>
                </c:pt>
                <c:pt idx="676">
                  <c:v>1.9097642131194199E-4</c:v>
                </c:pt>
                <c:pt idx="677">
                  <c:v>9.0892341825866694E-5</c:v>
                </c:pt>
                <c:pt idx="678">
                  <c:v>4.1945939568388203E-6</c:v>
                </c:pt>
                <c:pt idx="679">
                  <c:v>6.3290091312285105E-7</c:v>
                </c:pt>
                <c:pt idx="680">
                  <c:v>2.1127293474082698E-6</c:v>
                </c:pt>
                <c:pt idx="681">
                  <c:v>6.0740148412073304E-8</c:v>
                </c:pt>
                <c:pt idx="682">
                  <c:v>1.2628883497339399E-9</c:v>
                </c:pt>
                <c:pt idx="683">
                  <c:v>1.59914874164164E-2</c:v>
                </c:pt>
                <c:pt idx="684">
                  <c:v>1.93182758346622E-2</c:v>
                </c:pt>
                <c:pt idx="685">
                  <c:v>2.9178881261656499E-2</c:v>
                </c:pt>
                <c:pt idx="686">
                  <c:v>3.6269488627102699E-2</c:v>
                </c:pt>
                <c:pt idx="687">
                  <c:v>5.1431534923677198E-2</c:v>
                </c:pt>
                <c:pt idx="688">
                  <c:v>5.7171221343304497E-2</c:v>
                </c:pt>
                <c:pt idx="689">
                  <c:v>5.9291718561220501E-2</c:v>
                </c:pt>
                <c:pt idx="690">
                  <c:v>4.8672939680631397E-2</c:v>
                </c:pt>
                <c:pt idx="691">
                  <c:v>8.6192651301761194E-2</c:v>
                </c:pt>
                <c:pt idx="692">
                  <c:v>8.5832086666586996E-2</c:v>
                </c:pt>
                <c:pt idx="693">
                  <c:v>8.4030748415970996E-2</c:v>
                </c:pt>
                <c:pt idx="694">
                  <c:v>8.3063118092120303E-2</c:v>
                </c:pt>
                <c:pt idx="695">
                  <c:v>7.4565976371346293E-2</c:v>
                </c:pt>
                <c:pt idx="696">
                  <c:v>6.8052330122947105E-2</c:v>
                </c:pt>
                <c:pt idx="697">
                  <c:v>5.9038316660506199E-2</c:v>
                </c:pt>
                <c:pt idx="698">
                  <c:v>3.4944535216917302E-2</c:v>
                </c:pt>
                <c:pt idx="699">
                  <c:v>4.6819627104794301E-2</c:v>
                </c:pt>
                <c:pt idx="700">
                  <c:v>4.3404549924211E-2</c:v>
                </c:pt>
                <c:pt idx="701">
                  <c:v>5.4328587434683301E-2</c:v>
                </c:pt>
                <c:pt idx="702">
                  <c:v>6.5188458112748898E-2</c:v>
                </c:pt>
                <c:pt idx="703">
                  <c:v>4.6218176778162902E-2</c:v>
                </c:pt>
                <c:pt idx="704">
                  <c:v>3.1991539352309202E-2</c:v>
                </c:pt>
                <c:pt idx="705">
                  <c:v>2.7243839544266998E-2</c:v>
                </c:pt>
                <c:pt idx="706">
                  <c:v>2.9147400709693901E-2</c:v>
                </c:pt>
                <c:pt idx="707">
                  <c:v>3.2050308781343503E-2</c:v>
                </c:pt>
                <c:pt idx="708">
                  <c:v>3.5772175269296103E-2</c:v>
                </c:pt>
                <c:pt idx="709">
                  <c:v>4.6576998788410998E-2</c:v>
                </c:pt>
                <c:pt idx="710">
                  <c:v>5.4052793962121197E-2</c:v>
                </c:pt>
                <c:pt idx="711">
                  <c:v>5.9290848606258599E-2</c:v>
                </c:pt>
                <c:pt idx="712">
                  <c:v>5.4298133141101698E-2</c:v>
                </c:pt>
                <c:pt idx="713">
                  <c:v>5.2911285491025001E-2</c:v>
                </c:pt>
                <c:pt idx="714">
                  <c:v>5.3155922625186702E-2</c:v>
                </c:pt>
                <c:pt idx="715">
                  <c:v>7.1689577832524498E-2</c:v>
                </c:pt>
                <c:pt idx="716">
                  <c:v>8.4081489620639896E-2</c:v>
                </c:pt>
                <c:pt idx="717">
                  <c:v>7.3662913116898598E-2</c:v>
                </c:pt>
                <c:pt idx="718">
                  <c:v>6.5602113538462195E-2</c:v>
                </c:pt>
                <c:pt idx="719">
                  <c:v>4.8267400324828798E-2</c:v>
                </c:pt>
                <c:pt idx="720">
                  <c:v>4.1852848486714903E-2</c:v>
                </c:pt>
                <c:pt idx="721">
                  <c:v>4.42270945283764E-2</c:v>
                </c:pt>
                <c:pt idx="722">
                  <c:v>5.3012455509760498E-2</c:v>
                </c:pt>
                <c:pt idx="723">
                  <c:v>5.6120290773232002E-2</c:v>
                </c:pt>
                <c:pt idx="724">
                  <c:v>5.8674601577835099E-2</c:v>
                </c:pt>
                <c:pt idx="725">
                  <c:v>6.0037074911596301E-2</c:v>
                </c:pt>
                <c:pt idx="726">
                  <c:v>6.3815174437514402E-2</c:v>
                </c:pt>
                <c:pt idx="727">
                  <c:v>6.6529011468150101E-2</c:v>
                </c:pt>
                <c:pt idx="728">
                  <c:v>4.6401011903578898E-2</c:v>
                </c:pt>
                <c:pt idx="729">
                  <c:v>4.3410160232204002E-2</c:v>
                </c:pt>
                <c:pt idx="730">
                  <c:v>5.2080635643122E-2</c:v>
                </c:pt>
                <c:pt idx="731">
                  <c:v>4.6768810929034399E-2</c:v>
                </c:pt>
                <c:pt idx="732">
                  <c:v>4.1290733236860097E-2</c:v>
                </c:pt>
                <c:pt idx="733">
                  <c:v>4.7606894268781501E-2</c:v>
                </c:pt>
                <c:pt idx="734">
                  <c:v>5.2285492309355898E-2</c:v>
                </c:pt>
                <c:pt idx="735">
                  <c:v>5.83234735236067E-2</c:v>
                </c:pt>
                <c:pt idx="736">
                  <c:v>9.9757375753270094E-2</c:v>
                </c:pt>
                <c:pt idx="737">
                  <c:v>0.100821561063311</c:v>
                </c:pt>
                <c:pt idx="738">
                  <c:v>0.10111163118449699</c:v>
                </c:pt>
                <c:pt idx="739">
                  <c:v>8.6667961030899798E-2</c:v>
                </c:pt>
                <c:pt idx="740">
                  <c:v>8.8047988132317401E-2</c:v>
                </c:pt>
                <c:pt idx="741">
                  <c:v>6.7071045731473905E-2</c:v>
                </c:pt>
                <c:pt idx="742">
                  <c:v>6.7182126691345198E-2</c:v>
                </c:pt>
                <c:pt idx="743">
                  <c:v>7.9482359754451906E-2</c:v>
                </c:pt>
                <c:pt idx="744">
                  <c:v>9.3097668415075996E-2</c:v>
                </c:pt>
                <c:pt idx="745">
                  <c:v>9.79219707196992E-2</c:v>
                </c:pt>
                <c:pt idx="746">
                  <c:v>9.1588685623179095E-2</c:v>
                </c:pt>
                <c:pt idx="747">
                  <c:v>7.20163692533283E-2</c:v>
                </c:pt>
                <c:pt idx="748">
                  <c:v>6.8444336275887502E-2</c:v>
                </c:pt>
                <c:pt idx="749">
                  <c:v>6.78521985465141E-2</c:v>
                </c:pt>
                <c:pt idx="750">
                  <c:v>7.2662482006532705E-2</c:v>
                </c:pt>
                <c:pt idx="751">
                  <c:v>9.9415264968811298E-2</c:v>
                </c:pt>
                <c:pt idx="752">
                  <c:v>0.100922804119469</c:v>
                </c:pt>
                <c:pt idx="753">
                  <c:v>0.102160324730109</c:v>
                </c:pt>
                <c:pt idx="754">
                  <c:v>9.6750511555544094E-2</c:v>
                </c:pt>
                <c:pt idx="755">
                  <c:v>0.116128827745606</c:v>
                </c:pt>
                <c:pt idx="756">
                  <c:v>0.14271208200917199</c:v>
                </c:pt>
                <c:pt idx="757">
                  <c:v>0.149921761271576</c:v>
                </c:pt>
                <c:pt idx="758">
                  <c:v>0.15218461786357801</c:v>
                </c:pt>
                <c:pt idx="759">
                  <c:v>0.16090934788143799</c:v>
                </c:pt>
                <c:pt idx="760">
                  <c:v>0.147195700438705</c:v>
                </c:pt>
                <c:pt idx="761">
                  <c:v>0.15240187702617899</c:v>
                </c:pt>
                <c:pt idx="762">
                  <c:v>0.159644390401426</c:v>
                </c:pt>
                <c:pt idx="763">
                  <c:v>0.15948219375651701</c:v>
                </c:pt>
                <c:pt idx="764">
                  <c:v>0.15665645148558999</c:v>
                </c:pt>
                <c:pt idx="765">
                  <c:v>0.15005954702490401</c:v>
                </c:pt>
                <c:pt idx="766">
                  <c:v>0.140900504919372</c:v>
                </c:pt>
                <c:pt idx="767">
                  <c:v>0.12619468746443999</c:v>
                </c:pt>
                <c:pt idx="768">
                  <c:v>0.113573794708483</c:v>
                </c:pt>
                <c:pt idx="769">
                  <c:v>0.10762188315035399</c:v>
                </c:pt>
                <c:pt idx="770">
                  <c:v>0.11025669970813801</c:v>
                </c:pt>
                <c:pt idx="771">
                  <c:v>0.12224857501871</c:v>
                </c:pt>
                <c:pt idx="772">
                  <c:v>0.11685664914376399</c:v>
                </c:pt>
                <c:pt idx="773">
                  <c:v>0.110185767478806</c:v>
                </c:pt>
                <c:pt idx="774">
                  <c:v>0.10543943980628601</c:v>
                </c:pt>
                <c:pt idx="775">
                  <c:v>9.2506651315702806E-2</c:v>
                </c:pt>
                <c:pt idx="776">
                  <c:v>8.6399334377854201E-2</c:v>
                </c:pt>
                <c:pt idx="777">
                  <c:v>7.6200786488939506E-2</c:v>
                </c:pt>
                <c:pt idx="778">
                  <c:v>8.0783332690544593E-2</c:v>
                </c:pt>
                <c:pt idx="779">
                  <c:v>7.9169180759750199E-2</c:v>
                </c:pt>
                <c:pt idx="780">
                  <c:v>7.7280666930499495E-2</c:v>
                </c:pt>
                <c:pt idx="781">
                  <c:v>6.4253376907201898E-2</c:v>
                </c:pt>
                <c:pt idx="782">
                  <c:v>4.56537097162312E-2</c:v>
                </c:pt>
                <c:pt idx="783">
                  <c:v>2.8047305849195001E-2</c:v>
                </c:pt>
                <c:pt idx="784">
                  <c:v>8.9562409255857598E-3</c:v>
                </c:pt>
                <c:pt idx="785">
                  <c:v>9.8570097975920405E-4</c:v>
                </c:pt>
                <c:pt idx="786">
                  <c:v>1.7577769938600099E-6</c:v>
                </c:pt>
                <c:pt idx="787">
                  <c:v>3.5316525614102498E-7</c:v>
                </c:pt>
                <c:pt idx="788">
                  <c:v>6.3454156486496297E-6</c:v>
                </c:pt>
                <c:pt idx="789">
                  <c:v>2.5857989203720401E-3</c:v>
                </c:pt>
                <c:pt idx="790">
                  <c:v>3.13953100771351E-2</c:v>
                </c:pt>
                <c:pt idx="791">
                  <c:v>3.6794409204866201E-2</c:v>
                </c:pt>
                <c:pt idx="792">
                  <c:v>5.92763474376162E-2</c:v>
                </c:pt>
                <c:pt idx="793">
                  <c:v>6.6058327392766999E-2</c:v>
                </c:pt>
                <c:pt idx="794">
                  <c:v>7.2928806909747595E-2</c:v>
                </c:pt>
                <c:pt idx="795">
                  <c:v>8.4329104599334001E-2</c:v>
                </c:pt>
                <c:pt idx="796">
                  <c:v>5.9719412410842498E-2</c:v>
                </c:pt>
                <c:pt idx="797">
                  <c:v>4.41716566748677E-2</c:v>
                </c:pt>
                <c:pt idx="798">
                  <c:v>4.2449250829185103E-2</c:v>
                </c:pt>
                <c:pt idx="799">
                  <c:v>5.7800467716403597E-2</c:v>
                </c:pt>
                <c:pt idx="800">
                  <c:v>0.106282768726833</c:v>
                </c:pt>
                <c:pt idx="801">
                  <c:v>0.12035329048596401</c:v>
                </c:pt>
                <c:pt idx="802">
                  <c:v>0.137304266121962</c:v>
                </c:pt>
                <c:pt idx="803">
                  <c:v>0.12891603059250201</c:v>
                </c:pt>
                <c:pt idx="804">
                  <c:v>0.12876282081718399</c:v>
                </c:pt>
                <c:pt idx="805">
                  <c:v>0.15597252251861901</c:v>
                </c:pt>
                <c:pt idx="806">
                  <c:v>0.164764949288291</c:v>
                </c:pt>
                <c:pt idx="807">
                  <c:v>0.17499217606716</c:v>
                </c:pt>
                <c:pt idx="808">
                  <c:v>0.14406917737185301</c:v>
                </c:pt>
                <c:pt idx="809">
                  <c:v>0.16059121259647799</c:v>
                </c:pt>
                <c:pt idx="810">
                  <c:v>0.17468005587403601</c:v>
                </c:pt>
                <c:pt idx="811">
                  <c:v>0.19162872904830799</c:v>
                </c:pt>
                <c:pt idx="812">
                  <c:v>0.20230594316775</c:v>
                </c:pt>
                <c:pt idx="813">
                  <c:v>0.195577778039775</c:v>
                </c:pt>
                <c:pt idx="814">
                  <c:v>0.19312458749889999</c:v>
                </c:pt>
                <c:pt idx="815">
                  <c:v>0.19829281405758101</c:v>
                </c:pt>
                <c:pt idx="816">
                  <c:v>0.21050814104969201</c:v>
                </c:pt>
                <c:pt idx="817">
                  <c:v>0.21234191857851301</c:v>
                </c:pt>
                <c:pt idx="818">
                  <c:v>0.20155340557229401</c:v>
                </c:pt>
                <c:pt idx="819">
                  <c:v>0.19558324871916999</c:v>
                </c:pt>
                <c:pt idx="820">
                  <c:v>0.19585200145169501</c:v>
                </c:pt>
                <c:pt idx="821">
                  <c:v>0.19230641574052701</c:v>
                </c:pt>
                <c:pt idx="822">
                  <c:v>0.207804968498737</c:v>
                </c:pt>
                <c:pt idx="823">
                  <c:v>0.206525595594579</c:v>
                </c:pt>
                <c:pt idx="824">
                  <c:v>0.22544887646963799</c:v>
                </c:pt>
                <c:pt idx="825">
                  <c:v>0.21733683468363199</c:v>
                </c:pt>
                <c:pt idx="826">
                  <c:v>0.20424391733574701</c:v>
                </c:pt>
                <c:pt idx="827">
                  <c:v>0.21205198842737699</c:v>
                </c:pt>
                <c:pt idx="828">
                  <c:v>0.207912407748467</c:v>
                </c:pt>
                <c:pt idx="829">
                  <c:v>0.18945385551305599</c:v>
                </c:pt>
                <c:pt idx="830">
                  <c:v>0.16953427519927999</c:v>
                </c:pt>
                <c:pt idx="831">
                  <c:v>0.133829201582711</c:v>
                </c:pt>
                <c:pt idx="832">
                  <c:v>0.13716715636787499</c:v>
                </c:pt>
                <c:pt idx="833">
                  <c:v>0.15907009864545499</c:v>
                </c:pt>
                <c:pt idx="834">
                  <c:v>0.13635336086001901</c:v>
                </c:pt>
                <c:pt idx="835">
                  <c:v>7.05922766073072E-2</c:v>
                </c:pt>
                <c:pt idx="836">
                  <c:v>5.3033099191107699E-2</c:v>
                </c:pt>
                <c:pt idx="837">
                  <c:v>5.6233788317431803E-2</c:v>
                </c:pt>
                <c:pt idx="838">
                  <c:v>6.0427027510367298E-2</c:v>
                </c:pt>
                <c:pt idx="839">
                  <c:v>4.9778540980942199E-2</c:v>
                </c:pt>
                <c:pt idx="840">
                  <c:v>5.6945076173526503E-2</c:v>
                </c:pt>
                <c:pt idx="841">
                  <c:v>8.5594340170403099E-2</c:v>
                </c:pt>
                <c:pt idx="842">
                  <c:v>8.0795367597547296E-2</c:v>
                </c:pt>
                <c:pt idx="843">
                  <c:v>9.4203135535516902E-2</c:v>
                </c:pt>
                <c:pt idx="844">
                  <c:v>8.1910620843498594E-2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9AB-482E-AE16-282919B7B94E}"/>
            </c:ext>
          </c:extLst>
        </c:ser>
        <c:ser>
          <c:idx val="8"/>
          <c:order val="8"/>
          <c:tx>
            <c:strRef>
              <c:f>'Results_train240_2.4saaWeights'!$I$1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'Results_train240_2.4saaWeights'!$I$2:$I$847</c:f>
              <c:numCache>
                <c:formatCode>0,000</c:formatCode>
                <c:ptCount val="846"/>
                <c:pt idx="0">
                  <c:v>4.4678639715572899E-2</c:v>
                </c:pt>
                <c:pt idx="1">
                  <c:v>4.37745819346117E-2</c:v>
                </c:pt>
                <c:pt idx="2">
                  <c:v>4.62919727795187E-2</c:v>
                </c:pt>
                <c:pt idx="3">
                  <c:v>4.3180317705606701E-2</c:v>
                </c:pt>
                <c:pt idx="4">
                  <c:v>4.1342160055422003E-2</c:v>
                </c:pt>
                <c:pt idx="5">
                  <c:v>4.3890079088750797E-2</c:v>
                </c:pt>
                <c:pt idx="6">
                  <c:v>3.9844078529480201E-2</c:v>
                </c:pt>
                <c:pt idx="7">
                  <c:v>3.6415562018757897E-2</c:v>
                </c:pt>
                <c:pt idx="8">
                  <c:v>3.9197940158549598E-2</c:v>
                </c:pt>
                <c:pt idx="9">
                  <c:v>3.7729834868280902E-2</c:v>
                </c:pt>
                <c:pt idx="10">
                  <c:v>3.7528239692143202E-2</c:v>
                </c:pt>
                <c:pt idx="11">
                  <c:v>3.2676987061906297E-2</c:v>
                </c:pt>
                <c:pt idx="12">
                  <c:v>3.6230187176823803E-2</c:v>
                </c:pt>
                <c:pt idx="13">
                  <c:v>3.5391543445007001E-2</c:v>
                </c:pt>
                <c:pt idx="14">
                  <c:v>3.3327812629128498E-2</c:v>
                </c:pt>
                <c:pt idx="15">
                  <c:v>2.9981358228955202E-2</c:v>
                </c:pt>
                <c:pt idx="16">
                  <c:v>3.11384633387808E-2</c:v>
                </c:pt>
                <c:pt idx="17">
                  <c:v>3.0417652755700599E-2</c:v>
                </c:pt>
                <c:pt idx="18">
                  <c:v>2.77071281544665E-2</c:v>
                </c:pt>
                <c:pt idx="19">
                  <c:v>2.46146549915853E-2</c:v>
                </c:pt>
                <c:pt idx="20">
                  <c:v>2.7675588876007001E-2</c:v>
                </c:pt>
                <c:pt idx="21">
                  <c:v>2.9315592049602199E-2</c:v>
                </c:pt>
                <c:pt idx="22">
                  <c:v>2.67703865008335E-2</c:v>
                </c:pt>
                <c:pt idx="23">
                  <c:v>3.09959395831606E-2</c:v>
                </c:pt>
                <c:pt idx="24">
                  <c:v>3.3084108950112198E-2</c:v>
                </c:pt>
                <c:pt idx="25">
                  <c:v>3.2609148737959101E-2</c:v>
                </c:pt>
                <c:pt idx="26">
                  <c:v>3.0138495663856402E-2</c:v>
                </c:pt>
                <c:pt idx="27">
                  <c:v>2.2942714584902501E-2</c:v>
                </c:pt>
                <c:pt idx="28">
                  <c:v>2.4532267358305299E-2</c:v>
                </c:pt>
                <c:pt idx="29">
                  <c:v>2.0522981373083799E-2</c:v>
                </c:pt>
                <c:pt idx="30">
                  <c:v>1.76228684127911E-2</c:v>
                </c:pt>
                <c:pt idx="31">
                  <c:v>1.6146121488476599E-2</c:v>
                </c:pt>
                <c:pt idx="32">
                  <c:v>2.8560137792009499E-2</c:v>
                </c:pt>
                <c:pt idx="33">
                  <c:v>4.05541831525515E-2</c:v>
                </c:pt>
                <c:pt idx="34">
                  <c:v>4.3675623929851401E-2</c:v>
                </c:pt>
                <c:pt idx="35">
                  <c:v>4.7335334742499499E-2</c:v>
                </c:pt>
                <c:pt idx="36">
                  <c:v>4.7792397651427898E-2</c:v>
                </c:pt>
                <c:pt idx="37">
                  <c:v>4.9377107971292598E-2</c:v>
                </c:pt>
                <c:pt idx="38">
                  <c:v>5.3668244428006703E-2</c:v>
                </c:pt>
                <c:pt idx="39">
                  <c:v>5.4513146637398702E-2</c:v>
                </c:pt>
                <c:pt idx="40">
                  <c:v>6.3767451547152396E-2</c:v>
                </c:pt>
                <c:pt idx="41">
                  <c:v>4.5210000396275402E-2</c:v>
                </c:pt>
                <c:pt idx="42">
                  <c:v>4.6577956451561701E-2</c:v>
                </c:pt>
                <c:pt idx="43">
                  <c:v>3.8577571613547197E-2</c:v>
                </c:pt>
                <c:pt idx="44">
                  <c:v>3.6930772765564002E-2</c:v>
                </c:pt>
                <c:pt idx="45">
                  <c:v>3.6375336895353702E-2</c:v>
                </c:pt>
                <c:pt idx="46">
                  <c:v>3.2050497541747401E-2</c:v>
                </c:pt>
                <c:pt idx="47">
                  <c:v>3.3682466526609799E-2</c:v>
                </c:pt>
                <c:pt idx="48">
                  <c:v>3.34999941550101E-2</c:v>
                </c:pt>
                <c:pt idx="49">
                  <c:v>3.77974456467704E-2</c:v>
                </c:pt>
                <c:pt idx="50">
                  <c:v>3.8150887589658102E-2</c:v>
                </c:pt>
                <c:pt idx="51">
                  <c:v>3.2458507386783103E-2</c:v>
                </c:pt>
                <c:pt idx="52">
                  <c:v>4.4514408743370898E-2</c:v>
                </c:pt>
                <c:pt idx="53">
                  <c:v>4.8148334454523899E-2</c:v>
                </c:pt>
                <c:pt idx="54">
                  <c:v>5.43197427046158E-2</c:v>
                </c:pt>
                <c:pt idx="55">
                  <c:v>4.9885526193829501E-2</c:v>
                </c:pt>
                <c:pt idx="56">
                  <c:v>5.1520979237994598E-2</c:v>
                </c:pt>
                <c:pt idx="57">
                  <c:v>5.85022013255986E-2</c:v>
                </c:pt>
                <c:pt idx="58">
                  <c:v>5.9596915675214197E-2</c:v>
                </c:pt>
                <c:pt idx="59">
                  <c:v>6.4166369887368804E-2</c:v>
                </c:pt>
                <c:pt idx="60">
                  <c:v>5.7001041353399597E-2</c:v>
                </c:pt>
                <c:pt idx="61">
                  <c:v>6.3959047844980896E-2</c:v>
                </c:pt>
                <c:pt idx="62">
                  <c:v>6.5256446711586202E-2</c:v>
                </c:pt>
                <c:pt idx="63">
                  <c:v>6.3108729558287502E-2</c:v>
                </c:pt>
                <c:pt idx="64">
                  <c:v>6.6909255276168603E-2</c:v>
                </c:pt>
                <c:pt idx="65">
                  <c:v>6.6355825108525196E-2</c:v>
                </c:pt>
                <c:pt idx="66">
                  <c:v>7.1389416093257996E-2</c:v>
                </c:pt>
                <c:pt idx="67">
                  <c:v>7.9259924569124604E-2</c:v>
                </c:pt>
                <c:pt idx="68">
                  <c:v>7.7398917214438104E-2</c:v>
                </c:pt>
                <c:pt idx="69">
                  <c:v>7.73198833762717E-2</c:v>
                </c:pt>
                <c:pt idx="70">
                  <c:v>6.5830518329573096E-2</c:v>
                </c:pt>
                <c:pt idx="71">
                  <c:v>7.2736753383310801E-2</c:v>
                </c:pt>
                <c:pt idx="72">
                  <c:v>7.3911316603507596E-2</c:v>
                </c:pt>
                <c:pt idx="73">
                  <c:v>6.6602663651719907E-2</c:v>
                </c:pt>
                <c:pt idx="74">
                  <c:v>4.9453953155436201E-2</c:v>
                </c:pt>
                <c:pt idx="75">
                  <c:v>4.2594871462492898E-2</c:v>
                </c:pt>
                <c:pt idx="76">
                  <c:v>4.16311471517972E-2</c:v>
                </c:pt>
                <c:pt idx="77">
                  <c:v>3.44898699486125E-2</c:v>
                </c:pt>
                <c:pt idx="78">
                  <c:v>3.4860374691237497E-2</c:v>
                </c:pt>
                <c:pt idx="79">
                  <c:v>4.6305041739491098E-2</c:v>
                </c:pt>
                <c:pt idx="80">
                  <c:v>4.7192507919244897E-2</c:v>
                </c:pt>
                <c:pt idx="81">
                  <c:v>5.9752946236791803E-2</c:v>
                </c:pt>
                <c:pt idx="82">
                  <c:v>5.1738548174762297E-2</c:v>
                </c:pt>
                <c:pt idx="83">
                  <c:v>3.59751328877582E-2</c:v>
                </c:pt>
                <c:pt idx="84">
                  <c:v>3.0681690395720201E-2</c:v>
                </c:pt>
                <c:pt idx="85">
                  <c:v>6.4475517610877595E-2</c:v>
                </c:pt>
                <c:pt idx="86">
                  <c:v>6.83535573869508E-2</c:v>
                </c:pt>
                <c:pt idx="87">
                  <c:v>6.7035780121914204E-2</c:v>
                </c:pt>
                <c:pt idx="88">
                  <c:v>6.7653822022345697E-2</c:v>
                </c:pt>
                <c:pt idx="89">
                  <c:v>7.9081142456015899E-2</c:v>
                </c:pt>
                <c:pt idx="90">
                  <c:v>0.104891431352603</c:v>
                </c:pt>
                <c:pt idx="91">
                  <c:v>0.10048011519952101</c:v>
                </c:pt>
                <c:pt idx="92">
                  <c:v>8.3094069333178505E-2</c:v>
                </c:pt>
                <c:pt idx="93">
                  <c:v>9.3498093734218204E-2</c:v>
                </c:pt>
                <c:pt idx="94">
                  <c:v>9.3876976945507701E-2</c:v>
                </c:pt>
                <c:pt idx="95">
                  <c:v>0.10512759598565</c:v>
                </c:pt>
                <c:pt idx="96">
                  <c:v>0.100261594001018</c:v>
                </c:pt>
                <c:pt idx="97">
                  <c:v>0.102756618250052</c:v>
                </c:pt>
                <c:pt idx="98">
                  <c:v>0.111294709428979</c:v>
                </c:pt>
                <c:pt idx="99">
                  <c:v>0.11088031916583201</c:v>
                </c:pt>
                <c:pt idx="100">
                  <c:v>0.115636912193204</c:v>
                </c:pt>
                <c:pt idx="101">
                  <c:v>0.111898410745726</c:v>
                </c:pt>
                <c:pt idx="102">
                  <c:v>0.113833292227299</c:v>
                </c:pt>
                <c:pt idx="103">
                  <c:v>0.109726338021643</c:v>
                </c:pt>
                <c:pt idx="104">
                  <c:v>0.114585538219995</c:v>
                </c:pt>
                <c:pt idx="105">
                  <c:v>0.11006219054263899</c:v>
                </c:pt>
                <c:pt idx="106">
                  <c:v>0.110456050475914</c:v>
                </c:pt>
                <c:pt idx="107">
                  <c:v>0.10053149923612199</c:v>
                </c:pt>
                <c:pt idx="108">
                  <c:v>0.10930444500370801</c:v>
                </c:pt>
                <c:pt idx="109">
                  <c:v>0.11609535655941</c:v>
                </c:pt>
                <c:pt idx="110">
                  <c:v>9.8251797828833295E-2</c:v>
                </c:pt>
                <c:pt idx="111">
                  <c:v>0.110398012937135</c:v>
                </c:pt>
                <c:pt idx="112">
                  <c:v>0.120340924440794</c:v>
                </c:pt>
                <c:pt idx="113">
                  <c:v>0.128939055917347</c:v>
                </c:pt>
                <c:pt idx="114">
                  <c:v>0.13659490279078801</c:v>
                </c:pt>
                <c:pt idx="115">
                  <c:v>0.13513933149168</c:v>
                </c:pt>
                <c:pt idx="116">
                  <c:v>0.14380723898457301</c:v>
                </c:pt>
                <c:pt idx="117">
                  <c:v>0.14881559631211999</c:v>
                </c:pt>
                <c:pt idx="118">
                  <c:v>0.146633048053189</c:v>
                </c:pt>
                <c:pt idx="119">
                  <c:v>0.13609767256128999</c:v>
                </c:pt>
                <c:pt idx="120">
                  <c:v>0.13411277551440401</c:v>
                </c:pt>
                <c:pt idx="121">
                  <c:v>0.131632257190305</c:v>
                </c:pt>
                <c:pt idx="122">
                  <c:v>0.13219331823193001</c:v>
                </c:pt>
                <c:pt idx="123">
                  <c:v>0.131473810948254</c:v>
                </c:pt>
                <c:pt idx="124">
                  <c:v>0.13161470846627801</c:v>
                </c:pt>
                <c:pt idx="125">
                  <c:v>0.144203059612036</c:v>
                </c:pt>
                <c:pt idx="126">
                  <c:v>0.147852884328944</c:v>
                </c:pt>
                <c:pt idx="127">
                  <c:v>0.14774237127833201</c:v>
                </c:pt>
                <c:pt idx="128">
                  <c:v>0.15577146942639</c:v>
                </c:pt>
                <c:pt idx="129">
                  <c:v>0.15957780546119801</c:v>
                </c:pt>
                <c:pt idx="130">
                  <c:v>0.16064009348982999</c:v>
                </c:pt>
                <c:pt idx="131">
                  <c:v>0.162416623815726</c:v>
                </c:pt>
                <c:pt idx="132">
                  <c:v>0.156639194828358</c:v>
                </c:pt>
                <c:pt idx="133">
                  <c:v>0.15734130954082001</c:v>
                </c:pt>
                <c:pt idx="134">
                  <c:v>0.165410035235701</c:v>
                </c:pt>
                <c:pt idx="135">
                  <c:v>0.16497742127666001</c:v>
                </c:pt>
                <c:pt idx="136">
                  <c:v>0.16537923372059199</c:v>
                </c:pt>
                <c:pt idx="137">
                  <c:v>0.153350498340032</c:v>
                </c:pt>
                <c:pt idx="138">
                  <c:v>0.159953749642301</c:v>
                </c:pt>
                <c:pt idx="139">
                  <c:v>0.16239182756946299</c:v>
                </c:pt>
                <c:pt idx="140">
                  <c:v>0.16065853393608401</c:v>
                </c:pt>
                <c:pt idx="141">
                  <c:v>0.16494435531790599</c:v>
                </c:pt>
                <c:pt idx="142">
                  <c:v>0.16356036652686101</c:v>
                </c:pt>
                <c:pt idx="143">
                  <c:v>0.149011617832363</c:v>
                </c:pt>
                <c:pt idx="144">
                  <c:v>0.14799978431056601</c:v>
                </c:pt>
                <c:pt idx="145">
                  <c:v>0.14880066012127399</c:v>
                </c:pt>
                <c:pt idx="146">
                  <c:v>0.15275867707149299</c:v>
                </c:pt>
                <c:pt idx="147">
                  <c:v>0.14409610826602301</c:v>
                </c:pt>
                <c:pt idx="148">
                  <c:v>0.13021997704950899</c:v>
                </c:pt>
                <c:pt idx="149">
                  <c:v>0.135760141199988</c:v>
                </c:pt>
                <c:pt idx="150">
                  <c:v>0.12355747124748299</c:v>
                </c:pt>
                <c:pt idx="151">
                  <c:v>0.11954713769194</c:v>
                </c:pt>
                <c:pt idx="152">
                  <c:v>0.10791241192926999</c:v>
                </c:pt>
                <c:pt idx="153">
                  <c:v>0.109786242520536</c:v>
                </c:pt>
                <c:pt idx="154">
                  <c:v>0.10118997066897301</c:v>
                </c:pt>
                <c:pt idx="155">
                  <c:v>9.3933096925058704E-2</c:v>
                </c:pt>
                <c:pt idx="156">
                  <c:v>8.6511900041369605E-2</c:v>
                </c:pt>
                <c:pt idx="157">
                  <c:v>7.6344136073095106E-2</c:v>
                </c:pt>
                <c:pt idx="158">
                  <c:v>7.6109639557545905E-2</c:v>
                </c:pt>
                <c:pt idx="159">
                  <c:v>6.89743385629457E-2</c:v>
                </c:pt>
                <c:pt idx="160">
                  <c:v>6.7395856301741094E-2</c:v>
                </c:pt>
                <c:pt idx="161">
                  <c:v>6.5892205637563497E-2</c:v>
                </c:pt>
                <c:pt idx="162">
                  <c:v>6.7742410137348705E-2</c:v>
                </c:pt>
                <c:pt idx="163">
                  <c:v>6.9911202484415597E-2</c:v>
                </c:pt>
                <c:pt idx="164">
                  <c:v>7.7566974988356005E-2</c:v>
                </c:pt>
                <c:pt idx="165">
                  <c:v>7.8811132473335294E-2</c:v>
                </c:pt>
                <c:pt idx="166">
                  <c:v>8.8278178774658503E-2</c:v>
                </c:pt>
                <c:pt idx="167">
                  <c:v>9.0636282059480197E-2</c:v>
                </c:pt>
                <c:pt idx="168">
                  <c:v>7.5631978348907405E-2</c:v>
                </c:pt>
                <c:pt idx="169">
                  <c:v>8.7947283763391698E-2</c:v>
                </c:pt>
                <c:pt idx="170">
                  <c:v>9.5062477997980593E-2</c:v>
                </c:pt>
                <c:pt idx="171">
                  <c:v>0.10619296727251901</c:v>
                </c:pt>
                <c:pt idx="172">
                  <c:v>8.9040928019588295E-2</c:v>
                </c:pt>
                <c:pt idx="173">
                  <c:v>0.141296519707304</c:v>
                </c:pt>
                <c:pt idx="174">
                  <c:v>0.14557051994633499</c:v>
                </c:pt>
                <c:pt idx="175">
                  <c:v>0.16604147073956099</c:v>
                </c:pt>
                <c:pt idx="176">
                  <c:v>0.15770679340702201</c:v>
                </c:pt>
                <c:pt idx="177">
                  <c:v>0.19700777588701901</c:v>
                </c:pt>
                <c:pt idx="178">
                  <c:v>0.25448533347124203</c:v>
                </c:pt>
                <c:pt idx="179">
                  <c:v>0.279017088021693</c:v>
                </c:pt>
                <c:pt idx="180">
                  <c:v>0.27506369245762302</c:v>
                </c:pt>
                <c:pt idx="181">
                  <c:v>0.28420591352896801</c:v>
                </c:pt>
                <c:pt idx="182">
                  <c:v>0.30289605207401399</c:v>
                </c:pt>
                <c:pt idx="183">
                  <c:v>0.32854599521678002</c:v>
                </c:pt>
                <c:pt idx="184">
                  <c:v>0.41918423505121499</c:v>
                </c:pt>
                <c:pt idx="185">
                  <c:v>0.51638360022251395</c:v>
                </c:pt>
                <c:pt idx="186">
                  <c:v>0.54047439776478101</c:v>
                </c:pt>
                <c:pt idx="187">
                  <c:v>0.33211044303428</c:v>
                </c:pt>
                <c:pt idx="188">
                  <c:v>0.36113444040619203</c:v>
                </c:pt>
                <c:pt idx="189">
                  <c:v>0.409169844519088</c:v>
                </c:pt>
                <c:pt idx="190">
                  <c:v>0.43078250161756598</c:v>
                </c:pt>
                <c:pt idx="191">
                  <c:v>0.43295096612935102</c:v>
                </c:pt>
                <c:pt idx="192">
                  <c:v>0.43347562704937298</c:v>
                </c:pt>
                <c:pt idx="193">
                  <c:v>0.43875343648253501</c:v>
                </c:pt>
                <c:pt idx="194">
                  <c:v>0.43524301197779403</c:v>
                </c:pt>
                <c:pt idx="195">
                  <c:v>0.43685011192150303</c:v>
                </c:pt>
                <c:pt idx="196">
                  <c:v>0.45029554552675299</c:v>
                </c:pt>
                <c:pt idx="197">
                  <c:v>0.438539014109467</c:v>
                </c:pt>
                <c:pt idx="198">
                  <c:v>0.43634828087060201</c:v>
                </c:pt>
                <c:pt idx="199">
                  <c:v>0.431266698211419</c:v>
                </c:pt>
                <c:pt idx="200">
                  <c:v>0.34386243846766501</c:v>
                </c:pt>
                <c:pt idx="201">
                  <c:v>0.43713611164993099</c:v>
                </c:pt>
                <c:pt idx="202">
                  <c:v>0.40071547969725502</c:v>
                </c:pt>
                <c:pt idx="203">
                  <c:v>0.39700585817163497</c:v>
                </c:pt>
                <c:pt idx="204">
                  <c:v>0.41580524370988797</c:v>
                </c:pt>
                <c:pt idx="205">
                  <c:v>0.43745501259432401</c:v>
                </c:pt>
                <c:pt idx="206">
                  <c:v>0.44085205404430899</c:v>
                </c:pt>
                <c:pt idx="207">
                  <c:v>0.40939303354055301</c:v>
                </c:pt>
                <c:pt idx="208">
                  <c:v>0.370173948545436</c:v>
                </c:pt>
                <c:pt idx="209">
                  <c:v>0.46311503711309299</c:v>
                </c:pt>
                <c:pt idx="210">
                  <c:v>0.45379664845935103</c:v>
                </c:pt>
                <c:pt idx="211">
                  <c:v>0.42644029990947102</c:v>
                </c:pt>
                <c:pt idx="212">
                  <c:v>0.40215012942226003</c:v>
                </c:pt>
                <c:pt idx="213">
                  <c:v>0.435712178992887</c:v>
                </c:pt>
                <c:pt idx="214">
                  <c:v>0.46859092847241401</c:v>
                </c:pt>
                <c:pt idx="215">
                  <c:v>0.507925072952365</c:v>
                </c:pt>
                <c:pt idx="216">
                  <c:v>0.47196497484233502</c:v>
                </c:pt>
                <c:pt idx="217">
                  <c:v>0.477418938405205</c:v>
                </c:pt>
                <c:pt idx="218">
                  <c:v>0.42218345387609901</c:v>
                </c:pt>
                <c:pt idx="219">
                  <c:v>0.45347636345990799</c:v>
                </c:pt>
                <c:pt idx="220">
                  <c:v>0.45152629534357003</c:v>
                </c:pt>
                <c:pt idx="221">
                  <c:v>0.514595850353183</c:v>
                </c:pt>
                <c:pt idx="222">
                  <c:v>0.54354143751900597</c:v>
                </c:pt>
                <c:pt idx="223">
                  <c:v>0.47460294503995498</c:v>
                </c:pt>
                <c:pt idx="224">
                  <c:v>0.45998006349629</c:v>
                </c:pt>
                <c:pt idx="225">
                  <c:v>0.44879954810935901</c:v>
                </c:pt>
                <c:pt idx="226">
                  <c:v>0.37125475466692298</c:v>
                </c:pt>
                <c:pt idx="227">
                  <c:v>0.36472269048529199</c:v>
                </c:pt>
                <c:pt idx="228">
                  <c:v>0.29213451502068699</c:v>
                </c:pt>
                <c:pt idx="229">
                  <c:v>0.223606571230856</c:v>
                </c:pt>
                <c:pt idx="230">
                  <c:v>0.26065892672078</c:v>
                </c:pt>
                <c:pt idx="231">
                  <c:v>0.197420050434058</c:v>
                </c:pt>
                <c:pt idx="232">
                  <c:v>0.11542748669492101</c:v>
                </c:pt>
                <c:pt idx="233">
                  <c:v>5.7655885848154197E-2</c:v>
                </c:pt>
                <c:pt idx="234">
                  <c:v>2.6795857514394301E-2</c:v>
                </c:pt>
                <c:pt idx="235">
                  <c:v>1.5658810312022699E-8</c:v>
                </c:pt>
                <c:pt idx="236">
                  <c:v>2.4858688550897002E-8</c:v>
                </c:pt>
                <c:pt idx="237">
                  <c:v>2.8351353373548701E-9</c:v>
                </c:pt>
                <c:pt idx="238">
                  <c:v>1.6072740801313001E-8</c:v>
                </c:pt>
                <c:pt idx="239">
                  <c:v>7.9321589166457299E-9</c:v>
                </c:pt>
                <c:pt idx="240">
                  <c:v>8.4984164185057298E-8</c:v>
                </c:pt>
                <c:pt idx="241">
                  <c:v>1.1358056005763299E-8</c:v>
                </c:pt>
                <c:pt idx="242">
                  <c:v>7.2449043789273995E-8</c:v>
                </c:pt>
                <c:pt idx="243">
                  <c:v>3.2769385390095E-6</c:v>
                </c:pt>
                <c:pt idx="244">
                  <c:v>8.6563356193835706E-6</c:v>
                </c:pt>
                <c:pt idx="245">
                  <c:v>3.6534582985257397E-8</c:v>
                </c:pt>
                <c:pt idx="246">
                  <c:v>2.4580319411441299E-8</c:v>
                </c:pt>
                <c:pt idx="247">
                  <c:v>9.7172274356493006E-9</c:v>
                </c:pt>
                <c:pt idx="248">
                  <c:v>3.34060163301813E-7</c:v>
                </c:pt>
                <c:pt idx="249">
                  <c:v>4.4411404929836403E-8</c:v>
                </c:pt>
                <c:pt idx="250">
                  <c:v>1.3759473844364399E-8</c:v>
                </c:pt>
                <c:pt idx="251">
                  <c:v>1.81657800461553E-9</c:v>
                </c:pt>
                <c:pt idx="252">
                  <c:v>2.6017847914177199E-8</c:v>
                </c:pt>
                <c:pt idx="253">
                  <c:v>4.38137833615854E-8</c:v>
                </c:pt>
                <c:pt idx="254">
                  <c:v>2.2907923894757799E-8</c:v>
                </c:pt>
                <c:pt idx="255">
                  <c:v>1.63662666784911E-9</c:v>
                </c:pt>
                <c:pt idx="256">
                  <c:v>6.7134389211658499E-9</c:v>
                </c:pt>
                <c:pt idx="257">
                  <c:v>1.7422909284681899E-9</c:v>
                </c:pt>
                <c:pt idx="258">
                  <c:v>1.1979192615763499E-8</c:v>
                </c:pt>
                <c:pt idx="259">
                  <c:v>3.34277847797545E-9</c:v>
                </c:pt>
                <c:pt idx="260">
                  <c:v>2.8836859439982301E-9</c:v>
                </c:pt>
                <c:pt idx="261">
                  <c:v>1.5975242667441101E-8</c:v>
                </c:pt>
                <c:pt idx="262">
                  <c:v>8.1381763616144797E-8</c:v>
                </c:pt>
                <c:pt idx="263">
                  <c:v>7.53262460767761E-8</c:v>
                </c:pt>
                <c:pt idx="264">
                  <c:v>1.41289230815509E-8</c:v>
                </c:pt>
                <c:pt idx="265">
                  <c:v>1.07014438221116E-7</c:v>
                </c:pt>
                <c:pt idx="266">
                  <c:v>5.1410245651748003E-9</c:v>
                </c:pt>
                <c:pt idx="267">
                  <c:v>2.5408186617258401E-9</c:v>
                </c:pt>
                <c:pt idx="268">
                  <c:v>4.5688197372589501E-9</c:v>
                </c:pt>
                <c:pt idx="269">
                  <c:v>1.0880063829622599E-8</c:v>
                </c:pt>
                <c:pt idx="270">
                  <c:v>2.4135159124800599E-8</c:v>
                </c:pt>
                <c:pt idx="271">
                  <c:v>2.8971753209614202E-8</c:v>
                </c:pt>
                <c:pt idx="272">
                  <c:v>1.17755445422216E-7</c:v>
                </c:pt>
                <c:pt idx="273">
                  <c:v>1.60354473058345E-9</c:v>
                </c:pt>
                <c:pt idx="274">
                  <c:v>6.8702463847692802E-10</c:v>
                </c:pt>
                <c:pt idx="275">
                  <c:v>3.8801871482359999E-8</c:v>
                </c:pt>
                <c:pt idx="276">
                  <c:v>1.3759198636744799E-9</c:v>
                </c:pt>
                <c:pt idx="277">
                  <c:v>2.3057559139959799E-10</c:v>
                </c:pt>
                <c:pt idx="278">
                  <c:v>8.8255035932178797E-10</c:v>
                </c:pt>
                <c:pt idx="279">
                  <c:v>4.8258974710979902E-8</c:v>
                </c:pt>
                <c:pt idx="280">
                  <c:v>4.2983705402890803E-8</c:v>
                </c:pt>
                <c:pt idx="281">
                  <c:v>7.17734518765687E-9</c:v>
                </c:pt>
                <c:pt idx="282">
                  <c:v>2.1020154390292601E-10</c:v>
                </c:pt>
                <c:pt idx="283">
                  <c:v>1.1512485082817301E-9</c:v>
                </c:pt>
                <c:pt idx="284">
                  <c:v>2.6460850116636499E-9</c:v>
                </c:pt>
                <c:pt idx="285">
                  <c:v>2.1828519280139599E-10</c:v>
                </c:pt>
                <c:pt idx="286">
                  <c:v>4.2145093078017601E-10</c:v>
                </c:pt>
                <c:pt idx="287">
                  <c:v>3.2411368115129798E-9</c:v>
                </c:pt>
                <c:pt idx="288">
                  <c:v>5.4918122704815497E-9</c:v>
                </c:pt>
                <c:pt idx="289">
                  <c:v>2.7062513709146599E-9</c:v>
                </c:pt>
                <c:pt idx="290">
                  <c:v>7.8390288345588994E-8</c:v>
                </c:pt>
                <c:pt idx="291">
                  <c:v>3.79691222610463E-9</c:v>
                </c:pt>
                <c:pt idx="292">
                  <c:v>1.4958705864986199E-7</c:v>
                </c:pt>
                <c:pt idx="293">
                  <c:v>9.1610115026226295E-9</c:v>
                </c:pt>
                <c:pt idx="294">
                  <c:v>6.1266064115903698E-9</c:v>
                </c:pt>
                <c:pt idx="295">
                  <c:v>6.3322337969389101E-8</c:v>
                </c:pt>
                <c:pt idx="296">
                  <c:v>4.2620788274694903E-8</c:v>
                </c:pt>
                <c:pt idx="297">
                  <c:v>2.9344131623532499E-9</c:v>
                </c:pt>
                <c:pt idx="298">
                  <c:v>7.3571699918749905E-10</c:v>
                </c:pt>
                <c:pt idx="299">
                  <c:v>8.9531191151717703E-9</c:v>
                </c:pt>
                <c:pt idx="300">
                  <c:v>6.2969089396612498E-9</c:v>
                </c:pt>
                <c:pt idx="301">
                  <c:v>2.46921628560848E-8</c:v>
                </c:pt>
                <c:pt idx="302">
                  <c:v>7.3235776863052902E-10</c:v>
                </c:pt>
                <c:pt idx="303">
                  <c:v>1.06611043781704E-8</c:v>
                </c:pt>
                <c:pt idx="304">
                  <c:v>1.2664823759799401E-8</c:v>
                </c:pt>
                <c:pt idx="305">
                  <c:v>2.2795139193817402E-9</c:v>
                </c:pt>
                <c:pt idx="306">
                  <c:v>1.5519977722002901E-9</c:v>
                </c:pt>
                <c:pt idx="307">
                  <c:v>5.0508832264525397E-8</c:v>
                </c:pt>
                <c:pt idx="308">
                  <c:v>8.7360586070505102E-10</c:v>
                </c:pt>
                <c:pt idx="309">
                  <c:v>8.3592905192186403E-10</c:v>
                </c:pt>
                <c:pt idx="310">
                  <c:v>1.7622237463699899E-9</c:v>
                </c:pt>
                <c:pt idx="311">
                  <c:v>2.50704813907374E-9</c:v>
                </c:pt>
                <c:pt idx="312">
                  <c:v>4.9802113344644696E-10</c:v>
                </c:pt>
                <c:pt idx="313">
                  <c:v>4.0693633094999997E-9</c:v>
                </c:pt>
                <c:pt idx="314">
                  <c:v>3.5409848113843698E-8</c:v>
                </c:pt>
                <c:pt idx="315">
                  <c:v>1.31169533430149E-8</c:v>
                </c:pt>
                <c:pt idx="316">
                  <c:v>1.5111447380524501E-8</c:v>
                </c:pt>
                <c:pt idx="317">
                  <c:v>1.4740845308269799E-10</c:v>
                </c:pt>
                <c:pt idx="318">
                  <c:v>7.4208081311981294E-8</c:v>
                </c:pt>
                <c:pt idx="319">
                  <c:v>7.6969955939901106E-9</c:v>
                </c:pt>
                <c:pt idx="320">
                  <c:v>4.4541121827754898E-9</c:v>
                </c:pt>
                <c:pt idx="321">
                  <c:v>1.36035541122793E-8</c:v>
                </c:pt>
                <c:pt idx="322">
                  <c:v>3.5677180955489101E-9</c:v>
                </c:pt>
                <c:pt idx="323">
                  <c:v>7.6154650005564295E-9</c:v>
                </c:pt>
                <c:pt idx="324">
                  <c:v>1.2202199842609999E-9</c:v>
                </c:pt>
                <c:pt idx="325">
                  <c:v>1.5219684302795599E-8</c:v>
                </c:pt>
                <c:pt idx="326">
                  <c:v>6.9705642648738796E-9</c:v>
                </c:pt>
                <c:pt idx="327">
                  <c:v>5.13282187866513E-9</c:v>
                </c:pt>
                <c:pt idx="328">
                  <c:v>5.9960767234091998E-9</c:v>
                </c:pt>
                <c:pt idx="329">
                  <c:v>4.9550442886971E-8</c:v>
                </c:pt>
                <c:pt idx="330">
                  <c:v>1.01163327889866E-7</c:v>
                </c:pt>
                <c:pt idx="331">
                  <c:v>4.8324503352864901E-7</c:v>
                </c:pt>
                <c:pt idx="332">
                  <c:v>5.1612392142110903E-9</c:v>
                </c:pt>
                <c:pt idx="333">
                  <c:v>3.8056626518956898E-10</c:v>
                </c:pt>
                <c:pt idx="334">
                  <c:v>1.83472725980981E-8</c:v>
                </c:pt>
                <c:pt idx="335">
                  <c:v>5.1909063292937102E-8</c:v>
                </c:pt>
                <c:pt idx="336">
                  <c:v>1.2268715939524099E-7</c:v>
                </c:pt>
                <c:pt idx="337">
                  <c:v>3.12590983705296E-8</c:v>
                </c:pt>
                <c:pt idx="338">
                  <c:v>7.0214669908596496E-7</c:v>
                </c:pt>
                <c:pt idx="339">
                  <c:v>2.3387069094303399E-9</c:v>
                </c:pt>
                <c:pt idx="340">
                  <c:v>1.1233011696696101E-6</c:v>
                </c:pt>
                <c:pt idx="341">
                  <c:v>6.8403372152107197E-7</c:v>
                </c:pt>
                <c:pt idx="342">
                  <c:v>4.6638395126009799E-7</c:v>
                </c:pt>
                <c:pt idx="343">
                  <c:v>3.31642003235094E-8</c:v>
                </c:pt>
                <c:pt idx="344">
                  <c:v>7.5443913185947197E-8</c:v>
                </c:pt>
                <c:pt idx="345">
                  <c:v>6.9002731173731198E-8</c:v>
                </c:pt>
                <c:pt idx="346">
                  <c:v>2.5497064363513801E-9</c:v>
                </c:pt>
                <c:pt idx="347">
                  <c:v>4.7499294317373999E-7</c:v>
                </c:pt>
                <c:pt idx="348">
                  <c:v>4.43286070235985E-8</c:v>
                </c:pt>
                <c:pt idx="349">
                  <c:v>4.31024695026512E-8</c:v>
                </c:pt>
                <c:pt idx="350">
                  <c:v>2.57683925561594E-8</c:v>
                </c:pt>
                <c:pt idx="351">
                  <c:v>7.3544269980177404E-8</c:v>
                </c:pt>
                <c:pt idx="352">
                  <c:v>1.4958155223921101E-7</c:v>
                </c:pt>
                <c:pt idx="353">
                  <c:v>6.4110661195843899E-10</c:v>
                </c:pt>
                <c:pt idx="354">
                  <c:v>1.70538956041252E-7</c:v>
                </c:pt>
                <c:pt idx="355">
                  <c:v>4.1454387944656102E-10</c:v>
                </c:pt>
                <c:pt idx="356">
                  <c:v>3.0348916440691697E-8</c:v>
                </c:pt>
                <c:pt idx="357">
                  <c:v>6.8598757985362503E-8</c:v>
                </c:pt>
                <c:pt idx="358">
                  <c:v>1.5220828025652999E-9</c:v>
                </c:pt>
                <c:pt idx="359">
                  <c:v>8.1366401286082202E-8</c:v>
                </c:pt>
                <c:pt idx="360">
                  <c:v>4.0392266256072103E-8</c:v>
                </c:pt>
                <c:pt idx="361">
                  <c:v>7.2435629313638902E-8</c:v>
                </c:pt>
                <c:pt idx="362">
                  <c:v>2.2587905678293498E-8</c:v>
                </c:pt>
                <c:pt idx="363">
                  <c:v>9.8313547751068906E-8</c:v>
                </c:pt>
                <c:pt idx="364">
                  <c:v>3.55537666736827E-7</c:v>
                </c:pt>
                <c:pt idx="365">
                  <c:v>3.0255753524290399E-8</c:v>
                </c:pt>
                <c:pt idx="366">
                  <c:v>3.5316673509526499E-7</c:v>
                </c:pt>
                <c:pt idx="367">
                  <c:v>3.1874724835083598E-9</c:v>
                </c:pt>
                <c:pt idx="368">
                  <c:v>1.6612032357052499E-9</c:v>
                </c:pt>
                <c:pt idx="369">
                  <c:v>5.1557743265086604E-9</c:v>
                </c:pt>
                <c:pt idx="370">
                  <c:v>1.0306818699644001E-8</c:v>
                </c:pt>
                <c:pt idx="371">
                  <c:v>1.4905673214484399E-8</c:v>
                </c:pt>
                <c:pt idx="372">
                  <c:v>2.60314215528165E-9</c:v>
                </c:pt>
                <c:pt idx="373">
                  <c:v>5.3047651711323899E-9</c:v>
                </c:pt>
                <c:pt idx="374">
                  <c:v>2.4025983782533699E-7</c:v>
                </c:pt>
                <c:pt idx="375">
                  <c:v>5.2260475484374701E-9</c:v>
                </c:pt>
                <c:pt idx="376">
                  <c:v>1.8000670064061199E-9</c:v>
                </c:pt>
                <c:pt idx="377">
                  <c:v>5.3122189574087401E-9</c:v>
                </c:pt>
                <c:pt idx="378">
                  <c:v>5.31322799394295E-8</c:v>
                </c:pt>
                <c:pt idx="379">
                  <c:v>1.3377253072198299E-7</c:v>
                </c:pt>
                <c:pt idx="380">
                  <c:v>2.2542314985900802E-9</c:v>
                </c:pt>
                <c:pt idx="381">
                  <c:v>4.7644219003779903E-9</c:v>
                </c:pt>
                <c:pt idx="382">
                  <c:v>1.5385174460591E-7</c:v>
                </c:pt>
                <c:pt idx="383">
                  <c:v>4.38559080530833E-8</c:v>
                </c:pt>
                <c:pt idx="384">
                  <c:v>1.9737329542381701E-8</c:v>
                </c:pt>
                <c:pt idx="385">
                  <c:v>1.0334654732541501E-9</c:v>
                </c:pt>
                <c:pt idx="386">
                  <c:v>1.8743422472863799E-8</c:v>
                </c:pt>
                <c:pt idx="387">
                  <c:v>4.1416669535088304E-9</c:v>
                </c:pt>
                <c:pt idx="388">
                  <c:v>2.1528683943338799E-9</c:v>
                </c:pt>
                <c:pt idx="389">
                  <c:v>4.1310379579075501E-9</c:v>
                </c:pt>
                <c:pt idx="390">
                  <c:v>1.52319137918147E-9</c:v>
                </c:pt>
                <c:pt idx="391">
                  <c:v>1.58243753526382E-9</c:v>
                </c:pt>
                <c:pt idx="392">
                  <c:v>9.8235578287353004E-9</c:v>
                </c:pt>
                <c:pt idx="393">
                  <c:v>2.2355527740974E-8</c:v>
                </c:pt>
                <c:pt idx="394">
                  <c:v>3.6123270637787901E-10</c:v>
                </c:pt>
                <c:pt idx="395">
                  <c:v>1.2244130354022501E-7</c:v>
                </c:pt>
                <c:pt idx="396">
                  <c:v>2.51993072846373E-8</c:v>
                </c:pt>
                <c:pt idx="397">
                  <c:v>1.40206000340529E-8</c:v>
                </c:pt>
                <c:pt idx="398">
                  <c:v>7.1702000975889298E-9</c:v>
                </c:pt>
                <c:pt idx="399">
                  <c:v>1.03799916012797E-8</c:v>
                </c:pt>
                <c:pt idx="400">
                  <c:v>1.06732856513122E-8</c:v>
                </c:pt>
                <c:pt idx="401">
                  <c:v>4.8026540924386599E-8</c:v>
                </c:pt>
                <c:pt idx="402">
                  <c:v>1.91223884012357E-10</c:v>
                </c:pt>
                <c:pt idx="403">
                  <c:v>9.0341162171386403E-8</c:v>
                </c:pt>
                <c:pt idx="404">
                  <c:v>3.0946512123881297E-8</c:v>
                </c:pt>
                <c:pt idx="405">
                  <c:v>6.4389734742834604E-8</c:v>
                </c:pt>
                <c:pt idx="406">
                  <c:v>1.83370192196362E-7</c:v>
                </c:pt>
                <c:pt idx="407">
                  <c:v>3.7567824243368103E-9</c:v>
                </c:pt>
                <c:pt idx="408">
                  <c:v>3.0706356667477699E-9</c:v>
                </c:pt>
                <c:pt idx="409">
                  <c:v>2.4739666030156499E-9</c:v>
                </c:pt>
                <c:pt idx="410">
                  <c:v>1.1547586411765001E-8</c:v>
                </c:pt>
                <c:pt idx="411">
                  <c:v>1.19643787176696E-7</c:v>
                </c:pt>
                <c:pt idx="412">
                  <c:v>1.10416418865725E-7</c:v>
                </c:pt>
                <c:pt idx="413">
                  <c:v>3.9081938788943102E-8</c:v>
                </c:pt>
                <c:pt idx="414">
                  <c:v>6.3896372011113699E-9</c:v>
                </c:pt>
                <c:pt idx="415">
                  <c:v>3.44265084682205E-9</c:v>
                </c:pt>
                <c:pt idx="416">
                  <c:v>3.97858576609756E-9</c:v>
                </c:pt>
                <c:pt idx="417">
                  <c:v>2.2887432712215501E-9</c:v>
                </c:pt>
                <c:pt idx="418">
                  <c:v>1.28713072109447E-8</c:v>
                </c:pt>
                <c:pt idx="419">
                  <c:v>1.9014735800022301E-8</c:v>
                </c:pt>
                <c:pt idx="420">
                  <c:v>1.15790463092588E-8</c:v>
                </c:pt>
                <c:pt idx="421">
                  <c:v>4.2652462493410799E-9</c:v>
                </c:pt>
                <c:pt idx="422">
                  <c:v>2.9195798745081002E-10</c:v>
                </c:pt>
                <c:pt idx="423">
                  <c:v>1.2438522195990999E-8</c:v>
                </c:pt>
                <c:pt idx="424">
                  <c:v>2.65559999796873E-9</c:v>
                </c:pt>
                <c:pt idx="425">
                  <c:v>4.2868684981047301E-8</c:v>
                </c:pt>
                <c:pt idx="426">
                  <c:v>4.6286084131653302E-9</c:v>
                </c:pt>
                <c:pt idx="427">
                  <c:v>3.3456211140535498E-9</c:v>
                </c:pt>
                <c:pt idx="428">
                  <c:v>1.7724004321359601E-9</c:v>
                </c:pt>
                <c:pt idx="429">
                  <c:v>1.9617359183662098E-9</c:v>
                </c:pt>
                <c:pt idx="430">
                  <c:v>5.2669610573093502E-8</c:v>
                </c:pt>
                <c:pt idx="431">
                  <c:v>5.8318170236519797E-8</c:v>
                </c:pt>
                <c:pt idx="432">
                  <c:v>2.05772191434037E-8</c:v>
                </c:pt>
                <c:pt idx="433">
                  <c:v>2.4189481870529298E-9</c:v>
                </c:pt>
                <c:pt idx="434">
                  <c:v>2.04614162580291E-10</c:v>
                </c:pt>
                <c:pt idx="435">
                  <c:v>7.5148728079670298E-10</c:v>
                </c:pt>
                <c:pt idx="436">
                  <c:v>3.0514791466730702E-10</c:v>
                </c:pt>
                <c:pt idx="437">
                  <c:v>4.4937091296294196E-9</c:v>
                </c:pt>
                <c:pt idx="438">
                  <c:v>1.61413430613885E-8</c:v>
                </c:pt>
                <c:pt idx="439">
                  <c:v>6.2661957101468401E-9</c:v>
                </c:pt>
                <c:pt idx="440">
                  <c:v>8.2663967377423605E-8</c:v>
                </c:pt>
                <c:pt idx="441">
                  <c:v>4.8852497626096097E-9</c:v>
                </c:pt>
                <c:pt idx="442">
                  <c:v>4.62950902706964E-9</c:v>
                </c:pt>
                <c:pt idx="443">
                  <c:v>1.5607238702500799E-8</c:v>
                </c:pt>
                <c:pt idx="444">
                  <c:v>6.7874764687954596E-9</c:v>
                </c:pt>
                <c:pt idx="445">
                  <c:v>1.4596433268536101E-8</c:v>
                </c:pt>
                <c:pt idx="446">
                  <c:v>1.10282842742422E-8</c:v>
                </c:pt>
                <c:pt idx="447">
                  <c:v>2.5541754501233299E-9</c:v>
                </c:pt>
                <c:pt idx="448">
                  <c:v>3.6436751579139898E-9</c:v>
                </c:pt>
                <c:pt idx="449">
                  <c:v>7.0165703593548201E-9</c:v>
                </c:pt>
                <c:pt idx="450">
                  <c:v>1.2657474823286301E-7</c:v>
                </c:pt>
                <c:pt idx="451">
                  <c:v>3.2338796845112099E-8</c:v>
                </c:pt>
                <c:pt idx="452">
                  <c:v>3.9050467644938798E-10</c:v>
                </c:pt>
                <c:pt idx="453">
                  <c:v>3.6362501325505598E-9</c:v>
                </c:pt>
                <c:pt idx="454">
                  <c:v>6.9537431804723302E-9</c:v>
                </c:pt>
                <c:pt idx="455">
                  <c:v>2.1440001818802502E-9</c:v>
                </c:pt>
                <c:pt idx="456">
                  <c:v>3.9820429071588799E-8</c:v>
                </c:pt>
                <c:pt idx="457">
                  <c:v>6.6476019669065202E-9</c:v>
                </c:pt>
                <c:pt idx="458">
                  <c:v>8.5033478020116405E-9</c:v>
                </c:pt>
                <c:pt idx="459">
                  <c:v>8.8856898044214107E-9</c:v>
                </c:pt>
                <c:pt idx="460">
                  <c:v>5.55792883719225E-10</c:v>
                </c:pt>
                <c:pt idx="461">
                  <c:v>3.8622204080186001E-8</c:v>
                </c:pt>
                <c:pt idx="462">
                  <c:v>8.0239363940554094E-9</c:v>
                </c:pt>
                <c:pt idx="463">
                  <c:v>1.0309263777628299E-10</c:v>
                </c:pt>
                <c:pt idx="464">
                  <c:v>6.2612858934286596E-9</c:v>
                </c:pt>
                <c:pt idx="465">
                  <c:v>1.15207952874616E-9</c:v>
                </c:pt>
                <c:pt idx="466">
                  <c:v>7.5186639975401794E-8</c:v>
                </c:pt>
                <c:pt idx="467">
                  <c:v>5.4298857048861001E-9</c:v>
                </c:pt>
                <c:pt idx="468">
                  <c:v>1.36505541087799E-8</c:v>
                </c:pt>
                <c:pt idx="469">
                  <c:v>1.2177893990529499E-8</c:v>
                </c:pt>
                <c:pt idx="470">
                  <c:v>3.4355797746403499E-8</c:v>
                </c:pt>
                <c:pt idx="471">
                  <c:v>3.2578742842659401E-9</c:v>
                </c:pt>
                <c:pt idx="472">
                  <c:v>3.5255070828665802E-8</c:v>
                </c:pt>
                <c:pt idx="473">
                  <c:v>7.0582739672330697E-9</c:v>
                </c:pt>
                <c:pt idx="474">
                  <c:v>1.6464555826858301E-9</c:v>
                </c:pt>
                <c:pt idx="475">
                  <c:v>1.11851322686435E-8</c:v>
                </c:pt>
                <c:pt idx="476">
                  <c:v>4.8476608868529403E-7</c:v>
                </c:pt>
                <c:pt idx="477">
                  <c:v>6.6063814856464701E-8</c:v>
                </c:pt>
                <c:pt idx="478">
                  <c:v>4.0184751239138404E-9</c:v>
                </c:pt>
                <c:pt idx="479">
                  <c:v>5.1831780147420201E-8</c:v>
                </c:pt>
                <c:pt idx="480">
                  <c:v>4.6973491223586497E-8</c:v>
                </c:pt>
                <c:pt idx="481">
                  <c:v>1.0386358302958699E-6</c:v>
                </c:pt>
                <c:pt idx="482">
                  <c:v>2.50002222410194E-8</c:v>
                </c:pt>
                <c:pt idx="483">
                  <c:v>4.1278315105529597E-8</c:v>
                </c:pt>
                <c:pt idx="484">
                  <c:v>1.7856269306374601E-8</c:v>
                </c:pt>
                <c:pt idx="485">
                  <c:v>3.2547387268055297E-8</c:v>
                </c:pt>
                <c:pt idx="486">
                  <c:v>5.1455323967815801E-9</c:v>
                </c:pt>
                <c:pt idx="487">
                  <c:v>7.49068682910412E-9</c:v>
                </c:pt>
                <c:pt idx="488">
                  <c:v>2.3465727365749701E-7</c:v>
                </c:pt>
                <c:pt idx="489">
                  <c:v>2.0415806052890299E-8</c:v>
                </c:pt>
                <c:pt idx="490">
                  <c:v>9.6591257486145794E-7</c:v>
                </c:pt>
                <c:pt idx="491">
                  <c:v>4.1048499426006499E-6</c:v>
                </c:pt>
                <c:pt idx="492">
                  <c:v>1.09877275206309E-7</c:v>
                </c:pt>
                <c:pt idx="493">
                  <c:v>2.3487775325683399E-7</c:v>
                </c:pt>
                <c:pt idx="494">
                  <c:v>7.31903666974208E-9</c:v>
                </c:pt>
                <c:pt idx="495">
                  <c:v>4.1076270098026901E-8</c:v>
                </c:pt>
                <c:pt idx="496">
                  <c:v>1.7563088866687701E-6</c:v>
                </c:pt>
                <c:pt idx="497">
                  <c:v>1.9693293853461999E-5</c:v>
                </c:pt>
                <c:pt idx="498">
                  <c:v>4.4333853292689203E-5</c:v>
                </c:pt>
                <c:pt idx="499">
                  <c:v>1.6342933917141301E-5</c:v>
                </c:pt>
                <c:pt idx="500">
                  <c:v>3.0869093270807401E-6</c:v>
                </c:pt>
                <c:pt idx="501">
                  <c:v>1.61731353808686E-6</c:v>
                </c:pt>
                <c:pt idx="502">
                  <c:v>1.78356905951107E-5</c:v>
                </c:pt>
                <c:pt idx="503">
                  <c:v>5.1431495406688198E-2</c:v>
                </c:pt>
                <c:pt idx="504">
                  <c:v>1.14115027044652E-2</c:v>
                </c:pt>
                <c:pt idx="505">
                  <c:v>5.0352182136617898E-6</c:v>
                </c:pt>
                <c:pt idx="506">
                  <c:v>3.3039275520135997E-2</c:v>
                </c:pt>
                <c:pt idx="507">
                  <c:v>8.7507468953294198E-2</c:v>
                </c:pt>
                <c:pt idx="508">
                  <c:v>9.9196502198808198E-2</c:v>
                </c:pt>
                <c:pt idx="509">
                  <c:v>0.107333489899643</c:v>
                </c:pt>
                <c:pt idx="510">
                  <c:v>0.118831976513025</c:v>
                </c:pt>
                <c:pt idx="511">
                  <c:v>8.0999889654733398E-2</c:v>
                </c:pt>
                <c:pt idx="512">
                  <c:v>3.8966988974275203E-2</c:v>
                </c:pt>
                <c:pt idx="513">
                  <c:v>4.7214687751476601E-2</c:v>
                </c:pt>
                <c:pt idx="514">
                  <c:v>5.3098854308219097E-2</c:v>
                </c:pt>
                <c:pt idx="515">
                  <c:v>6.5657882656553895E-2</c:v>
                </c:pt>
                <c:pt idx="516">
                  <c:v>4.7985075081406599E-2</c:v>
                </c:pt>
                <c:pt idx="517">
                  <c:v>1.2937143094959601E-2</c:v>
                </c:pt>
                <c:pt idx="518">
                  <c:v>4.4140957067801703E-2</c:v>
                </c:pt>
                <c:pt idx="519">
                  <c:v>5.8956572834802101E-2</c:v>
                </c:pt>
                <c:pt idx="520">
                  <c:v>0.107257848240583</c:v>
                </c:pt>
                <c:pt idx="521">
                  <c:v>0.127862806180222</c:v>
                </c:pt>
                <c:pt idx="522">
                  <c:v>0.13387710951878301</c:v>
                </c:pt>
                <c:pt idx="523">
                  <c:v>0.13113044974913801</c:v>
                </c:pt>
                <c:pt idx="524">
                  <c:v>0.13483086424222701</c:v>
                </c:pt>
                <c:pt idx="525">
                  <c:v>9.7624669486267301E-2</c:v>
                </c:pt>
                <c:pt idx="526">
                  <c:v>1.1926017973904199E-2</c:v>
                </c:pt>
                <c:pt idx="527">
                  <c:v>1.6765531677274001E-5</c:v>
                </c:pt>
                <c:pt idx="528">
                  <c:v>3.1547318573581497E-5</c:v>
                </c:pt>
                <c:pt idx="529">
                  <c:v>4.9849271275548401E-3</c:v>
                </c:pt>
                <c:pt idx="530">
                  <c:v>6.5994628855416099E-2</c:v>
                </c:pt>
                <c:pt idx="531">
                  <c:v>0.14166894057232099</c:v>
                </c:pt>
                <c:pt idx="532">
                  <c:v>0.18434867445490899</c:v>
                </c:pt>
                <c:pt idx="533">
                  <c:v>0.16766464235943801</c:v>
                </c:pt>
                <c:pt idx="534">
                  <c:v>0.16941114928966999</c:v>
                </c:pt>
                <c:pt idx="535">
                  <c:v>0.143489927842711</c:v>
                </c:pt>
                <c:pt idx="536">
                  <c:v>0.149513634135363</c:v>
                </c:pt>
                <c:pt idx="537">
                  <c:v>3.4774770356283298E-2</c:v>
                </c:pt>
                <c:pt idx="538">
                  <c:v>0.169453348429671</c:v>
                </c:pt>
                <c:pt idx="539">
                  <c:v>0.237508471751263</c:v>
                </c:pt>
                <c:pt idx="540">
                  <c:v>0.12761085370069999</c:v>
                </c:pt>
                <c:pt idx="541">
                  <c:v>0.209325834172325</c:v>
                </c:pt>
                <c:pt idx="542">
                  <c:v>0.248896667892714</c:v>
                </c:pt>
                <c:pt idx="543">
                  <c:v>0.25846730980650601</c:v>
                </c:pt>
                <c:pt idx="544">
                  <c:v>0.21787833528471101</c:v>
                </c:pt>
                <c:pt idx="545">
                  <c:v>0.25300384265346998</c:v>
                </c:pt>
                <c:pt idx="546">
                  <c:v>0.280091472238859</c:v>
                </c:pt>
                <c:pt idx="547">
                  <c:v>0.246660940885253</c:v>
                </c:pt>
                <c:pt idx="548">
                  <c:v>7.0708240457504401E-2</c:v>
                </c:pt>
                <c:pt idx="549">
                  <c:v>0.25212259360225198</c:v>
                </c:pt>
                <c:pt idx="550">
                  <c:v>0.26972068774330998</c:v>
                </c:pt>
                <c:pt idx="551">
                  <c:v>0.27203376297799903</c:v>
                </c:pt>
                <c:pt idx="552">
                  <c:v>0.264252973795507</c:v>
                </c:pt>
                <c:pt idx="553">
                  <c:v>0.25918111553922402</c:v>
                </c:pt>
                <c:pt idx="554">
                  <c:v>0.26241971909744999</c:v>
                </c:pt>
                <c:pt idx="555">
                  <c:v>0.236756206747892</c:v>
                </c:pt>
                <c:pt idx="556">
                  <c:v>0.18927356910263901</c:v>
                </c:pt>
                <c:pt idx="557">
                  <c:v>0.14519159708145399</c:v>
                </c:pt>
                <c:pt idx="558">
                  <c:v>0.107356621476817</c:v>
                </c:pt>
                <c:pt idx="559">
                  <c:v>6.07756674169583E-2</c:v>
                </c:pt>
                <c:pt idx="560">
                  <c:v>3.1815085166344799E-2</c:v>
                </c:pt>
                <c:pt idx="561">
                  <c:v>2.2274399077363002E-2</c:v>
                </c:pt>
                <c:pt idx="562">
                  <c:v>9.4072691173578496E-7</c:v>
                </c:pt>
                <c:pt idx="563">
                  <c:v>1.81801259491375E-7</c:v>
                </c:pt>
                <c:pt idx="564">
                  <c:v>1.9261298446442001E-7</c:v>
                </c:pt>
                <c:pt idx="565">
                  <c:v>1.9105199975715099E-5</c:v>
                </c:pt>
                <c:pt idx="566">
                  <c:v>7.0041844995743897E-5</c:v>
                </c:pt>
                <c:pt idx="567">
                  <c:v>1.8234387708368599E-7</c:v>
                </c:pt>
                <c:pt idx="568">
                  <c:v>5.2645224462693699E-7</c:v>
                </c:pt>
                <c:pt idx="569">
                  <c:v>6.1010005807735203E-6</c:v>
                </c:pt>
                <c:pt idx="570">
                  <c:v>1.5714711100543401E-7</c:v>
                </c:pt>
                <c:pt idx="571">
                  <c:v>2.3893005984392501E-7</c:v>
                </c:pt>
                <c:pt idx="572">
                  <c:v>1.3979226176618501E-8</c:v>
                </c:pt>
                <c:pt idx="573">
                  <c:v>6.0446113825345102E-8</c:v>
                </c:pt>
                <c:pt idx="574">
                  <c:v>3.4356519189021798E-8</c:v>
                </c:pt>
                <c:pt idx="575">
                  <c:v>1.0367186008727099E-7</c:v>
                </c:pt>
                <c:pt idx="576">
                  <c:v>3.40010565396552E-7</c:v>
                </c:pt>
                <c:pt idx="577">
                  <c:v>5.2619546640521899E-8</c:v>
                </c:pt>
                <c:pt idx="578">
                  <c:v>4.6869565039646902E-9</c:v>
                </c:pt>
                <c:pt idx="579">
                  <c:v>6.7245894352350901E-8</c:v>
                </c:pt>
                <c:pt idx="580">
                  <c:v>4.6088708932812698E-7</c:v>
                </c:pt>
                <c:pt idx="581">
                  <c:v>1.71372334483724E-7</c:v>
                </c:pt>
                <c:pt idx="582">
                  <c:v>4.41809478412005E-8</c:v>
                </c:pt>
                <c:pt idx="583">
                  <c:v>1.42909995863004E-8</c:v>
                </c:pt>
                <c:pt idx="584">
                  <c:v>5.0785267686179902E-9</c:v>
                </c:pt>
                <c:pt idx="585">
                  <c:v>1.7231072873318699E-8</c:v>
                </c:pt>
                <c:pt idx="586">
                  <c:v>6.7653558861719198E-9</c:v>
                </c:pt>
                <c:pt idx="587">
                  <c:v>4.9293564203423699E-9</c:v>
                </c:pt>
                <c:pt idx="588">
                  <c:v>2.2660467177354901E-8</c:v>
                </c:pt>
                <c:pt idx="589">
                  <c:v>1.3649274976217199E-8</c:v>
                </c:pt>
                <c:pt idx="590">
                  <c:v>1.9485926474019401E-9</c:v>
                </c:pt>
                <c:pt idx="591">
                  <c:v>7.7327757222149605E-8</c:v>
                </c:pt>
                <c:pt idx="592">
                  <c:v>1.0067855810918499E-8</c:v>
                </c:pt>
                <c:pt idx="593">
                  <c:v>2.8224336250616498E-9</c:v>
                </c:pt>
                <c:pt idx="594">
                  <c:v>1.12139437136578E-8</c:v>
                </c:pt>
                <c:pt idx="595">
                  <c:v>8.2806338571174401E-7</c:v>
                </c:pt>
                <c:pt idx="596">
                  <c:v>5.3274570950067399E-8</c:v>
                </c:pt>
                <c:pt idx="597">
                  <c:v>2.11623447136837E-7</c:v>
                </c:pt>
                <c:pt idx="598">
                  <c:v>3.6710691557614201E-7</c:v>
                </c:pt>
                <c:pt idx="599">
                  <c:v>1.36554962695529E-7</c:v>
                </c:pt>
                <c:pt idx="600">
                  <c:v>6.95243021095532E-6</c:v>
                </c:pt>
                <c:pt idx="601">
                  <c:v>3.0322778289996202E-7</c:v>
                </c:pt>
                <c:pt idx="602">
                  <c:v>1.3942751485479501E-7</c:v>
                </c:pt>
                <c:pt idx="603">
                  <c:v>4.1076259873129301E-8</c:v>
                </c:pt>
                <c:pt idx="604">
                  <c:v>7.6194854578057597E-9</c:v>
                </c:pt>
                <c:pt idx="605">
                  <c:v>1.93773894772587E-6</c:v>
                </c:pt>
                <c:pt idx="606">
                  <c:v>5.8097536941339204E-7</c:v>
                </c:pt>
                <c:pt idx="607">
                  <c:v>3.81531567591678E-7</c:v>
                </c:pt>
                <c:pt idx="608">
                  <c:v>4.41988157014995E-8</c:v>
                </c:pt>
                <c:pt idx="609">
                  <c:v>4.5691015053236099E-9</c:v>
                </c:pt>
                <c:pt idx="610">
                  <c:v>2.4137555693699299E-8</c:v>
                </c:pt>
                <c:pt idx="611">
                  <c:v>2.6407251126131698E-7</c:v>
                </c:pt>
                <c:pt idx="612">
                  <c:v>9.5855511133874403E-10</c:v>
                </c:pt>
                <c:pt idx="613">
                  <c:v>1.48040378470379E-8</c:v>
                </c:pt>
                <c:pt idx="614">
                  <c:v>7.4021389878200206E-8</c:v>
                </c:pt>
                <c:pt idx="615">
                  <c:v>2.0843678530722499E-10</c:v>
                </c:pt>
                <c:pt idx="616">
                  <c:v>9.0270734632623102E-10</c:v>
                </c:pt>
                <c:pt idx="617">
                  <c:v>2.9093774063644002E-9</c:v>
                </c:pt>
                <c:pt idx="618">
                  <c:v>2.3987708451253499E-7</c:v>
                </c:pt>
                <c:pt idx="619">
                  <c:v>2.9795227126652402E-7</c:v>
                </c:pt>
                <c:pt idx="620">
                  <c:v>4.2921868036794803E-8</c:v>
                </c:pt>
                <c:pt idx="621">
                  <c:v>7.9168646934784805E-8</c:v>
                </c:pt>
                <c:pt idx="622">
                  <c:v>4.4109085209559101E-7</c:v>
                </c:pt>
                <c:pt idx="623">
                  <c:v>6.37112042920954E-7</c:v>
                </c:pt>
                <c:pt idx="624">
                  <c:v>1.0426240199351399E-5</c:v>
                </c:pt>
                <c:pt idx="625">
                  <c:v>8.7641730336406094E-5</c:v>
                </c:pt>
                <c:pt idx="626">
                  <c:v>0.15020765066866101</c:v>
                </c:pt>
                <c:pt idx="627">
                  <c:v>0.17147788065806699</c:v>
                </c:pt>
                <c:pt idx="628">
                  <c:v>0.114366136364077</c:v>
                </c:pt>
                <c:pt idx="629">
                  <c:v>0.100416388547321</c:v>
                </c:pt>
                <c:pt idx="630">
                  <c:v>0.120718681794401</c:v>
                </c:pt>
                <c:pt idx="631">
                  <c:v>6.8415132283848504E-2</c:v>
                </c:pt>
                <c:pt idx="632">
                  <c:v>5.8245576642121301E-2</c:v>
                </c:pt>
                <c:pt idx="633">
                  <c:v>8.6346256306570807E-2</c:v>
                </c:pt>
                <c:pt idx="634">
                  <c:v>9.9289715763975495E-2</c:v>
                </c:pt>
                <c:pt idx="635">
                  <c:v>0.12893055086858299</c:v>
                </c:pt>
                <c:pt idx="636">
                  <c:v>0.12104274683517301</c:v>
                </c:pt>
                <c:pt idx="637">
                  <c:v>0.12547003056116299</c:v>
                </c:pt>
                <c:pt idx="638">
                  <c:v>0.17209586376769001</c:v>
                </c:pt>
                <c:pt idx="639">
                  <c:v>0.179754420712709</c:v>
                </c:pt>
                <c:pt idx="640">
                  <c:v>0.182434766854012</c:v>
                </c:pt>
                <c:pt idx="641">
                  <c:v>0.14291348682503799</c:v>
                </c:pt>
                <c:pt idx="642">
                  <c:v>0.16040362523519</c:v>
                </c:pt>
                <c:pt idx="643">
                  <c:v>0.23143875590827001</c:v>
                </c:pt>
                <c:pt idx="644">
                  <c:v>0.20682557337502999</c:v>
                </c:pt>
                <c:pt idx="645">
                  <c:v>0.18574572295292999</c:v>
                </c:pt>
                <c:pt idx="646">
                  <c:v>0.242738179372329</c:v>
                </c:pt>
                <c:pt idx="647">
                  <c:v>0.288630846821055</c:v>
                </c:pt>
                <c:pt idx="648">
                  <c:v>0.24297328192669199</c:v>
                </c:pt>
                <c:pt idx="649">
                  <c:v>0.31784532609980498</c:v>
                </c:pt>
                <c:pt idx="650">
                  <c:v>0.38393128015939498</c:v>
                </c:pt>
                <c:pt idx="651">
                  <c:v>0.46677073752883202</c:v>
                </c:pt>
                <c:pt idx="652">
                  <c:v>0.497428579316187</c:v>
                </c:pt>
                <c:pt idx="653">
                  <c:v>0.57955465975271803</c:v>
                </c:pt>
                <c:pt idx="654">
                  <c:v>0.59344962150201697</c:v>
                </c:pt>
                <c:pt idx="655">
                  <c:v>0.44492150179890699</c:v>
                </c:pt>
                <c:pt idx="656">
                  <c:v>0.47713050832736698</c:v>
                </c:pt>
                <c:pt idx="657">
                  <c:v>0.52137278904943496</c:v>
                </c:pt>
                <c:pt idx="658">
                  <c:v>0.54947909753620905</c:v>
                </c:pt>
                <c:pt idx="659">
                  <c:v>0.51536570768283896</c:v>
                </c:pt>
                <c:pt idx="660">
                  <c:v>0.47002313929540601</c:v>
                </c:pt>
                <c:pt idx="661">
                  <c:v>0.410770941579785</c:v>
                </c:pt>
                <c:pt idx="662">
                  <c:v>0.39113313650495302</c:v>
                </c:pt>
                <c:pt idx="663">
                  <c:v>0.39301189793247399</c:v>
                </c:pt>
                <c:pt idx="664">
                  <c:v>0.395761454768777</c:v>
                </c:pt>
                <c:pt idx="665">
                  <c:v>0.35423046865079</c:v>
                </c:pt>
                <c:pt idx="666">
                  <c:v>0.35450038770407999</c:v>
                </c:pt>
                <c:pt idx="667">
                  <c:v>0.30965294450577902</c:v>
                </c:pt>
                <c:pt idx="668">
                  <c:v>0.28185469873590002</c:v>
                </c:pt>
                <c:pt idx="669">
                  <c:v>0.27320643346330598</c:v>
                </c:pt>
                <c:pt idx="670">
                  <c:v>0.26098832013415002</c:v>
                </c:pt>
                <c:pt idx="671">
                  <c:v>0.21678134326083401</c:v>
                </c:pt>
                <c:pt idx="672">
                  <c:v>0.195700999453159</c:v>
                </c:pt>
                <c:pt idx="673">
                  <c:v>0.15765827981302399</c:v>
                </c:pt>
                <c:pt idx="674">
                  <c:v>0.16155529994821599</c:v>
                </c:pt>
                <c:pt idx="675">
                  <c:v>0.14840868373240401</c:v>
                </c:pt>
                <c:pt idx="676">
                  <c:v>0.164224540339036</c:v>
                </c:pt>
                <c:pt idx="677">
                  <c:v>0.18294932840404399</c:v>
                </c:pt>
                <c:pt idx="678">
                  <c:v>0.19462014935306299</c:v>
                </c:pt>
                <c:pt idx="679">
                  <c:v>0.20548699495866801</c:v>
                </c:pt>
                <c:pt idx="680">
                  <c:v>0.197610308688659</c:v>
                </c:pt>
                <c:pt idx="681">
                  <c:v>0.22720732851418399</c:v>
                </c:pt>
                <c:pt idx="682">
                  <c:v>0.24071706980844801</c:v>
                </c:pt>
                <c:pt idx="683">
                  <c:v>0.25443485112026498</c:v>
                </c:pt>
                <c:pt idx="684">
                  <c:v>0.24948637953118699</c:v>
                </c:pt>
                <c:pt idx="685">
                  <c:v>0.207489735252566</c:v>
                </c:pt>
                <c:pt idx="686">
                  <c:v>0.18951032036965701</c:v>
                </c:pt>
                <c:pt idx="687">
                  <c:v>0.183010145118879</c:v>
                </c:pt>
                <c:pt idx="688">
                  <c:v>0.145971045396043</c:v>
                </c:pt>
                <c:pt idx="689">
                  <c:v>0.14905068631503199</c:v>
                </c:pt>
                <c:pt idx="690">
                  <c:v>0.150241434232532</c:v>
                </c:pt>
                <c:pt idx="691">
                  <c:v>0.150884639736072</c:v>
                </c:pt>
                <c:pt idx="692">
                  <c:v>0.14388376406783601</c:v>
                </c:pt>
                <c:pt idx="693">
                  <c:v>0.145010696700694</c:v>
                </c:pt>
                <c:pt idx="694">
                  <c:v>0.133280722177026</c:v>
                </c:pt>
                <c:pt idx="695">
                  <c:v>0.10966972046446601</c:v>
                </c:pt>
                <c:pt idx="696">
                  <c:v>0.110590565464878</c:v>
                </c:pt>
                <c:pt idx="697">
                  <c:v>0.10482174071495801</c:v>
                </c:pt>
                <c:pt idx="698">
                  <c:v>0.10473080063135901</c:v>
                </c:pt>
                <c:pt idx="699">
                  <c:v>8.7097308150769104E-2</c:v>
                </c:pt>
                <c:pt idx="700">
                  <c:v>7.4222496837772794E-2</c:v>
                </c:pt>
                <c:pt idx="701">
                  <c:v>5.0754540403992597E-2</c:v>
                </c:pt>
                <c:pt idx="702">
                  <c:v>3.5844521091738697E-2</c:v>
                </c:pt>
                <c:pt idx="703">
                  <c:v>7.0126973934117501E-2</c:v>
                </c:pt>
                <c:pt idx="704">
                  <c:v>8.7347702693888002E-2</c:v>
                </c:pt>
                <c:pt idx="705">
                  <c:v>7.6200446242774902E-2</c:v>
                </c:pt>
                <c:pt idx="706">
                  <c:v>8.4133514332440706E-2</c:v>
                </c:pt>
                <c:pt idx="707">
                  <c:v>7.8652087487949801E-2</c:v>
                </c:pt>
                <c:pt idx="708">
                  <c:v>7.7616100009240796E-2</c:v>
                </c:pt>
                <c:pt idx="709">
                  <c:v>9.57598246145413E-2</c:v>
                </c:pt>
                <c:pt idx="710">
                  <c:v>9.4729593771964896E-2</c:v>
                </c:pt>
                <c:pt idx="711">
                  <c:v>0.100440624706937</c:v>
                </c:pt>
                <c:pt idx="712">
                  <c:v>6.7732614635896804E-2</c:v>
                </c:pt>
                <c:pt idx="713">
                  <c:v>6.0663690604946197E-2</c:v>
                </c:pt>
                <c:pt idx="714">
                  <c:v>5.2966903274565498E-2</c:v>
                </c:pt>
                <c:pt idx="715">
                  <c:v>5.5470013819427802E-2</c:v>
                </c:pt>
                <c:pt idx="716">
                  <c:v>6.2161521902280997E-2</c:v>
                </c:pt>
                <c:pt idx="717">
                  <c:v>3.8245633157477602E-2</c:v>
                </c:pt>
                <c:pt idx="718">
                  <c:v>5.2432470702843098E-2</c:v>
                </c:pt>
                <c:pt idx="719">
                  <c:v>6.0088857333086297E-2</c:v>
                </c:pt>
                <c:pt idx="720">
                  <c:v>5.2542516967869997E-2</c:v>
                </c:pt>
                <c:pt idx="721">
                  <c:v>4.3782454897273497E-2</c:v>
                </c:pt>
                <c:pt idx="722">
                  <c:v>2.8464122510324898E-2</c:v>
                </c:pt>
                <c:pt idx="723">
                  <c:v>2.4395545852852599E-2</c:v>
                </c:pt>
                <c:pt idx="724">
                  <c:v>1.70345724826334E-2</c:v>
                </c:pt>
                <c:pt idx="725">
                  <c:v>1.06956028888391E-2</c:v>
                </c:pt>
                <c:pt idx="726">
                  <c:v>6.6086004269479501E-3</c:v>
                </c:pt>
                <c:pt idx="727">
                  <c:v>8.8728751282183705E-3</c:v>
                </c:pt>
                <c:pt idx="728">
                  <c:v>5.4197179837571802E-2</c:v>
                </c:pt>
                <c:pt idx="729">
                  <c:v>9.57445861092283E-2</c:v>
                </c:pt>
                <c:pt idx="730">
                  <c:v>0.118391427363698</c:v>
                </c:pt>
                <c:pt idx="731">
                  <c:v>0.114854647124396</c:v>
                </c:pt>
                <c:pt idx="732">
                  <c:v>9.6906766031832695E-2</c:v>
                </c:pt>
                <c:pt idx="733">
                  <c:v>0.122746111952123</c:v>
                </c:pt>
                <c:pt idx="734">
                  <c:v>0.13055702606730701</c:v>
                </c:pt>
                <c:pt idx="735">
                  <c:v>0.143293455601712</c:v>
                </c:pt>
                <c:pt idx="736">
                  <c:v>9.4897964182362196E-2</c:v>
                </c:pt>
                <c:pt idx="737">
                  <c:v>0.109176110133621</c:v>
                </c:pt>
                <c:pt idx="738">
                  <c:v>0.12322964061231401</c:v>
                </c:pt>
                <c:pt idx="739">
                  <c:v>9.99738091212201E-2</c:v>
                </c:pt>
                <c:pt idx="740">
                  <c:v>0.1031555882545</c:v>
                </c:pt>
                <c:pt idx="741">
                  <c:v>0.13068865564899801</c:v>
                </c:pt>
                <c:pt idx="742">
                  <c:v>0.15499704092695099</c:v>
                </c:pt>
                <c:pt idx="743">
                  <c:v>0.157525435066527</c:v>
                </c:pt>
                <c:pt idx="744">
                  <c:v>0.19658748804535101</c:v>
                </c:pt>
                <c:pt idx="745">
                  <c:v>0.18001757961023701</c:v>
                </c:pt>
                <c:pt idx="746">
                  <c:v>0.17024114472601101</c:v>
                </c:pt>
                <c:pt idx="747">
                  <c:v>0.15089425684457</c:v>
                </c:pt>
                <c:pt idx="748">
                  <c:v>0.17182513245706099</c:v>
                </c:pt>
                <c:pt idx="749">
                  <c:v>0.19787766776670401</c:v>
                </c:pt>
                <c:pt idx="750">
                  <c:v>0.18690603264264299</c:v>
                </c:pt>
                <c:pt idx="751">
                  <c:v>0.22759675887811401</c:v>
                </c:pt>
                <c:pt idx="752">
                  <c:v>0.21274629467044501</c:v>
                </c:pt>
                <c:pt idx="753">
                  <c:v>0.18684567804208799</c:v>
                </c:pt>
                <c:pt idx="754">
                  <c:v>0.13452434442689801</c:v>
                </c:pt>
                <c:pt idx="755">
                  <c:v>0.10627596921471801</c:v>
                </c:pt>
                <c:pt idx="756">
                  <c:v>0.107782782923764</c:v>
                </c:pt>
                <c:pt idx="757">
                  <c:v>9.8458478311731504E-2</c:v>
                </c:pt>
                <c:pt idx="758">
                  <c:v>8.81213912407392E-2</c:v>
                </c:pt>
                <c:pt idx="759">
                  <c:v>8.8870041917798695E-2</c:v>
                </c:pt>
                <c:pt idx="760">
                  <c:v>9.1369910420518993E-2</c:v>
                </c:pt>
                <c:pt idx="761">
                  <c:v>9.2130444369545095E-2</c:v>
                </c:pt>
                <c:pt idx="762">
                  <c:v>7.1943309085031396E-2</c:v>
                </c:pt>
                <c:pt idx="763">
                  <c:v>5.1190001838992701E-2</c:v>
                </c:pt>
                <c:pt idx="764">
                  <c:v>4.3978999077487098E-2</c:v>
                </c:pt>
                <c:pt idx="765">
                  <c:v>3.80039667262939E-2</c:v>
                </c:pt>
                <c:pt idx="766">
                  <c:v>3.3854496206626901E-2</c:v>
                </c:pt>
                <c:pt idx="767">
                  <c:v>3.0315738979835801E-2</c:v>
                </c:pt>
                <c:pt idx="768">
                  <c:v>5.5457704818966599E-2</c:v>
                </c:pt>
                <c:pt idx="769">
                  <c:v>5.2159623947399897E-2</c:v>
                </c:pt>
                <c:pt idx="770">
                  <c:v>5.3675092889916502E-2</c:v>
                </c:pt>
                <c:pt idx="771">
                  <c:v>1.3019645429474E-2</c:v>
                </c:pt>
                <c:pt idx="772">
                  <c:v>4.5745194195758097E-7</c:v>
                </c:pt>
                <c:pt idx="773">
                  <c:v>6.9160964829804901E-7</c:v>
                </c:pt>
                <c:pt idx="774">
                  <c:v>1.86015158689045E-7</c:v>
                </c:pt>
                <c:pt idx="775">
                  <c:v>9.6861893200067592E-6</c:v>
                </c:pt>
                <c:pt idx="776">
                  <c:v>1.71660596902493E-2</c:v>
                </c:pt>
                <c:pt idx="777">
                  <c:v>4.63069628517691E-2</c:v>
                </c:pt>
                <c:pt idx="778">
                  <c:v>6.7359586928225607E-2</c:v>
                </c:pt>
                <c:pt idx="779">
                  <c:v>8.1071147248457001E-2</c:v>
                </c:pt>
                <c:pt idx="780">
                  <c:v>9.0560903695583297E-2</c:v>
                </c:pt>
                <c:pt idx="781">
                  <c:v>9.6280634493688302E-2</c:v>
                </c:pt>
                <c:pt idx="782">
                  <c:v>0.12462143960297099</c:v>
                </c:pt>
                <c:pt idx="783">
                  <c:v>0.13514147112375599</c:v>
                </c:pt>
                <c:pt idx="784">
                  <c:v>0.13116258801215799</c:v>
                </c:pt>
                <c:pt idx="785">
                  <c:v>0.127459391139019</c:v>
                </c:pt>
                <c:pt idx="786">
                  <c:v>0.12994244334346999</c:v>
                </c:pt>
                <c:pt idx="787">
                  <c:v>0.145600924832789</c:v>
                </c:pt>
                <c:pt idx="788">
                  <c:v>0.16618498662082901</c:v>
                </c:pt>
                <c:pt idx="789">
                  <c:v>0.14851406896210601</c:v>
                </c:pt>
                <c:pt idx="790">
                  <c:v>0.14216276962706501</c:v>
                </c:pt>
                <c:pt idx="791">
                  <c:v>0.152371434484561</c:v>
                </c:pt>
                <c:pt idx="792">
                  <c:v>0.14543190714446</c:v>
                </c:pt>
                <c:pt idx="793">
                  <c:v>0.15429019050283099</c:v>
                </c:pt>
                <c:pt idx="794">
                  <c:v>0.120935145292145</c:v>
                </c:pt>
                <c:pt idx="795">
                  <c:v>0.116946863720364</c:v>
                </c:pt>
                <c:pt idx="796">
                  <c:v>0.12665964136327301</c:v>
                </c:pt>
                <c:pt idx="797">
                  <c:v>0.13370926723418899</c:v>
                </c:pt>
                <c:pt idx="798">
                  <c:v>0.13102634110824299</c:v>
                </c:pt>
                <c:pt idx="799">
                  <c:v>0.14303973225852301</c:v>
                </c:pt>
                <c:pt idx="800">
                  <c:v>0.117877237786653</c:v>
                </c:pt>
                <c:pt idx="801">
                  <c:v>0.121176011670689</c:v>
                </c:pt>
                <c:pt idx="802">
                  <c:v>0.13083382821605299</c:v>
                </c:pt>
                <c:pt idx="803">
                  <c:v>9.4301930724016103E-2</c:v>
                </c:pt>
                <c:pt idx="804">
                  <c:v>8.6983074271994601E-2</c:v>
                </c:pt>
                <c:pt idx="805">
                  <c:v>8.6232666441218894E-2</c:v>
                </c:pt>
                <c:pt idx="806">
                  <c:v>6.1018411221510402E-2</c:v>
                </c:pt>
                <c:pt idx="807">
                  <c:v>6.44812065089439E-2</c:v>
                </c:pt>
                <c:pt idx="808">
                  <c:v>9.2765881377395207E-2</c:v>
                </c:pt>
                <c:pt idx="809">
                  <c:v>8.8910082188954298E-2</c:v>
                </c:pt>
                <c:pt idx="810">
                  <c:v>8.6896437585775005E-2</c:v>
                </c:pt>
                <c:pt idx="811">
                  <c:v>0.10847264646562101</c:v>
                </c:pt>
                <c:pt idx="812">
                  <c:v>0.117810918463213</c:v>
                </c:pt>
                <c:pt idx="813">
                  <c:v>0.12790497310660801</c:v>
                </c:pt>
                <c:pt idx="814">
                  <c:v>0.13611494018176701</c:v>
                </c:pt>
                <c:pt idx="815">
                  <c:v>0.162861594268712</c:v>
                </c:pt>
                <c:pt idx="816">
                  <c:v>0.16388481652633</c:v>
                </c:pt>
                <c:pt idx="817">
                  <c:v>0.14286849385071701</c:v>
                </c:pt>
                <c:pt idx="818">
                  <c:v>0.15934369291296499</c:v>
                </c:pt>
                <c:pt idx="819">
                  <c:v>0.16484426316489101</c:v>
                </c:pt>
                <c:pt idx="820">
                  <c:v>0.16764894758236101</c:v>
                </c:pt>
                <c:pt idx="821">
                  <c:v>0.154543096838274</c:v>
                </c:pt>
                <c:pt idx="822">
                  <c:v>0.134947355957307</c:v>
                </c:pt>
                <c:pt idx="823">
                  <c:v>0.13992208164723899</c:v>
                </c:pt>
                <c:pt idx="824">
                  <c:v>0.104317431736521</c:v>
                </c:pt>
                <c:pt idx="825">
                  <c:v>0.109350030715662</c:v>
                </c:pt>
                <c:pt idx="826">
                  <c:v>0.119147954313833</c:v>
                </c:pt>
                <c:pt idx="827">
                  <c:v>0.10419106124253399</c:v>
                </c:pt>
                <c:pt idx="828">
                  <c:v>0.101800770072576</c:v>
                </c:pt>
                <c:pt idx="829">
                  <c:v>0.12972586580734199</c:v>
                </c:pt>
                <c:pt idx="830">
                  <c:v>0.135805605504532</c:v>
                </c:pt>
                <c:pt idx="831">
                  <c:v>0.15341682112388599</c:v>
                </c:pt>
                <c:pt idx="832">
                  <c:v>0.13157311964318</c:v>
                </c:pt>
                <c:pt idx="833">
                  <c:v>0.114078076172348</c:v>
                </c:pt>
                <c:pt idx="834">
                  <c:v>0.115369811443439</c:v>
                </c:pt>
                <c:pt idx="835">
                  <c:v>0.164496753564953</c:v>
                </c:pt>
                <c:pt idx="836">
                  <c:v>0.17400580143706801</c:v>
                </c:pt>
                <c:pt idx="837">
                  <c:v>0.18291351927400701</c:v>
                </c:pt>
                <c:pt idx="838">
                  <c:v>0.20395232410300301</c:v>
                </c:pt>
                <c:pt idx="839">
                  <c:v>0.21889165631721499</c:v>
                </c:pt>
                <c:pt idx="840">
                  <c:v>0.23100013169090899</c:v>
                </c:pt>
                <c:pt idx="841">
                  <c:v>0.20217785530589499</c:v>
                </c:pt>
                <c:pt idx="842">
                  <c:v>0.17896787497630401</c:v>
                </c:pt>
                <c:pt idx="843">
                  <c:v>0.18208481267301299</c:v>
                </c:pt>
                <c:pt idx="844">
                  <c:v>0.18321703717985699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AB-482E-AE16-282919B7B94E}"/>
            </c:ext>
          </c:extLst>
        </c:ser>
        <c:ser>
          <c:idx val="9"/>
          <c:order val="9"/>
          <c:tx>
            <c:strRef>
              <c:f>'Results_train240_2.4saaWeights'!$J$1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val>
            <c:numRef>
              <c:f>'Results_train240_2.4saaWeights'!$J$2:$J$847</c:f>
              <c:numCache>
                <c:formatCode>0,000</c:formatCode>
                <c:ptCount val="846"/>
                <c:pt idx="0">
                  <c:v>1.01184085390596E-8</c:v>
                </c:pt>
                <c:pt idx="1">
                  <c:v>2.22736257282021E-9</c:v>
                </c:pt>
                <c:pt idx="2">
                  <c:v>6.08637016715075E-9</c:v>
                </c:pt>
                <c:pt idx="3">
                  <c:v>1.20615897870608E-8</c:v>
                </c:pt>
                <c:pt idx="4">
                  <c:v>3.9871809534853803E-8</c:v>
                </c:pt>
                <c:pt idx="5">
                  <c:v>1.54576434575859E-9</c:v>
                </c:pt>
                <c:pt idx="6">
                  <c:v>7.5764240102024893E-9</c:v>
                </c:pt>
                <c:pt idx="7">
                  <c:v>9.7089988599861905E-8</c:v>
                </c:pt>
                <c:pt idx="8">
                  <c:v>8.2037854177932901E-10</c:v>
                </c:pt>
                <c:pt idx="9">
                  <c:v>2.6887479409494298E-9</c:v>
                </c:pt>
                <c:pt idx="10">
                  <c:v>1.26269352485885E-8</c:v>
                </c:pt>
                <c:pt idx="11">
                  <c:v>1.61379925530731E-8</c:v>
                </c:pt>
                <c:pt idx="12">
                  <c:v>2.3104275544148201E-8</c:v>
                </c:pt>
                <c:pt idx="13">
                  <c:v>7.9851839896291196E-9</c:v>
                </c:pt>
                <c:pt idx="14">
                  <c:v>4.0759688692882699E-9</c:v>
                </c:pt>
                <c:pt idx="15">
                  <c:v>2.79612654635849E-10</c:v>
                </c:pt>
                <c:pt idx="16">
                  <c:v>8.6094163772868996E-11</c:v>
                </c:pt>
                <c:pt idx="17">
                  <c:v>6.7771774596955399E-9</c:v>
                </c:pt>
                <c:pt idx="18">
                  <c:v>7.6142010038513405E-9</c:v>
                </c:pt>
                <c:pt idx="19">
                  <c:v>3.49131925687574E-9</c:v>
                </c:pt>
                <c:pt idx="20">
                  <c:v>9.9338008102191907E-10</c:v>
                </c:pt>
                <c:pt idx="21">
                  <c:v>2.10607625205707E-10</c:v>
                </c:pt>
                <c:pt idx="22">
                  <c:v>4.3370643774410899E-9</c:v>
                </c:pt>
                <c:pt idx="23">
                  <c:v>2.12564588588637E-10</c:v>
                </c:pt>
                <c:pt idx="24">
                  <c:v>4.56291723143536E-8</c:v>
                </c:pt>
                <c:pt idx="25">
                  <c:v>1.07640839275343E-7</c:v>
                </c:pt>
                <c:pt idx="26">
                  <c:v>3.6032031251035902E-9</c:v>
                </c:pt>
                <c:pt idx="27">
                  <c:v>1.83443536984464E-8</c:v>
                </c:pt>
                <c:pt idx="28">
                  <c:v>3.07774057097792E-10</c:v>
                </c:pt>
                <c:pt idx="29">
                  <c:v>5.9704614344754196E-8</c:v>
                </c:pt>
                <c:pt idx="30">
                  <c:v>1.1596500112055999E-8</c:v>
                </c:pt>
                <c:pt idx="31">
                  <c:v>3.8102344421280303E-8</c:v>
                </c:pt>
                <c:pt idx="32">
                  <c:v>1.0854717601324E-7</c:v>
                </c:pt>
                <c:pt idx="33">
                  <c:v>2.1042621131312199E-9</c:v>
                </c:pt>
                <c:pt idx="34">
                  <c:v>4.5293816004397599E-8</c:v>
                </c:pt>
                <c:pt idx="35">
                  <c:v>1.47857998836329E-9</c:v>
                </c:pt>
                <c:pt idx="36">
                  <c:v>1.2579489252149E-8</c:v>
                </c:pt>
                <c:pt idx="37">
                  <c:v>1.5982161892395201E-7</c:v>
                </c:pt>
                <c:pt idx="38">
                  <c:v>5.8198246109253103E-11</c:v>
                </c:pt>
                <c:pt idx="39">
                  <c:v>7.11225616260601E-9</c:v>
                </c:pt>
                <c:pt idx="40">
                  <c:v>1.6013262229656001E-9</c:v>
                </c:pt>
                <c:pt idx="41">
                  <c:v>6.4154427950089502E-10</c:v>
                </c:pt>
                <c:pt idx="42">
                  <c:v>1.2465029172729199E-9</c:v>
                </c:pt>
                <c:pt idx="43">
                  <c:v>4.4770507093989801E-9</c:v>
                </c:pt>
                <c:pt idx="44">
                  <c:v>4.2936544722787103E-9</c:v>
                </c:pt>
                <c:pt idx="45">
                  <c:v>3.00438081298539E-9</c:v>
                </c:pt>
                <c:pt idx="46">
                  <c:v>3.1843051025328E-9</c:v>
                </c:pt>
                <c:pt idx="47">
                  <c:v>2.2021605056521801E-8</c:v>
                </c:pt>
                <c:pt idx="48">
                  <c:v>2.3379969556575799E-8</c:v>
                </c:pt>
                <c:pt idx="49">
                  <c:v>3.12313482673693E-9</c:v>
                </c:pt>
                <c:pt idx="50">
                  <c:v>2.6930695307937198E-10</c:v>
                </c:pt>
                <c:pt idx="51">
                  <c:v>1.5786252569333901E-8</c:v>
                </c:pt>
                <c:pt idx="52">
                  <c:v>1.0286169382684301E-9</c:v>
                </c:pt>
                <c:pt idx="53">
                  <c:v>2.44992521021561E-9</c:v>
                </c:pt>
                <c:pt idx="54">
                  <c:v>5.4224676339174895E-10</c:v>
                </c:pt>
                <c:pt idx="55">
                  <c:v>8.0958736283325403E-9</c:v>
                </c:pt>
                <c:pt idx="56">
                  <c:v>7.4038403428979406E-11</c:v>
                </c:pt>
                <c:pt idx="57">
                  <c:v>1.95255159252856E-8</c:v>
                </c:pt>
                <c:pt idx="58">
                  <c:v>1.45724295970123E-10</c:v>
                </c:pt>
                <c:pt idx="59">
                  <c:v>1.83194828082256E-9</c:v>
                </c:pt>
                <c:pt idx="60">
                  <c:v>1.64532341683866E-9</c:v>
                </c:pt>
                <c:pt idx="61">
                  <c:v>3.3152207599726301E-10</c:v>
                </c:pt>
                <c:pt idx="62">
                  <c:v>2.0594857967647401E-9</c:v>
                </c:pt>
                <c:pt idx="63">
                  <c:v>1.19311769958273E-10</c:v>
                </c:pt>
                <c:pt idx="64">
                  <c:v>1.95378045214114E-8</c:v>
                </c:pt>
                <c:pt idx="65">
                  <c:v>3.4437614905105801E-8</c:v>
                </c:pt>
                <c:pt idx="66">
                  <c:v>1.6940904501228301E-10</c:v>
                </c:pt>
                <c:pt idx="67">
                  <c:v>1.41785644302215E-9</c:v>
                </c:pt>
                <c:pt idx="68">
                  <c:v>1.0261641797985701E-10</c:v>
                </c:pt>
                <c:pt idx="69">
                  <c:v>1.60811671557455E-8</c:v>
                </c:pt>
                <c:pt idx="70">
                  <c:v>2.0836102883566099E-9</c:v>
                </c:pt>
                <c:pt idx="71">
                  <c:v>1.93082961222048E-8</c:v>
                </c:pt>
                <c:pt idx="72">
                  <c:v>1.6212895472581198E-8</c:v>
                </c:pt>
                <c:pt idx="73">
                  <c:v>1.2182495484212401E-9</c:v>
                </c:pt>
                <c:pt idx="74">
                  <c:v>5.6707689125894703E-8</c:v>
                </c:pt>
                <c:pt idx="75">
                  <c:v>1.6474785165693499E-8</c:v>
                </c:pt>
                <c:pt idx="76">
                  <c:v>2.8748472734356199E-10</c:v>
                </c:pt>
                <c:pt idx="77">
                  <c:v>5.5464387472053295E-10</c:v>
                </c:pt>
                <c:pt idx="78">
                  <c:v>3.8942072795081501E-10</c:v>
                </c:pt>
                <c:pt idx="79">
                  <c:v>1.7030081218772401E-8</c:v>
                </c:pt>
                <c:pt idx="80">
                  <c:v>6.7913144765900999E-11</c:v>
                </c:pt>
                <c:pt idx="81">
                  <c:v>3.9359687193256196E-9</c:v>
                </c:pt>
                <c:pt idx="82">
                  <c:v>7.5149446219657999E-7</c:v>
                </c:pt>
                <c:pt idx="83">
                  <c:v>2.2629327083312198E-9</c:v>
                </c:pt>
                <c:pt idx="84">
                  <c:v>4.0230499990907999E-8</c:v>
                </c:pt>
                <c:pt idx="85">
                  <c:v>6.1452736459855203E-8</c:v>
                </c:pt>
                <c:pt idx="86">
                  <c:v>1.22027159596639E-8</c:v>
                </c:pt>
                <c:pt idx="87">
                  <c:v>7.9074573041221994E-8</c:v>
                </c:pt>
                <c:pt idx="88">
                  <c:v>1.4471847575575701E-7</c:v>
                </c:pt>
                <c:pt idx="89">
                  <c:v>1.9868775876395901E-7</c:v>
                </c:pt>
                <c:pt idx="90">
                  <c:v>9.3063022433029393E-9</c:v>
                </c:pt>
                <c:pt idx="91">
                  <c:v>2.3362948948152299E-7</c:v>
                </c:pt>
                <c:pt idx="92">
                  <c:v>1.18910676240761E-8</c:v>
                </c:pt>
                <c:pt idx="93">
                  <c:v>1.71655490752067E-8</c:v>
                </c:pt>
                <c:pt idx="94">
                  <c:v>1.53476899431618E-9</c:v>
                </c:pt>
                <c:pt idx="95">
                  <c:v>5.5171303643961902E-9</c:v>
                </c:pt>
                <c:pt idx="96">
                  <c:v>3.9328222496330501E-7</c:v>
                </c:pt>
                <c:pt idx="97">
                  <c:v>1.0429893445924301E-8</c:v>
                </c:pt>
                <c:pt idx="98">
                  <c:v>1.9953570524319601E-8</c:v>
                </c:pt>
                <c:pt idx="99">
                  <c:v>3.1703538080869497E-7</c:v>
                </c:pt>
                <c:pt idx="100">
                  <c:v>2.23006141769832E-7</c:v>
                </c:pt>
                <c:pt idx="101">
                  <c:v>6.71993743084241E-9</c:v>
                </c:pt>
                <c:pt idx="102">
                  <c:v>9.5896794307446406E-7</c:v>
                </c:pt>
                <c:pt idx="103">
                  <c:v>5.3012744856484004E-6</c:v>
                </c:pt>
                <c:pt idx="104">
                  <c:v>1.96591012185425E-6</c:v>
                </c:pt>
                <c:pt idx="105">
                  <c:v>3.9277607241099603E-6</c:v>
                </c:pt>
                <c:pt idx="106">
                  <c:v>1.3613013180017399E-8</c:v>
                </c:pt>
                <c:pt idx="107">
                  <c:v>1.0286480203052801E-6</c:v>
                </c:pt>
                <c:pt idx="108">
                  <c:v>8.7110584302998606E-8</c:v>
                </c:pt>
                <c:pt idx="109">
                  <c:v>8.5824238168221502E-8</c:v>
                </c:pt>
                <c:pt idx="110">
                  <c:v>7.4962526697334408E-9</c:v>
                </c:pt>
                <c:pt idx="111">
                  <c:v>1.4702401308198599E-8</c:v>
                </c:pt>
                <c:pt idx="112">
                  <c:v>1.04804948774599E-8</c:v>
                </c:pt>
                <c:pt idx="113">
                  <c:v>1.40124501163736E-8</c:v>
                </c:pt>
                <c:pt idx="114">
                  <c:v>7.7198565486151597E-7</c:v>
                </c:pt>
                <c:pt idx="115">
                  <c:v>5.7898775554560602E-8</c:v>
                </c:pt>
                <c:pt idx="116">
                  <c:v>8.5962131229382807E-9</c:v>
                </c:pt>
                <c:pt idx="117">
                  <c:v>5.0162346510802597E-8</c:v>
                </c:pt>
                <c:pt idx="118">
                  <c:v>3.9146078920813398E-8</c:v>
                </c:pt>
                <c:pt idx="119">
                  <c:v>1.11226682653936E-7</c:v>
                </c:pt>
                <c:pt idx="120">
                  <c:v>2.3680373885590899E-7</c:v>
                </c:pt>
                <c:pt idx="121">
                  <c:v>3.0219723785408099E-9</c:v>
                </c:pt>
                <c:pt idx="122">
                  <c:v>3.0049550821452201E-9</c:v>
                </c:pt>
                <c:pt idx="123">
                  <c:v>6.89674072520101E-7</c:v>
                </c:pt>
                <c:pt idx="124">
                  <c:v>2.5851339617653599E-8</c:v>
                </c:pt>
                <c:pt idx="125">
                  <c:v>1.6963788067348699E-8</c:v>
                </c:pt>
                <c:pt idx="126">
                  <c:v>2.7512324251040798E-8</c:v>
                </c:pt>
                <c:pt idx="127">
                  <c:v>3.3630484113151703E-8</c:v>
                </c:pt>
                <c:pt idx="128">
                  <c:v>4.7517328069072202E-8</c:v>
                </c:pt>
                <c:pt idx="129">
                  <c:v>2.75638985722955E-10</c:v>
                </c:pt>
                <c:pt idx="130">
                  <c:v>2.4026872995747802E-10</c:v>
                </c:pt>
                <c:pt idx="131">
                  <c:v>2.3371361599351001E-8</c:v>
                </c:pt>
                <c:pt idx="132">
                  <c:v>1.52149749201407E-9</c:v>
                </c:pt>
                <c:pt idx="133">
                  <c:v>6.0162705850961196E-9</c:v>
                </c:pt>
                <c:pt idx="134">
                  <c:v>9.0362826429295296E-7</c:v>
                </c:pt>
                <c:pt idx="135">
                  <c:v>1.0327827547656599E-8</c:v>
                </c:pt>
                <c:pt idx="136">
                  <c:v>6.5013821130741496E-8</c:v>
                </c:pt>
                <c:pt idx="137">
                  <c:v>2.8202386154549501E-10</c:v>
                </c:pt>
                <c:pt idx="138">
                  <c:v>8.4793020995119297E-8</c:v>
                </c:pt>
                <c:pt idx="139">
                  <c:v>6.3158160896537298E-10</c:v>
                </c:pt>
                <c:pt idx="140">
                  <c:v>2.01870817185352E-8</c:v>
                </c:pt>
                <c:pt idx="141">
                  <c:v>3.2204585756764798E-8</c:v>
                </c:pt>
                <c:pt idx="142">
                  <c:v>8.0252412760563994E-8</c:v>
                </c:pt>
                <c:pt idx="143">
                  <c:v>4.4533336211515499E-9</c:v>
                </c:pt>
                <c:pt idx="144">
                  <c:v>2.2768822917726899E-8</c:v>
                </c:pt>
                <c:pt idx="145">
                  <c:v>4.59413768907663E-7</c:v>
                </c:pt>
                <c:pt idx="146">
                  <c:v>2.7361949352484099E-8</c:v>
                </c:pt>
                <c:pt idx="147">
                  <c:v>2.6894344801884297E-7</c:v>
                </c:pt>
                <c:pt idx="148">
                  <c:v>3.2732554485493498E-6</c:v>
                </c:pt>
                <c:pt idx="149">
                  <c:v>6.0796375540600601E-8</c:v>
                </c:pt>
                <c:pt idx="150">
                  <c:v>2.24697587160692E-7</c:v>
                </c:pt>
                <c:pt idx="151">
                  <c:v>7.8143174930049703E-8</c:v>
                </c:pt>
                <c:pt idx="152">
                  <c:v>3.8889060642943003E-8</c:v>
                </c:pt>
                <c:pt idx="153">
                  <c:v>1.67398182229396E-7</c:v>
                </c:pt>
                <c:pt idx="154">
                  <c:v>5.8991785873672202E-9</c:v>
                </c:pt>
                <c:pt idx="155">
                  <c:v>8.0862094445785105E-6</c:v>
                </c:pt>
                <c:pt idx="156">
                  <c:v>4.69047728935405E-7</c:v>
                </c:pt>
                <c:pt idx="157">
                  <c:v>2.4362062526650099E-9</c:v>
                </c:pt>
                <c:pt idx="158">
                  <c:v>6.96322719238038E-9</c:v>
                </c:pt>
                <c:pt idx="159">
                  <c:v>2.5005197583891298E-6</c:v>
                </c:pt>
                <c:pt idx="160">
                  <c:v>3.7923321520468998E-8</c:v>
                </c:pt>
                <c:pt idx="161">
                  <c:v>1.6463372321303701E-7</c:v>
                </c:pt>
                <c:pt idx="162">
                  <c:v>7.7958926076096701E-7</c:v>
                </c:pt>
                <c:pt idx="163">
                  <c:v>1.10669781586999E-6</c:v>
                </c:pt>
                <c:pt idx="164">
                  <c:v>1.7542003141725399E-7</c:v>
                </c:pt>
                <c:pt idx="165">
                  <c:v>7.4264448103934297E-8</c:v>
                </c:pt>
                <c:pt idx="166">
                  <c:v>1.3226500922253099E-7</c:v>
                </c:pt>
                <c:pt idx="167">
                  <c:v>1.12614031252827E-7</c:v>
                </c:pt>
                <c:pt idx="168">
                  <c:v>2.6041857174091402E-7</c:v>
                </c:pt>
                <c:pt idx="169">
                  <c:v>2.7387697467547298E-7</c:v>
                </c:pt>
                <c:pt idx="170">
                  <c:v>1.47346512103895E-5</c:v>
                </c:pt>
                <c:pt idx="171">
                  <c:v>1.14843198370391E-6</c:v>
                </c:pt>
                <c:pt idx="172">
                  <c:v>3.4926937039990501E-6</c:v>
                </c:pt>
                <c:pt idx="173">
                  <c:v>3.6279980288904699E-4</c:v>
                </c:pt>
                <c:pt idx="174">
                  <c:v>1.48058897901971E-2</c:v>
                </c:pt>
                <c:pt idx="175">
                  <c:v>1.61243462302838E-6</c:v>
                </c:pt>
                <c:pt idx="176">
                  <c:v>2.9095388392958601E-5</c:v>
                </c:pt>
                <c:pt idx="177">
                  <c:v>4.38282427068213E-6</c:v>
                </c:pt>
                <c:pt idx="178">
                  <c:v>9.3873894849165905E-8</c:v>
                </c:pt>
                <c:pt idx="179">
                  <c:v>1.2119399353709101E-7</c:v>
                </c:pt>
                <c:pt idx="180">
                  <c:v>2.4006693938699299E-8</c:v>
                </c:pt>
                <c:pt idx="181">
                  <c:v>3.5766179644005002E-7</c:v>
                </c:pt>
                <c:pt idx="182">
                  <c:v>3.4502159994888901E-7</c:v>
                </c:pt>
                <c:pt idx="183">
                  <c:v>3.78614146823008E-9</c:v>
                </c:pt>
                <c:pt idx="184">
                  <c:v>1.81593194527118E-8</c:v>
                </c:pt>
                <c:pt idx="185">
                  <c:v>2.4879869943535599E-8</c:v>
                </c:pt>
                <c:pt idx="186">
                  <c:v>9.4622726469847896E-11</c:v>
                </c:pt>
                <c:pt idx="187">
                  <c:v>7.5077162316556303E-9</c:v>
                </c:pt>
                <c:pt idx="188">
                  <c:v>9.5730815454311509E-10</c:v>
                </c:pt>
                <c:pt idx="189">
                  <c:v>7.5374206761979897E-8</c:v>
                </c:pt>
                <c:pt idx="190">
                  <c:v>3.6356618893744601E-8</c:v>
                </c:pt>
                <c:pt idx="191">
                  <c:v>9.90713995805843E-8</c:v>
                </c:pt>
                <c:pt idx="192">
                  <c:v>4.5198046313781E-8</c:v>
                </c:pt>
                <c:pt idx="193">
                  <c:v>1.4759278165729499E-7</c:v>
                </c:pt>
                <c:pt idx="194">
                  <c:v>3.58608954428878E-7</c:v>
                </c:pt>
                <c:pt idx="195">
                  <c:v>3.1803936218306599E-9</c:v>
                </c:pt>
                <c:pt idx="196">
                  <c:v>3.5820213910519502E-9</c:v>
                </c:pt>
                <c:pt idx="197">
                  <c:v>1.9724470794201299E-7</c:v>
                </c:pt>
                <c:pt idx="198">
                  <c:v>3.7181249622757301E-8</c:v>
                </c:pt>
                <c:pt idx="199">
                  <c:v>1.41635317038935E-7</c:v>
                </c:pt>
                <c:pt idx="200">
                  <c:v>4.8228008289529301E-9</c:v>
                </c:pt>
                <c:pt idx="201">
                  <c:v>1.08150846281621E-7</c:v>
                </c:pt>
                <c:pt idx="202">
                  <c:v>1.8679017439499301E-8</c:v>
                </c:pt>
                <c:pt idx="203">
                  <c:v>2.47651824126607E-8</c:v>
                </c:pt>
                <c:pt idx="204">
                  <c:v>1.1111014974150001E-7</c:v>
                </c:pt>
                <c:pt idx="205">
                  <c:v>4.3291667718061598E-9</c:v>
                </c:pt>
                <c:pt idx="206">
                  <c:v>2.1859728071200899E-8</c:v>
                </c:pt>
                <c:pt idx="207">
                  <c:v>6.3500601040401198E-8</c:v>
                </c:pt>
                <c:pt idx="208">
                  <c:v>2.0210079722189299E-9</c:v>
                </c:pt>
                <c:pt idx="209">
                  <c:v>2.3309920817726E-8</c:v>
                </c:pt>
                <c:pt idx="210">
                  <c:v>5.54369586303271E-8</c:v>
                </c:pt>
                <c:pt idx="211">
                  <c:v>6.1583750141607402E-8</c:v>
                </c:pt>
                <c:pt idx="212">
                  <c:v>1.8002354873799201E-7</c:v>
                </c:pt>
                <c:pt idx="213">
                  <c:v>4.8904849987991798E-8</c:v>
                </c:pt>
                <c:pt idx="214">
                  <c:v>4.0970762822157497E-9</c:v>
                </c:pt>
                <c:pt idx="215">
                  <c:v>3.9830744191839998E-7</c:v>
                </c:pt>
                <c:pt idx="216">
                  <c:v>4.3224624652201298E-8</c:v>
                </c:pt>
                <c:pt idx="217">
                  <c:v>4.05482749613658E-8</c:v>
                </c:pt>
                <c:pt idx="218">
                  <c:v>1.76629978970263E-6</c:v>
                </c:pt>
                <c:pt idx="219">
                  <c:v>4.1938911508243901E-6</c:v>
                </c:pt>
                <c:pt idx="220">
                  <c:v>3.3946106909850399E-8</c:v>
                </c:pt>
                <c:pt idx="221">
                  <c:v>1.803873216437E-7</c:v>
                </c:pt>
                <c:pt idx="222">
                  <c:v>3.9155380673305098E-7</c:v>
                </c:pt>
                <c:pt idx="223">
                  <c:v>2.4573004468105299E-7</c:v>
                </c:pt>
                <c:pt idx="224">
                  <c:v>9.0172100339110597E-9</c:v>
                </c:pt>
                <c:pt idx="225">
                  <c:v>1.1821684384250099E-8</c:v>
                </c:pt>
                <c:pt idx="226">
                  <c:v>1.7551777464901301E-8</c:v>
                </c:pt>
                <c:pt idx="227">
                  <c:v>3.24886394279104E-6</c:v>
                </c:pt>
                <c:pt idx="228">
                  <c:v>1.79933602457856E-7</c:v>
                </c:pt>
                <c:pt idx="229">
                  <c:v>1.6543174289790301E-7</c:v>
                </c:pt>
                <c:pt idx="230">
                  <c:v>4.32014835711201E-8</c:v>
                </c:pt>
                <c:pt idx="231">
                  <c:v>2.0296585694121199E-8</c:v>
                </c:pt>
                <c:pt idx="232">
                  <c:v>8.3285437632790698E-8</c:v>
                </c:pt>
                <c:pt idx="233">
                  <c:v>4.9917949380459801E-8</c:v>
                </c:pt>
                <c:pt idx="234">
                  <c:v>3.32730351094434E-9</c:v>
                </c:pt>
                <c:pt idx="235">
                  <c:v>6.3562009183603204E-9</c:v>
                </c:pt>
                <c:pt idx="236">
                  <c:v>1.7307906776532001E-8</c:v>
                </c:pt>
                <c:pt idx="237">
                  <c:v>1.3776466211164499E-9</c:v>
                </c:pt>
                <c:pt idx="238">
                  <c:v>2.5418709662692599E-8</c:v>
                </c:pt>
                <c:pt idx="239">
                  <c:v>3.12906189396719E-9</c:v>
                </c:pt>
                <c:pt idx="240">
                  <c:v>6.2000407524615805E-8</c:v>
                </c:pt>
                <c:pt idx="241">
                  <c:v>8.6500715041899007E-9</c:v>
                </c:pt>
                <c:pt idx="242">
                  <c:v>1.03855548662241E-7</c:v>
                </c:pt>
                <c:pt idx="243">
                  <c:v>1.29671004749707E-6</c:v>
                </c:pt>
                <c:pt idx="244">
                  <c:v>3.3635980462158502E-7</c:v>
                </c:pt>
                <c:pt idx="245">
                  <c:v>2.6805527557256402E-8</c:v>
                </c:pt>
                <c:pt idx="246">
                  <c:v>4.79165992380428E-8</c:v>
                </c:pt>
                <c:pt idx="247">
                  <c:v>1.7526459317576701E-8</c:v>
                </c:pt>
                <c:pt idx="248">
                  <c:v>7.0423907087500899E-7</c:v>
                </c:pt>
                <c:pt idx="249">
                  <c:v>1.3542641414485601E-7</c:v>
                </c:pt>
                <c:pt idx="250">
                  <c:v>5.6014496831073603E-8</c:v>
                </c:pt>
                <c:pt idx="251">
                  <c:v>6.6763872413567599E-9</c:v>
                </c:pt>
                <c:pt idx="252">
                  <c:v>3.01739383297042E-7</c:v>
                </c:pt>
                <c:pt idx="253">
                  <c:v>1.95125069138618E-5</c:v>
                </c:pt>
                <c:pt idx="254">
                  <c:v>3.42564447845964E-5</c:v>
                </c:pt>
                <c:pt idx="255">
                  <c:v>8.7837239017336396E-7</c:v>
                </c:pt>
                <c:pt idx="256">
                  <c:v>7.7939238872929306E-2</c:v>
                </c:pt>
                <c:pt idx="257">
                  <c:v>8.6208244664882805E-2</c:v>
                </c:pt>
                <c:pt idx="258">
                  <c:v>0.15651773933923999</c:v>
                </c:pt>
                <c:pt idx="259">
                  <c:v>0.14789910611375601</c:v>
                </c:pt>
                <c:pt idx="260">
                  <c:v>0.208776717885062</c:v>
                </c:pt>
                <c:pt idx="261">
                  <c:v>0.10793633882673299</c:v>
                </c:pt>
                <c:pt idx="262">
                  <c:v>0.17394539910026199</c:v>
                </c:pt>
                <c:pt idx="263">
                  <c:v>0.284305410011366</c:v>
                </c:pt>
                <c:pt idx="264">
                  <c:v>0.36640172778122398</c:v>
                </c:pt>
                <c:pt idx="265">
                  <c:v>0.346430484645531</c:v>
                </c:pt>
                <c:pt idx="266">
                  <c:v>0.336835316621864</c:v>
                </c:pt>
                <c:pt idx="267">
                  <c:v>0.44987771772138302</c:v>
                </c:pt>
                <c:pt idx="268">
                  <c:v>0.467219414278152</c:v>
                </c:pt>
                <c:pt idx="269">
                  <c:v>0.49248610534508103</c:v>
                </c:pt>
                <c:pt idx="270">
                  <c:v>0.48384260212117802</c:v>
                </c:pt>
                <c:pt idx="271">
                  <c:v>0.392876512407</c:v>
                </c:pt>
                <c:pt idx="272">
                  <c:v>0.34813368563896002</c:v>
                </c:pt>
                <c:pt idx="273">
                  <c:v>0.27628253612945403</c:v>
                </c:pt>
                <c:pt idx="274">
                  <c:v>0.257776018653675</c:v>
                </c:pt>
                <c:pt idx="275">
                  <c:v>0.156879093231797</c:v>
                </c:pt>
                <c:pt idx="276">
                  <c:v>9.6949269861042797E-2</c:v>
                </c:pt>
                <c:pt idx="277">
                  <c:v>3.4195623484100997E-2</c:v>
                </c:pt>
                <c:pt idx="278">
                  <c:v>0.113240616752461</c:v>
                </c:pt>
                <c:pt idx="279">
                  <c:v>0.23691888228046401</c:v>
                </c:pt>
                <c:pt idx="280">
                  <c:v>0.246705852581556</c:v>
                </c:pt>
                <c:pt idx="281">
                  <c:v>0.18686744838782399</c:v>
                </c:pt>
                <c:pt idx="282">
                  <c:v>2.4606361496631099E-6</c:v>
                </c:pt>
                <c:pt idx="283">
                  <c:v>5.0579183416294798E-8</c:v>
                </c:pt>
                <c:pt idx="284">
                  <c:v>1.15786784807623E-5</c:v>
                </c:pt>
                <c:pt idx="285">
                  <c:v>3.9451742370415897E-2</c:v>
                </c:pt>
                <c:pt idx="286">
                  <c:v>0.105979141236169</c:v>
                </c:pt>
                <c:pt idx="287">
                  <c:v>0.100246427403906</c:v>
                </c:pt>
                <c:pt idx="288">
                  <c:v>5.7305599643006903E-2</c:v>
                </c:pt>
                <c:pt idx="289">
                  <c:v>8.0643791680852198E-7</c:v>
                </c:pt>
                <c:pt idx="290">
                  <c:v>1.40369454852861E-5</c:v>
                </c:pt>
                <c:pt idx="291">
                  <c:v>4.20686806222765E-5</c:v>
                </c:pt>
                <c:pt idx="292">
                  <c:v>8.4442448876535997E-6</c:v>
                </c:pt>
                <c:pt idx="293">
                  <c:v>1.15346628471646E-8</c:v>
                </c:pt>
                <c:pt idx="294">
                  <c:v>7.66795470550655E-8</c:v>
                </c:pt>
                <c:pt idx="295">
                  <c:v>2.6564099512254902E-6</c:v>
                </c:pt>
                <c:pt idx="296">
                  <c:v>3.5459514448821102E-7</c:v>
                </c:pt>
                <c:pt idx="297">
                  <c:v>2.1281560016941301E-8</c:v>
                </c:pt>
                <c:pt idx="298">
                  <c:v>4.7106015558160603E-9</c:v>
                </c:pt>
                <c:pt idx="299">
                  <c:v>6.6019316602592194E-8</c:v>
                </c:pt>
                <c:pt idx="300">
                  <c:v>4.8990788538164398E-8</c:v>
                </c:pt>
                <c:pt idx="301">
                  <c:v>1.4875592817127201E-7</c:v>
                </c:pt>
                <c:pt idx="302">
                  <c:v>2.0917393754261799E-9</c:v>
                </c:pt>
                <c:pt idx="303">
                  <c:v>3.0422089932086402E-8</c:v>
                </c:pt>
                <c:pt idx="304">
                  <c:v>6.6908010709895205E-8</c:v>
                </c:pt>
                <c:pt idx="305">
                  <c:v>6.69469518252185E-9</c:v>
                </c:pt>
                <c:pt idx="306">
                  <c:v>6.1430831812768802E-9</c:v>
                </c:pt>
                <c:pt idx="307">
                  <c:v>6.9988584037664998E-7</c:v>
                </c:pt>
                <c:pt idx="308">
                  <c:v>9.6982443834031293E-9</c:v>
                </c:pt>
                <c:pt idx="309">
                  <c:v>3.5031649439835602E-9</c:v>
                </c:pt>
                <c:pt idx="310">
                  <c:v>8.6802608297916205E-9</c:v>
                </c:pt>
                <c:pt idx="311">
                  <c:v>8.50339030534231E-9</c:v>
                </c:pt>
                <c:pt idx="312">
                  <c:v>1.37072469354165E-8</c:v>
                </c:pt>
                <c:pt idx="313">
                  <c:v>6.8577220138977894E-8</c:v>
                </c:pt>
                <c:pt idx="314">
                  <c:v>1.8308150115448099E-6</c:v>
                </c:pt>
                <c:pt idx="315">
                  <c:v>7.9808962495579598E-7</c:v>
                </c:pt>
                <c:pt idx="316">
                  <c:v>7.4284460075597498E-8</c:v>
                </c:pt>
                <c:pt idx="317">
                  <c:v>6.6100742886023001E-10</c:v>
                </c:pt>
                <c:pt idx="318">
                  <c:v>7.7266272850826597E-7</c:v>
                </c:pt>
                <c:pt idx="319">
                  <c:v>5.1030607474564302E-7</c:v>
                </c:pt>
                <c:pt idx="320">
                  <c:v>2.2952196236458699E-8</c:v>
                </c:pt>
                <c:pt idx="321">
                  <c:v>1.76916790742178E-7</c:v>
                </c:pt>
                <c:pt idx="322">
                  <c:v>5.3615103916752499E-9</c:v>
                </c:pt>
                <c:pt idx="323">
                  <c:v>5.3541476811692899E-9</c:v>
                </c:pt>
                <c:pt idx="324">
                  <c:v>2.48111750067331E-9</c:v>
                </c:pt>
                <c:pt idx="325">
                  <c:v>3.5115591919188402E-8</c:v>
                </c:pt>
                <c:pt idx="326">
                  <c:v>5.7922304224291299E-8</c:v>
                </c:pt>
                <c:pt idx="327">
                  <c:v>1.47616698516173E-8</c:v>
                </c:pt>
                <c:pt idx="328">
                  <c:v>1.7260612879584E-8</c:v>
                </c:pt>
                <c:pt idx="329">
                  <c:v>9.2529841653078497E-8</c:v>
                </c:pt>
                <c:pt idx="330">
                  <c:v>2.6853436327813903E-7</c:v>
                </c:pt>
                <c:pt idx="331">
                  <c:v>1.6936339758895901E-6</c:v>
                </c:pt>
                <c:pt idx="332">
                  <c:v>4.0774614324908103E-8</c:v>
                </c:pt>
                <c:pt idx="333">
                  <c:v>1.21637061958537E-9</c:v>
                </c:pt>
                <c:pt idx="334">
                  <c:v>1.19836930416464E-7</c:v>
                </c:pt>
                <c:pt idx="335">
                  <c:v>6.7573269939627296E-8</c:v>
                </c:pt>
                <c:pt idx="336">
                  <c:v>1.4499693548324399E-6</c:v>
                </c:pt>
                <c:pt idx="337">
                  <c:v>6.5122300864194902E-8</c:v>
                </c:pt>
                <c:pt idx="338">
                  <c:v>2.07929105396823E-6</c:v>
                </c:pt>
                <c:pt idx="339">
                  <c:v>4.5943390530580902E-9</c:v>
                </c:pt>
                <c:pt idx="340">
                  <c:v>1.0718591955479699E-6</c:v>
                </c:pt>
                <c:pt idx="341">
                  <c:v>1.1104951344901701E-6</c:v>
                </c:pt>
                <c:pt idx="342">
                  <c:v>2.38475320645174E-7</c:v>
                </c:pt>
                <c:pt idx="343">
                  <c:v>3.0196911629532499E-8</c:v>
                </c:pt>
                <c:pt idx="344">
                  <c:v>1.2677849661607999E-7</c:v>
                </c:pt>
                <c:pt idx="345">
                  <c:v>2.89085521283778E-8</c:v>
                </c:pt>
                <c:pt idx="346">
                  <c:v>3.4425267185783499E-9</c:v>
                </c:pt>
                <c:pt idx="347">
                  <c:v>7.5614231847213895E-7</c:v>
                </c:pt>
                <c:pt idx="348">
                  <c:v>3.9279505332890999E-8</c:v>
                </c:pt>
                <c:pt idx="349">
                  <c:v>4.00187849913165E-8</c:v>
                </c:pt>
                <c:pt idx="350">
                  <c:v>3.2089000923403599E-8</c:v>
                </c:pt>
                <c:pt idx="351">
                  <c:v>1.5813558538063999E-7</c:v>
                </c:pt>
                <c:pt idx="352">
                  <c:v>1.39880628202872E-7</c:v>
                </c:pt>
                <c:pt idx="353">
                  <c:v>5.2531202374103498E-10</c:v>
                </c:pt>
                <c:pt idx="354">
                  <c:v>9.2616582335226399E-8</c:v>
                </c:pt>
                <c:pt idx="355">
                  <c:v>2.3687580898063898E-10</c:v>
                </c:pt>
                <c:pt idx="356">
                  <c:v>2.95023833154061E-8</c:v>
                </c:pt>
                <c:pt idx="357">
                  <c:v>6.2926954676019904E-8</c:v>
                </c:pt>
                <c:pt idx="358">
                  <c:v>1.2335264409237999E-9</c:v>
                </c:pt>
                <c:pt idx="359">
                  <c:v>3.49159431508198E-8</c:v>
                </c:pt>
                <c:pt idx="360">
                  <c:v>2.67465540336486E-8</c:v>
                </c:pt>
                <c:pt idx="361">
                  <c:v>5.1924822712092102E-8</c:v>
                </c:pt>
                <c:pt idx="362">
                  <c:v>1.5512171923042701E-8</c:v>
                </c:pt>
                <c:pt idx="363">
                  <c:v>6.30559909444765E-8</c:v>
                </c:pt>
                <c:pt idx="364">
                  <c:v>4.4461988447437697E-8</c:v>
                </c:pt>
                <c:pt idx="365">
                  <c:v>2.9545479475911799E-8</c:v>
                </c:pt>
                <c:pt idx="366">
                  <c:v>3.5350254769843103E-8</c:v>
                </c:pt>
                <c:pt idx="367">
                  <c:v>1.43835579818698E-9</c:v>
                </c:pt>
                <c:pt idx="368">
                  <c:v>1.42407039703306E-9</c:v>
                </c:pt>
                <c:pt idx="369">
                  <c:v>8.0083468080940903E-10</c:v>
                </c:pt>
                <c:pt idx="370">
                  <c:v>9.1315451732801597E-9</c:v>
                </c:pt>
                <c:pt idx="371">
                  <c:v>4.15833926553949E-9</c:v>
                </c:pt>
                <c:pt idx="372">
                  <c:v>2.38683421934571E-9</c:v>
                </c:pt>
                <c:pt idx="373">
                  <c:v>4.9748953528221E-9</c:v>
                </c:pt>
                <c:pt idx="374">
                  <c:v>2.4476150988957999E-7</c:v>
                </c:pt>
                <c:pt idx="375">
                  <c:v>4.45515641398698E-9</c:v>
                </c:pt>
                <c:pt idx="376">
                  <c:v>6.8326275190402297E-10</c:v>
                </c:pt>
                <c:pt idx="377">
                  <c:v>8.3177350806310303E-9</c:v>
                </c:pt>
                <c:pt idx="378">
                  <c:v>9.1591604565086304E-7</c:v>
                </c:pt>
                <c:pt idx="379">
                  <c:v>6.49447716473758E-8</c:v>
                </c:pt>
                <c:pt idx="380">
                  <c:v>6.4939107722468801E-9</c:v>
                </c:pt>
                <c:pt idx="381">
                  <c:v>1.0914025515357201E-7</c:v>
                </c:pt>
                <c:pt idx="382">
                  <c:v>2.7271513737780599E-6</c:v>
                </c:pt>
                <c:pt idx="383">
                  <c:v>2.2614558095735701E-7</c:v>
                </c:pt>
                <c:pt idx="384">
                  <c:v>4.8917480573592403E-7</c:v>
                </c:pt>
                <c:pt idx="385">
                  <c:v>3.7126179500983002E-8</c:v>
                </c:pt>
                <c:pt idx="386">
                  <c:v>1.6759945392555999E-7</c:v>
                </c:pt>
                <c:pt idx="387">
                  <c:v>4.2257496794271098E-8</c:v>
                </c:pt>
                <c:pt idx="388">
                  <c:v>3.2668947043158498E-8</c:v>
                </c:pt>
                <c:pt idx="389">
                  <c:v>1.13727213502562E-7</c:v>
                </c:pt>
                <c:pt idx="390">
                  <c:v>8.7011000293767405E-9</c:v>
                </c:pt>
                <c:pt idx="391">
                  <c:v>1.7109093738892901E-7</c:v>
                </c:pt>
                <c:pt idx="392">
                  <c:v>8.5474634670078697E-8</c:v>
                </c:pt>
                <c:pt idx="393">
                  <c:v>7.3449236102340103E-8</c:v>
                </c:pt>
                <c:pt idx="394">
                  <c:v>1.0721953102013499E-9</c:v>
                </c:pt>
                <c:pt idx="395">
                  <c:v>1.5501888907157001E-7</c:v>
                </c:pt>
                <c:pt idx="396">
                  <c:v>6.9106873039567398E-8</c:v>
                </c:pt>
                <c:pt idx="397">
                  <c:v>4.4403003990148602E-8</c:v>
                </c:pt>
                <c:pt idx="398">
                  <c:v>7.0012994430119398E-8</c:v>
                </c:pt>
                <c:pt idx="399">
                  <c:v>2.6060244389112799E-8</c:v>
                </c:pt>
                <c:pt idx="400">
                  <c:v>3.5217848086288698E-8</c:v>
                </c:pt>
                <c:pt idx="401">
                  <c:v>1.2561676233265E-7</c:v>
                </c:pt>
                <c:pt idx="402">
                  <c:v>5.6785851523996804E-10</c:v>
                </c:pt>
                <c:pt idx="403">
                  <c:v>2.5985463907355802E-7</c:v>
                </c:pt>
                <c:pt idx="404">
                  <c:v>9.0611626936852199E-8</c:v>
                </c:pt>
                <c:pt idx="405">
                  <c:v>1.8106134638677099E-7</c:v>
                </c:pt>
                <c:pt idx="406">
                  <c:v>3.81642189643753E-7</c:v>
                </c:pt>
                <c:pt idx="407">
                  <c:v>8.4969933655383201E-9</c:v>
                </c:pt>
                <c:pt idx="408">
                  <c:v>7.5309285120160393E-9</c:v>
                </c:pt>
                <c:pt idx="409">
                  <c:v>6.3157271937191597E-9</c:v>
                </c:pt>
                <c:pt idx="410">
                  <c:v>5.2757405855337901E-8</c:v>
                </c:pt>
                <c:pt idx="411">
                  <c:v>3.0460551257621999E-7</c:v>
                </c:pt>
                <c:pt idx="412">
                  <c:v>4.2240788206293299E-7</c:v>
                </c:pt>
                <c:pt idx="413">
                  <c:v>2.7795736945698999E-8</c:v>
                </c:pt>
                <c:pt idx="414">
                  <c:v>1.2956954139174801E-8</c:v>
                </c:pt>
                <c:pt idx="415">
                  <c:v>3.9057895819976699E-9</c:v>
                </c:pt>
                <c:pt idx="416">
                  <c:v>6.4368732896181696E-9</c:v>
                </c:pt>
                <c:pt idx="417">
                  <c:v>1.18591671803789E-9</c:v>
                </c:pt>
                <c:pt idx="418">
                  <c:v>2.6857389632230801E-9</c:v>
                </c:pt>
                <c:pt idx="419">
                  <c:v>3.8427034716144997E-9</c:v>
                </c:pt>
                <c:pt idx="420">
                  <c:v>2.8186599822261301E-8</c:v>
                </c:pt>
                <c:pt idx="421">
                  <c:v>1.8932763805913301E-8</c:v>
                </c:pt>
                <c:pt idx="422">
                  <c:v>9.6466607047949696E-10</c:v>
                </c:pt>
                <c:pt idx="423">
                  <c:v>3.5919454100637902E-8</c:v>
                </c:pt>
                <c:pt idx="424">
                  <c:v>5.7673935758202304E-9</c:v>
                </c:pt>
                <c:pt idx="425">
                  <c:v>2.07076876783492E-7</c:v>
                </c:pt>
                <c:pt idx="426">
                  <c:v>5.8307928831977097E-9</c:v>
                </c:pt>
                <c:pt idx="427">
                  <c:v>1.1198859137431701E-8</c:v>
                </c:pt>
                <c:pt idx="428">
                  <c:v>2.0530125526121601E-8</c:v>
                </c:pt>
                <c:pt idx="429">
                  <c:v>5.2568037409099599E-9</c:v>
                </c:pt>
                <c:pt idx="430">
                  <c:v>1.4241264159460899E-7</c:v>
                </c:pt>
                <c:pt idx="431">
                  <c:v>1.5257281611616201E-7</c:v>
                </c:pt>
                <c:pt idx="432">
                  <c:v>5.4621120754725198E-8</c:v>
                </c:pt>
                <c:pt idx="433">
                  <c:v>7.0539191816983698E-9</c:v>
                </c:pt>
                <c:pt idx="434">
                  <c:v>4.7758531177926498E-10</c:v>
                </c:pt>
                <c:pt idx="435">
                  <c:v>2.5693017046722399E-9</c:v>
                </c:pt>
                <c:pt idx="436">
                  <c:v>1.2210620042165599E-9</c:v>
                </c:pt>
                <c:pt idx="437">
                  <c:v>2.6432880395698999E-8</c:v>
                </c:pt>
                <c:pt idx="438">
                  <c:v>1.71065854712001E-7</c:v>
                </c:pt>
                <c:pt idx="439">
                  <c:v>3.6207209960636899E-8</c:v>
                </c:pt>
                <c:pt idx="440">
                  <c:v>1.2984446776757501E-6</c:v>
                </c:pt>
                <c:pt idx="441">
                  <c:v>1.5592417496321599E-7</c:v>
                </c:pt>
                <c:pt idx="442">
                  <c:v>1.32601652165529E-7</c:v>
                </c:pt>
                <c:pt idx="443">
                  <c:v>1.6470171455268001E-7</c:v>
                </c:pt>
                <c:pt idx="444">
                  <c:v>5.9378648056391601E-8</c:v>
                </c:pt>
                <c:pt idx="445">
                  <c:v>4.4804848040362601E-7</c:v>
                </c:pt>
                <c:pt idx="446">
                  <c:v>1.4518917428375499E-7</c:v>
                </c:pt>
                <c:pt idx="447">
                  <c:v>2.1852095604123098E-8</c:v>
                </c:pt>
                <c:pt idx="448">
                  <c:v>3.0857463218433902E-7</c:v>
                </c:pt>
                <c:pt idx="449">
                  <c:v>5.6438455745101798E-8</c:v>
                </c:pt>
                <c:pt idx="450">
                  <c:v>2.4939394895335998E-6</c:v>
                </c:pt>
                <c:pt idx="451">
                  <c:v>7.9391553040281101E-7</c:v>
                </c:pt>
                <c:pt idx="452">
                  <c:v>5.9183963742278201E-9</c:v>
                </c:pt>
                <c:pt idx="453">
                  <c:v>5.6116718673432401E-8</c:v>
                </c:pt>
                <c:pt idx="454">
                  <c:v>1.95922027038786E-7</c:v>
                </c:pt>
                <c:pt idx="455">
                  <c:v>5.3991614827120203E-8</c:v>
                </c:pt>
                <c:pt idx="456">
                  <c:v>4.6410218900814399E-7</c:v>
                </c:pt>
                <c:pt idx="457">
                  <c:v>5.8143739314021695E-7</c:v>
                </c:pt>
                <c:pt idx="458">
                  <c:v>2.0768903453894199E-7</c:v>
                </c:pt>
                <c:pt idx="459">
                  <c:v>3.6831539663878601E-7</c:v>
                </c:pt>
                <c:pt idx="460">
                  <c:v>1.1668886333241501E-8</c:v>
                </c:pt>
                <c:pt idx="461">
                  <c:v>2.7000130714821702E-6</c:v>
                </c:pt>
                <c:pt idx="462">
                  <c:v>2.05183250688747E-5</c:v>
                </c:pt>
                <c:pt idx="463">
                  <c:v>2.01134019838307E-2</c:v>
                </c:pt>
                <c:pt idx="464">
                  <c:v>6.7272708809414998E-7</c:v>
                </c:pt>
                <c:pt idx="465">
                  <c:v>0.23362364877569899</c:v>
                </c:pt>
                <c:pt idx="466">
                  <c:v>0.57616300511254004</c:v>
                </c:pt>
                <c:pt idx="467">
                  <c:v>0.71685545323322497</c:v>
                </c:pt>
                <c:pt idx="468">
                  <c:v>0.66099951752867803</c:v>
                </c:pt>
                <c:pt idx="469">
                  <c:v>0.64326355157808102</c:v>
                </c:pt>
                <c:pt idx="470">
                  <c:v>0.815767144767372</c:v>
                </c:pt>
                <c:pt idx="471">
                  <c:v>0.84144267697040198</c:v>
                </c:pt>
                <c:pt idx="472">
                  <c:v>0.83340693963943902</c:v>
                </c:pt>
                <c:pt idx="473">
                  <c:v>0.734410108249125</c:v>
                </c:pt>
                <c:pt idx="474">
                  <c:v>0.548418717102232</c:v>
                </c:pt>
                <c:pt idx="475">
                  <c:v>0.51192417012480596</c:v>
                </c:pt>
                <c:pt idx="476">
                  <c:v>0.468426644332605</c:v>
                </c:pt>
                <c:pt idx="477">
                  <c:v>0.19251121184813799</c:v>
                </c:pt>
                <c:pt idx="478">
                  <c:v>0.137458193094773</c:v>
                </c:pt>
                <c:pt idx="479">
                  <c:v>4.9331998897398498E-2</c:v>
                </c:pt>
                <c:pt idx="480">
                  <c:v>7.6336354250238799E-5</c:v>
                </c:pt>
                <c:pt idx="481">
                  <c:v>0.221217019010128</c:v>
                </c:pt>
                <c:pt idx="482">
                  <c:v>0.635572534039478</c:v>
                </c:pt>
                <c:pt idx="483">
                  <c:v>0.82259802166157003</c:v>
                </c:pt>
                <c:pt idx="484">
                  <c:v>0.62235546545924003</c:v>
                </c:pt>
                <c:pt idx="485">
                  <c:v>0.104951989524631</c:v>
                </c:pt>
                <c:pt idx="486">
                  <c:v>0.28836826122382703</c:v>
                </c:pt>
                <c:pt idx="487">
                  <c:v>0.13021603060397999</c:v>
                </c:pt>
                <c:pt idx="488">
                  <c:v>0.14926423780753201</c:v>
                </c:pt>
                <c:pt idx="489">
                  <c:v>1.2702343724385E-2</c:v>
                </c:pt>
                <c:pt idx="490">
                  <c:v>0.38697249912232901</c:v>
                </c:pt>
                <c:pt idx="491">
                  <c:v>0.37986016938918599</c:v>
                </c:pt>
                <c:pt idx="492">
                  <c:v>0.40708307831280499</c:v>
                </c:pt>
                <c:pt idx="493">
                  <c:v>2.4060723084675102E-3</c:v>
                </c:pt>
                <c:pt idx="494">
                  <c:v>7.7139216283411804E-2</c:v>
                </c:pt>
                <c:pt idx="495">
                  <c:v>0.64430760055178904</c:v>
                </c:pt>
                <c:pt idx="496">
                  <c:v>0.60451774682427895</c:v>
                </c:pt>
                <c:pt idx="497">
                  <c:v>0.621002865209488</c:v>
                </c:pt>
                <c:pt idx="498">
                  <c:v>0.53480978676846003</c:v>
                </c:pt>
                <c:pt idx="499">
                  <c:v>0.51860830352009901</c:v>
                </c:pt>
                <c:pt idx="500">
                  <c:v>0.48836280594528497</c:v>
                </c:pt>
                <c:pt idx="501">
                  <c:v>0.48871717448713398</c:v>
                </c:pt>
                <c:pt idx="502">
                  <c:v>0.45866447156137202</c:v>
                </c:pt>
                <c:pt idx="503">
                  <c:v>0.42935167719054002</c:v>
                </c:pt>
                <c:pt idx="504">
                  <c:v>0.43871655388061498</c:v>
                </c:pt>
                <c:pt idx="505">
                  <c:v>0.397331377374122</c:v>
                </c:pt>
                <c:pt idx="506">
                  <c:v>0.37195091422573501</c:v>
                </c:pt>
                <c:pt idx="507">
                  <c:v>0.232281771260308</c:v>
                </c:pt>
                <c:pt idx="508">
                  <c:v>0.246467291567317</c:v>
                </c:pt>
                <c:pt idx="509">
                  <c:v>0.27594822994392199</c:v>
                </c:pt>
                <c:pt idx="510">
                  <c:v>0.170954066046553</c:v>
                </c:pt>
                <c:pt idx="511">
                  <c:v>0.15398939279961801</c:v>
                </c:pt>
                <c:pt idx="512">
                  <c:v>0.23615083291728101</c:v>
                </c:pt>
                <c:pt idx="513">
                  <c:v>0.21317705675500101</c:v>
                </c:pt>
                <c:pt idx="514">
                  <c:v>0.18510678681068499</c:v>
                </c:pt>
                <c:pt idx="515">
                  <c:v>0.184868263497696</c:v>
                </c:pt>
                <c:pt idx="516">
                  <c:v>0.228838792523195</c:v>
                </c:pt>
                <c:pt idx="517">
                  <c:v>0.235168620457439</c:v>
                </c:pt>
                <c:pt idx="518">
                  <c:v>0.19330050385071301</c:v>
                </c:pt>
                <c:pt idx="519">
                  <c:v>0.177122612268869</c:v>
                </c:pt>
                <c:pt idx="520">
                  <c:v>0.166316189790918</c:v>
                </c:pt>
                <c:pt idx="521">
                  <c:v>0.161538331128637</c:v>
                </c:pt>
                <c:pt idx="522">
                  <c:v>0.10866703372648299</c:v>
                </c:pt>
                <c:pt idx="523">
                  <c:v>0.13214602788469601</c:v>
                </c:pt>
                <c:pt idx="524">
                  <c:v>9.2889595262376501E-2</c:v>
                </c:pt>
                <c:pt idx="525">
                  <c:v>5.2730111499911395E-4</c:v>
                </c:pt>
                <c:pt idx="526">
                  <c:v>0.16926137302587299</c:v>
                </c:pt>
                <c:pt idx="527">
                  <c:v>0.14529464924507099</c:v>
                </c:pt>
                <c:pt idx="528">
                  <c:v>0.152786587234748</c:v>
                </c:pt>
                <c:pt idx="529">
                  <c:v>0.26078050006478298</c:v>
                </c:pt>
                <c:pt idx="530">
                  <c:v>1.6100372678227699E-6</c:v>
                </c:pt>
                <c:pt idx="531">
                  <c:v>2.8886709085237699E-8</c:v>
                </c:pt>
                <c:pt idx="532">
                  <c:v>8.6601974207341E-7</c:v>
                </c:pt>
                <c:pt idx="533">
                  <c:v>7.8591952751317907E-6</c:v>
                </c:pt>
                <c:pt idx="534">
                  <c:v>4.5199893306230399E-8</c:v>
                </c:pt>
                <c:pt idx="535">
                  <c:v>3.4213591374737598E-6</c:v>
                </c:pt>
                <c:pt idx="536">
                  <c:v>4.49775713905884E-6</c:v>
                </c:pt>
                <c:pt idx="537">
                  <c:v>1.83144791052781E-8</c:v>
                </c:pt>
                <c:pt idx="538">
                  <c:v>9.4781101004177903E-7</c:v>
                </c:pt>
                <c:pt idx="539">
                  <c:v>2.5517989199961099E-5</c:v>
                </c:pt>
                <c:pt idx="540">
                  <c:v>9.2980232175674896E-6</c:v>
                </c:pt>
                <c:pt idx="541">
                  <c:v>4.9602866672576802E-2</c:v>
                </c:pt>
                <c:pt idx="542">
                  <c:v>3.36669028320339E-7</c:v>
                </c:pt>
                <c:pt idx="543">
                  <c:v>7.5238503253448097E-7</c:v>
                </c:pt>
                <c:pt idx="544">
                  <c:v>9.6672170577264297E-8</c:v>
                </c:pt>
                <c:pt idx="545">
                  <c:v>8.1778343488329107E-6</c:v>
                </c:pt>
                <c:pt idx="546">
                  <c:v>6.7234288588284102E-6</c:v>
                </c:pt>
                <c:pt idx="547">
                  <c:v>5.8806616675747998E-3</c:v>
                </c:pt>
                <c:pt idx="548">
                  <c:v>0.313589868840431</c:v>
                </c:pt>
                <c:pt idx="549">
                  <c:v>0.14520640634054099</c:v>
                </c:pt>
                <c:pt idx="550">
                  <c:v>0.17152586341423101</c:v>
                </c:pt>
                <c:pt idx="551">
                  <c:v>0.21880032846508901</c:v>
                </c:pt>
                <c:pt idx="552">
                  <c:v>0.23773109722531499</c:v>
                </c:pt>
                <c:pt idx="553">
                  <c:v>0.269722997725307</c:v>
                </c:pt>
                <c:pt idx="554">
                  <c:v>0.298811989114183</c:v>
                </c:pt>
                <c:pt idx="555">
                  <c:v>0.33149357438509203</c:v>
                </c:pt>
                <c:pt idx="556">
                  <c:v>0.35066753985974197</c:v>
                </c:pt>
                <c:pt idx="557">
                  <c:v>0.35355392902841598</c:v>
                </c:pt>
                <c:pt idx="558">
                  <c:v>0.39958488187911301</c:v>
                </c:pt>
                <c:pt idx="559">
                  <c:v>0.42506260168839</c:v>
                </c:pt>
                <c:pt idx="560">
                  <c:v>0.496058542717842</c:v>
                </c:pt>
                <c:pt idx="561">
                  <c:v>0.494353443681047</c:v>
                </c:pt>
                <c:pt idx="562">
                  <c:v>0.52699856271730305</c:v>
                </c:pt>
                <c:pt idx="563">
                  <c:v>0.46593599989447199</c:v>
                </c:pt>
                <c:pt idx="564">
                  <c:v>0.30334211415299001</c:v>
                </c:pt>
                <c:pt idx="565">
                  <c:v>0.52265824928376203</c:v>
                </c:pt>
                <c:pt idx="566">
                  <c:v>0.51423581841644905</c:v>
                </c:pt>
                <c:pt idx="567">
                  <c:v>0.49517680720931001</c:v>
                </c:pt>
                <c:pt idx="568">
                  <c:v>0.446689105500649</c:v>
                </c:pt>
                <c:pt idx="569">
                  <c:v>6.0122936345086901E-4</c:v>
                </c:pt>
                <c:pt idx="570">
                  <c:v>3.7355246235931502E-7</c:v>
                </c:pt>
                <c:pt idx="571">
                  <c:v>0.29807309322893599</c:v>
                </c:pt>
                <c:pt idx="572">
                  <c:v>0.13728870062089299</c:v>
                </c:pt>
                <c:pt idx="573">
                  <c:v>0.43003383958308999</c:v>
                </c:pt>
                <c:pt idx="574">
                  <c:v>0.49298919451275203</c:v>
                </c:pt>
                <c:pt idx="575">
                  <c:v>0.50054066540000797</c:v>
                </c:pt>
                <c:pt idx="576">
                  <c:v>0.50432810147880602</c:v>
                </c:pt>
                <c:pt idx="577">
                  <c:v>0.487986277893947</c:v>
                </c:pt>
                <c:pt idx="578">
                  <c:v>0.49233532628104298</c:v>
                </c:pt>
                <c:pt idx="579">
                  <c:v>0.47603732827249001</c:v>
                </c:pt>
                <c:pt idx="580">
                  <c:v>0.47595700457783802</c:v>
                </c:pt>
                <c:pt idx="581">
                  <c:v>0.496200669214371</c:v>
                </c:pt>
                <c:pt idx="582">
                  <c:v>0.51140570856338996</c:v>
                </c:pt>
                <c:pt idx="583">
                  <c:v>0.505101030385398</c:v>
                </c:pt>
                <c:pt idx="584">
                  <c:v>0.51808203255919105</c:v>
                </c:pt>
                <c:pt idx="585">
                  <c:v>0.52014332338579905</c:v>
                </c:pt>
                <c:pt idx="586">
                  <c:v>0.54642185654041298</c:v>
                </c:pt>
                <c:pt idx="587">
                  <c:v>0.57082935154051295</c:v>
                </c:pt>
                <c:pt idx="588">
                  <c:v>0.56486488807187796</c:v>
                </c:pt>
                <c:pt idx="589">
                  <c:v>0.51056500383805303</c:v>
                </c:pt>
                <c:pt idx="590">
                  <c:v>0.49255661096754</c:v>
                </c:pt>
                <c:pt idx="591">
                  <c:v>0.474199895151104</c:v>
                </c:pt>
                <c:pt idx="592">
                  <c:v>0.52792438318617596</c:v>
                </c:pt>
                <c:pt idx="593">
                  <c:v>0.55371368920749697</c:v>
                </c:pt>
                <c:pt idx="594">
                  <c:v>0.53235240601099398</c:v>
                </c:pt>
                <c:pt idx="595">
                  <c:v>0.56938230005395996</c:v>
                </c:pt>
                <c:pt idx="596">
                  <c:v>0.53029621119091397</c:v>
                </c:pt>
                <c:pt idx="597">
                  <c:v>0.49600616770334699</c:v>
                </c:pt>
                <c:pt idx="598">
                  <c:v>0.45859560409155198</c:v>
                </c:pt>
                <c:pt idx="599">
                  <c:v>0.42909138366029698</c:v>
                </c:pt>
                <c:pt idx="600">
                  <c:v>0.45614709489941302</c:v>
                </c:pt>
                <c:pt idx="601">
                  <c:v>0.51987390882847795</c:v>
                </c:pt>
                <c:pt idx="602">
                  <c:v>0.52122795573893599</c:v>
                </c:pt>
                <c:pt idx="603">
                  <c:v>0.52611504638197404</c:v>
                </c:pt>
                <c:pt idx="604">
                  <c:v>0.599819229427065</c:v>
                </c:pt>
                <c:pt idx="605">
                  <c:v>0.62933610349867597</c:v>
                </c:pt>
                <c:pt idx="606">
                  <c:v>0.65184413906512295</c:v>
                </c:pt>
                <c:pt idx="607">
                  <c:v>0.63987345354242298</c:v>
                </c:pt>
                <c:pt idx="608">
                  <c:v>0.67651979412263097</c:v>
                </c:pt>
                <c:pt idx="609">
                  <c:v>0.71934405636792198</c:v>
                </c:pt>
                <c:pt idx="610">
                  <c:v>0.72780608850734896</c:v>
                </c:pt>
                <c:pt idx="611">
                  <c:v>0.69194432110404502</c:v>
                </c:pt>
                <c:pt idx="612">
                  <c:v>0.70249269512906598</c:v>
                </c:pt>
                <c:pt idx="613">
                  <c:v>0.711372097406194</c:v>
                </c:pt>
                <c:pt idx="614">
                  <c:v>0.69983224612494699</c:v>
                </c:pt>
                <c:pt idx="615">
                  <c:v>0.69436917590713398</c:v>
                </c:pt>
                <c:pt idx="616">
                  <c:v>0.69372376600652497</c:v>
                </c:pt>
                <c:pt idx="617">
                  <c:v>0.70369269822507996</c:v>
                </c:pt>
                <c:pt idx="618">
                  <c:v>0.731133935025712</c:v>
                </c:pt>
                <c:pt idx="619">
                  <c:v>0.714359521755078</c:v>
                </c:pt>
                <c:pt idx="620">
                  <c:v>0.701533954088567</c:v>
                </c:pt>
                <c:pt idx="621">
                  <c:v>0.70448851865125595</c:v>
                </c:pt>
                <c:pt idx="622">
                  <c:v>0.71445580655626495</c:v>
                </c:pt>
                <c:pt idx="623">
                  <c:v>0.72632036535862698</c:v>
                </c:pt>
                <c:pt idx="624">
                  <c:v>0.71781896527658895</c:v>
                </c:pt>
                <c:pt idx="625">
                  <c:v>0.70830153604571</c:v>
                </c:pt>
                <c:pt idx="626">
                  <c:v>0.60980080811373805</c:v>
                </c:pt>
                <c:pt idx="627">
                  <c:v>0.58169433781681301</c:v>
                </c:pt>
                <c:pt idx="628">
                  <c:v>0.620154114877149</c:v>
                </c:pt>
                <c:pt idx="629">
                  <c:v>0.63661275910354798</c:v>
                </c:pt>
                <c:pt idx="630">
                  <c:v>0.616302589529926</c:v>
                </c:pt>
                <c:pt idx="631">
                  <c:v>0.65766693286422695</c:v>
                </c:pt>
                <c:pt idx="632">
                  <c:v>0.67890977271198305</c:v>
                </c:pt>
                <c:pt idx="633">
                  <c:v>0.64796153821625002</c:v>
                </c:pt>
                <c:pt idx="634">
                  <c:v>0.63095362503238095</c:v>
                </c:pt>
                <c:pt idx="635">
                  <c:v>0.59568324057631195</c:v>
                </c:pt>
                <c:pt idx="636">
                  <c:v>0.59544577286558298</c:v>
                </c:pt>
                <c:pt idx="637">
                  <c:v>0.58279126298265804</c:v>
                </c:pt>
                <c:pt idx="638">
                  <c:v>0.53396476131694703</c:v>
                </c:pt>
                <c:pt idx="639">
                  <c:v>0.52555008282339599</c:v>
                </c:pt>
                <c:pt idx="640">
                  <c:v>0.53984861746455004</c:v>
                </c:pt>
                <c:pt idx="641">
                  <c:v>0.569627560668999</c:v>
                </c:pt>
                <c:pt idx="642">
                  <c:v>0.53929388458787197</c:v>
                </c:pt>
                <c:pt idx="643">
                  <c:v>0.46337927713995902</c:v>
                </c:pt>
                <c:pt idx="644">
                  <c:v>0.42276805982914301</c:v>
                </c:pt>
                <c:pt idx="645">
                  <c:v>0.46852722415881198</c:v>
                </c:pt>
                <c:pt idx="646">
                  <c:v>0.47190283916724701</c:v>
                </c:pt>
                <c:pt idx="647">
                  <c:v>0.47006535606120797</c:v>
                </c:pt>
                <c:pt idx="648">
                  <c:v>0.49336106686577702</c:v>
                </c:pt>
                <c:pt idx="649">
                  <c:v>0.45015488085277999</c:v>
                </c:pt>
                <c:pt idx="650">
                  <c:v>0.380391087497922</c:v>
                </c:pt>
                <c:pt idx="651">
                  <c:v>0.31356515581844202</c:v>
                </c:pt>
                <c:pt idx="652">
                  <c:v>0.31544484304228398</c:v>
                </c:pt>
                <c:pt idx="653">
                  <c:v>0.29262845203250998</c:v>
                </c:pt>
                <c:pt idx="654">
                  <c:v>0.29943315499340301</c:v>
                </c:pt>
                <c:pt idx="655">
                  <c:v>0.44858066701622401</c:v>
                </c:pt>
                <c:pt idx="656">
                  <c:v>0.431368226279153</c:v>
                </c:pt>
                <c:pt idx="657">
                  <c:v>0.41478294977458602</c:v>
                </c:pt>
                <c:pt idx="658">
                  <c:v>0.37084576355357701</c:v>
                </c:pt>
                <c:pt idx="659">
                  <c:v>0.39108403663340402</c:v>
                </c:pt>
                <c:pt idx="660">
                  <c:v>0.420242740635977</c:v>
                </c:pt>
                <c:pt idx="661">
                  <c:v>0.48799232268329601</c:v>
                </c:pt>
                <c:pt idx="662">
                  <c:v>0.49548784187320599</c:v>
                </c:pt>
                <c:pt idx="663">
                  <c:v>0.50732139966607304</c:v>
                </c:pt>
                <c:pt idx="664">
                  <c:v>0.48746119051838299</c:v>
                </c:pt>
                <c:pt idx="665">
                  <c:v>0.52299232318334798</c:v>
                </c:pt>
                <c:pt idx="666">
                  <c:v>0.52204849806692</c:v>
                </c:pt>
                <c:pt idx="667">
                  <c:v>0.60315874499979605</c:v>
                </c:pt>
                <c:pt idx="668">
                  <c:v>0.64970892550517001</c:v>
                </c:pt>
                <c:pt idx="669">
                  <c:v>0.66204889221881902</c:v>
                </c:pt>
                <c:pt idx="670">
                  <c:v>0.70218041857617497</c:v>
                </c:pt>
                <c:pt idx="671">
                  <c:v>0.75321728496723095</c:v>
                </c:pt>
                <c:pt idx="672">
                  <c:v>0.791174002387667</c:v>
                </c:pt>
                <c:pt idx="673">
                  <c:v>0.83964046912758294</c:v>
                </c:pt>
                <c:pt idx="674">
                  <c:v>0.838190168228657</c:v>
                </c:pt>
                <c:pt idx="675">
                  <c:v>0.85158408437007505</c:v>
                </c:pt>
                <c:pt idx="676">
                  <c:v>0.83557875307793095</c:v>
                </c:pt>
                <c:pt idx="677">
                  <c:v>0.81695666277449397</c:v>
                </c:pt>
                <c:pt idx="678">
                  <c:v>0.80537364899653796</c:v>
                </c:pt>
                <c:pt idx="679">
                  <c:v>0.79451202049676795</c:v>
                </c:pt>
                <c:pt idx="680">
                  <c:v>0.80238642936649496</c:v>
                </c:pt>
                <c:pt idx="681">
                  <c:v>0.77279242329030795</c:v>
                </c:pt>
                <c:pt idx="682">
                  <c:v>0.75928290266559395</c:v>
                </c:pt>
                <c:pt idx="683">
                  <c:v>0.72957272199407597</c:v>
                </c:pt>
                <c:pt idx="684">
                  <c:v>0.73119505448786604</c:v>
                </c:pt>
                <c:pt idx="685">
                  <c:v>0.76333003453181103</c:v>
                </c:pt>
                <c:pt idx="686">
                  <c:v>0.77421765787615604</c:v>
                </c:pt>
                <c:pt idx="687">
                  <c:v>0.76555199231057303</c:v>
                </c:pt>
                <c:pt idx="688">
                  <c:v>0.796857282002434</c:v>
                </c:pt>
                <c:pt idx="689">
                  <c:v>0.79165710447757798</c:v>
                </c:pt>
                <c:pt idx="690">
                  <c:v>0.79622303133932604</c:v>
                </c:pt>
                <c:pt idx="691">
                  <c:v>0.76264463252330394</c:v>
                </c:pt>
                <c:pt idx="692">
                  <c:v>0.76998897350307105</c:v>
                </c:pt>
                <c:pt idx="693">
                  <c:v>0.77076095081220997</c:v>
                </c:pt>
                <c:pt idx="694">
                  <c:v>0.78348217675330101</c:v>
                </c:pt>
                <c:pt idx="695">
                  <c:v>0.81576080233077897</c:v>
                </c:pt>
                <c:pt idx="696">
                  <c:v>0.82133887056236698</c:v>
                </c:pt>
                <c:pt idx="697">
                  <c:v>0.83613754633677695</c:v>
                </c:pt>
                <c:pt idx="698">
                  <c:v>0.86032442435564804</c:v>
                </c:pt>
                <c:pt idx="699">
                  <c:v>0.866082930481892</c:v>
                </c:pt>
                <c:pt idx="700">
                  <c:v>0.88237094948900596</c:v>
                </c:pt>
                <c:pt idx="701">
                  <c:v>0.894881981823897</c:v>
                </c:pt>
                <c:pt idx="702">
                  <c:v>0.89717727340286602</c:v>
                </c:pt>
                <c:pt idx="703">
                  <c:v>0.88347294682173505</c:v>
                </c:pt>
                <c:pt idx="704">
                  <c:v>0.87998584387422496</c:v>
                </c:pt>
                <c:pt idx="705">
                  <c:v>0.89566545983249202</c:v>
                </c:pt>
                <c:pt idx="706">
                  <c:v>0.88592164165517795</c:v>
                </c:pt>
                <c:pt idx="707">
                  <c:v>0.88741733454953198</c:v>
                </c:pt>
                <c:pt idx="708">
                  <c:v>0.882464851105633</c:v>
                </c:pt>
                <c:pt idx="709">
                  <c:v>0.85215108490446501</c:v>
                </c:pt>
                <c:pt idx="710">
                  <c:v>0.84370075970025804</c:v>
                </c:pt>
                <c:pt idx="711">
                  <c:v>0.83129469191565997</c:v>
                </c:pt>
                <c:pt idx="712">
                  <c:v>0.868981889611255</c:v>
                </c:pt>
                <c:pt idx="713">
                  <c:v>0.87723058966377199</c:v>
                </c:pt>
                <c:pt idx="714">
                  <c:v>0.88229851364776402</c:v>
                </c:pt>
                <c:pt idx="715">
                  <c:v>0.85675429668104297</c:v>
                </c:pt>
                <c:pt idx="716">
                  <c:v>0.83653622440655795</c:v>
                </c:pt>
                <c:pt idx="717">
                  <c:v>0.870095551902072</c:v>
                </c:pt>
                <c:pt idx="718">
                  <c:v>0.86355091236912396</c:v>
                </c:pt>
                <c:pt idx="719">
                  <c:v>0.875241089499042</c:v>
                </c:pt>
                <c:pt idx="720">
                  <c:v>0.88887988554769204</c:v>
                </c:pt>
                <c:pt idx="721">
                  <c:v>0.89335909770878297</c:v>
                </c:pt>
                <c:pt idx="722">
                  <c:v>0.90173090107314602</c:v>
                </c:pt>
                <c:pt idx="723">
                  <c:v>0.90392833661442096</c:v>
                </c:pt>
                <c:pt idx="724">
                  <c:v>0.90809220863955298</c:v>
                </c:pt>
                <c:pt idx="725">
                  <c:v>0.91256841596822003</c:v>
                </c:pt>
                <c:pt idx="726">
                  <c:v>0.91336621883962099</c:v>
                </c:pt>
                <c:pt idx="727">
                  <c:v>0.909536486104775</c:v>
                </c:pt>
                <c:pt idx="728">
                  <c:v>0.88670254743015198</c:v>
                </c:pt>
                <c:pt idx="729">
                  <c:v>0.84989338473996701</c:v>
                </c:pt>
                <c:pt idx="730">
                  <c:v>0.81847944505319403</c:v>
                </c:pt>
                <c:pt idx="731">
                  <c:v>0.82825481496014097</c:v>
                </c:pt>
                <c:pt idx="732">
                  <c:v>0.85141769540438295</c:v>
                </c:pt>
                <c:pt idx="733">
                  <c:v>0.82137462093557501</c:v>
                </c:pt>
                <c:pt idx="734">
                  <c:v>0.80825437391657295</c:v>
                </c:pt>
                <c:pt idx="735">
                  <c:v>0.78871223951680602</c:v>
                </c:pt>
                <c:pt idx="736">
                  <c:v>0.79111385580707005</c:v>
                </c:pt>
                <c:pt idx="737">
                  <c:v>0.77619677187063596</c:v>
                </c:pt>
                <c:pt idx="738">
                  <c:v>0.76022186949312898</c:v>
                </c:pt>
                <c:pt idx="739">
                  <c:v>0.79873432380806997</c:v>
                </c:pt>
                <c:pt idx="740">
                  <c:v>0.79124106973353903</c:v>
                </c:pt>
                <c:pt idx="741">
                  <c:v>0.78671058513589698</c:v>
                </c:pt>
                <c:pt idx="742">
                  <c:v>0.76189277617284501</c:v>
                </c:pt>
                <c:pt idx="743">
                  <c:v>0.74360094209393102</c:v>
                </c:pt>
                <c:pt idx="744">
                  <c:v>0.68647927757536698</c:v>
                </c:pt>
                <c:pt idx="745">
                  <c:v>0.70101551157394904</c:v>
                </c:pt>
                <c:pt idx="746">
                  <c:v>0.71868808404701701</c:v>
                </c:pt>
                <c:pt idx="747">
                  <c:v>0.75985431760514899</c:v>
                </c:pt>
                <c:pt idx="748">
                  <c:v>0.75042592525334995</c:v>
                </c:pt>
                <c:pt idx="749">
                  <c:v>0.72492286588156996</c:v>
                </c:pt>
                <c:pt idx="750">
                  <c:v>0.73266358360534301</c:v>
                </c:pt>
                <c:pt idx="751">
                  <c:v>0.65726508937106598</c:v>
                </c:pt>
                <c:pt idx="752">
                  <c:v>0.67059583344029805</c:v>
                </c:pt>
                <c:pt idx="753">
                  <c:v>0.69458390425371397</c:v>
                </c:pt>
                <c:pt idx="754">
                  <c:v>0.74919193061177403</c:v>
                </c:pt>
                <c:pt idx="755">
                  <c:v>0.75931724437685599</c:v>
                </c:pt>
                <c:pt idx="756">
                  <c:v>0.72375317377903603</c:v>
                </c:pt>
                <c:pt idx="757">
                  <c:v>0.72195892586184796</c:v>
                </c:pt>
                <c:pt idx="758">
                  <c:v>0.73043302198729598</c:v>
                </c:pt>
                <c:pt idx="759">
                  <c:v>0.71729455264692599</c:v>
                </c:pt>
                <c:pt idx="760">
                  <c:v>0.61136134849220702</c:v>
                </c:pt>
                <c:pt idx="761">
                  <c:v>0.53032301629494405</c:v>
                </c:pt>
                <c:pt idx="762">
                  <c:v>0.577336257530214</c:v>
                </c:pt>
                <c:pt idx="763">
                  <c:v>0.66409927604499697</c:v>
                </c:pt>
                <c:pt idx="764">
                  <c:v>0.63333514396408497</c:v>
                </c:pt>
                <c:pt idx="765">
                  <c:v>0.68380986772850405</c:v>
                </c:pt>
                <c:pt idx="766">
                  <c:v>0.74062873405594598</c:v>
                </c:pt>
                <c:pt idx="767">
                  <c:v>0.81764247039777505</c:v>
                </c:pt>
                <c:pt idx="768">
                  <c:v>0.80690445211870399</c:v>
                </c:pt>
                <c:pt idx="769">
                  <c:v>0.81610327715299802</c:v>
                </c:pt>
                <c:pt idx="770">
                  <c:v>0.77956755553446999</c:v>
                </c:pt>
                <c:pt idx="771">
                  <c:v>0.61969687600782797</c:v>
                </c:pt>
                <c:pt idx="772">
                  <c:v>0.60849049430311397</c:v>
                </c:pt>
                <c:pt idx="773">
                  <c:v>0.57285410240231605</c:v>
                </c:pt>
                <c:pt idx="774">
                  <c:v>0.64346304309240898</c:v>
                </c:pt>
                <c:pt idx="775">
                  <c:v>0.79496241270255696</c:v>
                </c:pt>
                <c:pt idx="776">
                  <c:v>0.70274941113786604</c:v>
                </c:pt>
                <c:pt idx="777">
                  <c:v>0.71465224388715898</c:v>
                </c:pt>
                <c:pt idx="778">
                  <c:v>0.63270995479800995</c:v>
                </c:pt>
                <c:pt idx="779">
                  <c:v>0.61413358374143201</c:v>
                </c:pt>
                <c:pt idx="780">
                  <c:v>0.61146899719797598</c:v>
                </c:pt>
                <c:pt idx="781">
                  <c:v>0.62288453598730198</c:v>
                </c:pt>
                <c:pt idx="782">
                  <c:v>0.64002436609715796</c:v>
                </c:pt>
                <c:pt idx="783">
                  <c:v>0.65710715809094</c:v>
                </c:pt>
                <c:pt idx="784">
                  <c:v>0.61195892603027702</c:v>
                </c:pt>
                <c:pt idx="785">
                  <c:v>0.58158113583965099</c:v>
                </c:pt>
                <c:pt idx="786">
                  <c:v>0.596951299074163</c:v>
                </c:pt>
                <c:pt idx="787">
                  <c:v>0.59221883998662594</c:v>
                </c:pt>
                <c:pt idx="788">
                  <c:v>0.53213901474317604</c:v>
                </c:pt>
                <c:pt idx="789">
                  <c:v>0.584075873897967</c:v>
                </c:pt>
                <c:pt idx="790">
                  <c:v>0.42396114306718402</c:v>
                </c:pt>
                <c:pt idx="791">
                  <c:v>0.33759653747498197</c:v>
                </c:pt>
                <c:pt idx="792">
                  <c:v>0.28295127880715698</c:v>
                </c:pt>
                <c:pt idx="793">
                  <c:v>0.22816429379362699</c:v>
                </c:pt>
                <c:pt idx="794">
                  <c:v>0.28053587369348199</c:v>
                </c:pt>
                <c:pt idx="795">
                  <c:v>0.31606396526713598</c:v>
                </c:pt>
                <c:pt idx="796">
                  <c:v>0.46705359135706798</c:v>
                </c:pt>
                <c:pt idx="797">
                  <c:v>0.50993533062444096</c:v>
                </c:pt>
                <c:pt idx="798">
                  <c:v>0.53446630633810299</c:v>
                </c:pt>
                <c:pt idx="799">
                  <c:v>0.470052251898258</c:v>
                </c:pt>
                <c:pt idx="800">
                  <c:v>0.34688114624405297</c:v>
                </c:pt>
                <c:pt idx="801">
                  <c:v>0.285866413253203</c:v>
                </c:pt>
                <c:pt idx="802">
                  <c:v>0.12762601355950301</c:v>
                </c:pt>
                <c:pt idx="803">
                  <c:v>0.22618949619769099</c:v>
                </c:pt>
                <c:pt idx="804">
                  <c:v>0.227615964187971</c:v>
                </c:pt>
                <c:pt idx="805">
                  <c:v>0.13667255470633699</c:v>
                </c:pt>
                <c:pt idx="806">
                  <c:v>0.190895992208682</c:v>
                </c:pt>
                <c:pt idx="807">
                  <c:v>0.13065659367455601</c:v>
                </c:pt>
                <c:pt idx="808">
                  <c:v>0.16258838037354201</c:v>
                </c:pt>
                <c:pt idx="809">
                  <c:v>0.197549575504292</c:v>
                </c:pt>
                <c:pt idx="810">
                  <c:v>0.17033084806589599</c:v>
                </c:pt>
                <c:pt idx="811">
                  <c:v>0.15905820591131201</c:v>
                </c:pt>
                <c:pt idx="812">
                  <c:v>0.14914594005076501</c:v>
                </c:pt>
                <c:pt idx="813">
                  <c:v>0.15410800459070001</c:v>
                </c:pt>
                <c:pt idx="814">
                  <c:v>0.10724022874143101</c:v>
                </c:pt>
                <c:pt idx="815">
                  <c:v>3.7312508366055199E-4</c:v>
                </c:pt>
                <c:pt idx="816">
                  <c:v>1.1372361877696E-4</c:v>
                </c:pt>
                <c:pt idx="817">
                  <c:v>1.77733714262194E-6</c:v>
                </c:pt>
                <c:pt idx="818">
                  <c:v>3.9572740782117501E-4</c:v>
                </c:pt>
                <c:pt idx="819">
                  <c:v>3.4537394308707599E-4</c:v>
                </c:pt>
                <c:pt idx="820">
                  <c:v>3.7630033171661699E-2</c:v>
                </c:pt>
                <c:pt idx="821">
                  <c:v>2.06379112921425E-2</c:v>
                </c:pt>
                <c:pt idx="822">
                  <c:v>5.6883720566269098E-5</c:v>
                </c:pt>
                <c:pt idx="823">
                  <c:v>4.6891285562210302E-6</c:v>
                </c:pt>
                <c:pt idx="824">
                  <c:v>4.5453705285737602E-6</c:v>
                </c:pt>
                <c:pt idx="825">
                  <c:v>8.3621313382486805E-9</c:v>
                </c:pt>
                <c:pt idx="826">
                  <c:v>2.5799379401993799E-7</c:v>
                </c:pt>
                <c:pt idx="827">
                  <c:v>4.4363713948192301E-7</c:v>
                </c:pt>
                <c:pt idx="828">
                  <c:v>1.8579512147945399E-7</c:v>
                </c:pt>
                <c:pt idx="829">
                  <c:v>4.7294829852742799E-8</c:v>
                </c:pt>
                <c:pt idx="830">
                  <c:v>1.0821664548074E-7</c:v>
                </c:pt>
                <c:pt idx="831">
                  <c:v>2.88541988670893E-8</c:v>
                </c:pt>
                <c:pt idx="832">
                  <c:v>1.0753629174435499E-8</c:v>
                </c:pt>
                <c:pt idx="833">
                  <c:v>1.5194360920612201E-7</c:v>
                </c:pt>
                <c:pt idx="834">
                  <c:v>3.27679749368755E-9</c:v>
                </c:pt>
                <c:pt idx="835">
                  <c:v>2.4218559528969999E-8</c:v>
                </c:pt>
                <c:pt idx="836">
                  <c:v>2.0296204158107599E-7</c:v>
                </c:pt>
                <c:pt idx="837">
                  <c:v>9.1888644481897904E-8</c:v>
                </c:pt>
                <c:pt idx="838">
                  <c:v>3.2494345816259198E-6</c:v>
                </c:pt>
                <c:pt idx="839">
                  <c:v>0.181277464938322</c:v>
                </c:pt>
                <c:pt idx="840">
                  <c:v>3.9417448617003498E-2</c:v>
                </c:pt>
                <c:pt idx="841">
                  <c:v>9.3242936309441298E-6</c:v>
                </c:pt>
                <c:pt idx="842">
                  <c:v>7.7517813766614901E-2</c:v>
                </c:pt>
                <c:pt idx="843">
                  <c:v>7.9963950108583495E-2</c:v>
                </c:pt>
                <c:pt idx="844">
                  <c:v>4.8309056932621601E-2</c:v>
                </c:pt>
                <c:pt idx="8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9AB-482E-AE16-282919B7B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73086888"/>
        <c:axId val="560175864"/>
      </c:barChart>
      <c:catAx>
        <c:axId val="573086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60175864"/>
        <c:crosses val="autoZero"/>
        <c:auto val="1"/>
        <c:lblAlgn val="ctr"/>
        <c:lblOffset val="100"/>
        <c:noMultiLvlLbl val="0"/>
      </c:catAx>
      <c:valAx>
        <c:axId val="56017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73086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PPD Portfolio Composition, 240 Days, Risk Aversion 0.266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'Weights for RiskA=0.266'!$B$1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RiskA=0.266'!$B$2:$B$841</c:f>
              <c:numCache>
                <c:formatCode>0.00</c:formatCode>
                <c:ptCount val="840"/>
                <c:pt idx="0">
                  <c:v>3.4980574667836102E-10</c:v>
                </c:pt>
                <c:pt idx="1">
                  <c:v>1.6271423224382301E-9</c:v>
                </c:pt>
                <c:pt idx="2">
                  <c:v>4.7012747185352399E-9</c:v>
                </c:pt>
                <c:pt idx="3">
                  <c:v>3.3338653424531601E-11</c:v>
                </c:pt>
                <c:pt idx="4">
                  <c:v>1.44100334653193E-8</c:v>
                </c:pt>
                <c:pt idx="5">
                  <c:v>3.99458988620483E-8</c:v>
                </c:pt>
                <c:pt idx="6">
                  <c:v>1.3662921572830799E-9</c:v>
                </c:pt>
                <c:pt idx="7">
                  <c:v>4.5569842844595401E-9</c:v>
                </c:pt>
                <c:pt idx="8">
                  <c:v>8.2303886612693504E-11</c:v>
                </c:pt>
                <c:pt idx="9">
                  <c:v>1.0993411411609401E-8</c:v>
                </c:pt>
                <c:pt idx="10">
                  <c:v>5.0367747415516899E-10</c:v>
                </c:pt>
                <c:pt idx="11">
                  <c:v>8.1577085775827897E-8</c:v>
                </c:pt>
                <c:pt idx="12">
                  <c:v>2.9934566979066899E-9</c:v>
                </c:pt>
                <c:pt idx="13">
                  <c:v>4.4542325809998899E-9</c:v>
                </c:pt>
                <c:pt idx="14">
                  <c:v>7.3187854970940702E-9</c:v>
                </c:pt>
                <c:pt idx="15">
                  <c:v>2.1142302218048901E-9</c:v>
                </c:pt>
                <c:pt idx="16">
                  <c:v>2.4277783391155298E-9</c:v>
                </c:pt>
                <c:pt idx="17">
                  <c:v>4.44130784159556E-8</c:v>
                </c:pt>
                <c:pt idx="18">
                  <c:v>8.4225889108347597E-10</c:v>
                </c:pt>
                <c:pt idx="19">
                  <c:v>1.09176673659528E-8</c:v>
                </c:pt>
                <c:pt idx="20">
                  <c:v>2.4736033196543603E-7</c:v>
                </c:pt>
                <c:pt idx="21">
                  <c:v>5.1651063450920399E-8</c:v>
                </c:pt>
                <c:pt idx="22">
                  <c:v>3.3059588207481197E-8</c:v>
                </c:pt>
                <c:pt idx="23">
                  <c:v>1.1734084815552399E-7</c:v>
                </c:pt>
                <c:pt idx="24">
                  <c:v>5.8905093565125695E-11</c:v>
                </c:pt>
                <c:pt idx="25">
                  <c:v>1.75305489174627E-11</c:v>
                </c:pt>
                <c:pt idx="26">
                  <c:v>1.25875050110001E-9</c:v>
                </c:pt>
                <c:pt idx="27">
                  <c:v>2.94808003221648E-9</c:v>
                </c:pt>
                <c:pt idx="28">
                  <c:v>4.1924175582783998E-10</c:v>
                </c:pt>
                <c:pt idx="29">
                  <c:v>2.00644507746536E-10</c:v>
                </c:pt>
                <c:pt idx="30">
                  <c:v>3.0448592628653402E-9</c:v>
                </c:pt>
                <c:pt idx="31">
                  <c:v>1.1579921276791701E-8</c:v>
                </c:pt>
                <c:pt idx="32">
                  <c:v>7.5828098153911199E-4</c:v>
                </c:pt>
                <c:pt idx="33">
                  <c:v>9.07659985736246E-3</c:v>
                </c:pt>
                <c:pt idx="34">
                  <c:v>1.81559201913754E-9</c:v>
                </c:pt>
                <c:pt idx="35">
                  <c:v>1.7328898789761502E-2</c:v>
                </c:pt>
                <c:pt idx="36">
                  <c:v>3.21770015050278E-9</c:v>
                </c:pt>
                <c:pt idx="37">
                  <c:v>6.9508026615848102E-3</c:v>
                </c:pt>
                <c:pt idx="38">
                  <c:v>2.32986438773089E-3</c:v>
                </c:pt>
                <c:pt idx="39">
                  <c:v>1.6892488607033701E-3</c:v>
                </c:pt>
                <c:pt idx="40">
                  <c:v>2.29484548633156E-9</c:v>
                </c:pt>
                <c:pt idx="41">
                  <c:v>1.2781041072351301E-6</c:v>
                </c:pt>
                <c:pt idx="42">
                  <c:v>4.7181085826608701E-8</c:v>
                </c:pt>
                <c:pt idx="43">
                  <c:v>1.07423579931748E-2</c:v>
                </c:pt>
                <c:pt idx="44">
                  <c:v>3.4568607609123999E-10</c:v>
                </c:pt>
                <c:pt idx="45">
                  <c:v>8.3804882771308402E-10</c:v>
                </c:pt>
                <c:pt idx="46">
                  <c:v>1.6485986135884799E-10</c:v>
                </c:pt>
                <c:pt idx="47">
                  <c:v>3.6404513356878402E-11</c:v>
                </c:pt>
                <c:pt idx="48">
                  <c:v>2.3164531053368202E-5</c:v>
                </c:pt>
                <c:pt idx="49">
                  <c:v>1.23585470736721E-9</c:v>
                </c:pt>
                <c:pt idx="50">
                  <c:v>1.57424100949554E-10</c:v>
                </c:pt>
                <c:pt idx="51">
                  <c:v>2.6118820414551801E-9</c:v>
                </c:pt>
                <c:pt idx="52">
                  <c:v>2.4572428386706199E-8</c:v>
                </c:pt>
                <c:pt idx="53">
                  <c:v>3.96594464743364E-8</c:v>
                </c:pt>
                <c:pt idx="54">
                  <c:v>2.98397203137564E-8</c:v>
                </c:pt>
                <c:pt idx="55">
                  <c:v>5.5069469090881802E-9</c:v>
                </c:pt>
                <c:pt idx="56">
                  <c:v>1.2714742490621001E-9</c:v>
                </c:pt>
                <c:pt idx="57">
                  <c:v>1.00113713253524E-8</c:v>
                </c:pt>
                <c:pt idx="58">
                  <c:v>5.53129330680137E-10</c:v>
                </c:pt>
                <c:pt idx="59">
                  <c:v>1.8224877636145399E-9</c:v>
                </c:pt>
                <c:pt idx="60">
                  <c:v>5.39727348829494E-9</c:v>
                </c:pt>
                <c:pt idx="61">
                  <c:v>2.49834199684615E-8</c:v>
                </c:pt>
                <c:pt idx="62">
                  <c:v>5.6841903718956999E-8</c:v>
                </c:pt>
                <c:pt idx="63">
                  <c:v>5.6561462920572796E-10</c:v>
                </c:pt>
                <c:pt idx="64">
                  <c:v>1.39770170997672E-8</c:v>
                </c:pt>
                <c:pt idx="65">
                  <c:v>2.9806592413120601E-9</c:v>
                </c:pt>
                <c:pt idx="66">
                  <c:v>6.5017270757135795E-7</c:v>
                </c:pt>
                <c:pt idx="67">
                  <c:v>6.1976115400567197E-9</c:v>
                </c:pt>
                <c:pt idx="68">
                  <c:v>1.01300808789927E-10</c:v>
                </c:pt>
                <c:pt idx="69">
                  <c:v>1.14906965709166E-10</c:v>
                </c:pt>
                <c:pt idx="70">
                  <c:v>1.4271825816227601E-8</c:v>
                </c:pt>
                <c:pt idx="71">
                  <c:v>5.7176270338778297E-3</c:v>
                </c:pt>
                <c:pt idx="72">
                  <c:v>5.0495148765942603E-8</c:v>
                </c:pt>
                <c:pt idx="73">
                  <c:v>3.68131516793306E-8</c:v>
                </c:pt>
                <c:pt idx="74">
                  <c:v>2.9096006587293901E-3</c:v>
                </c:pt>
                <c:pt idx="75">
                  <c:v>1.7164350960013001E-8</c:v>
                </c:pt>
                <c:pt idx="76">
                  <c:v>4.9472582336149704E-4</c:v>
                </c:pt>
                <c:pt idx="77">
                  <c:v>1.8095426619375E-8</c:v>
                </c:pt>
                <c:pt idx="78">
                  <c:v>1.7093195242395599E-8</c:v>
                </c:pt>
                <c:pt idx="79">
                  <c:v>2.2232019309630299E-3</c:v>
                </c:pt>
                <c:pt idx="80">
                  <c:v>5.9557190433282899E-9</c:v>
                </c:pt>
                <c:pt idx="81">
                  <c:v>2.4174437464111502E-9</c:v>
                </c:pt>
                <c:pt idx="82">
                  <c:v>3.6972546668551198E-9</c:v>
                </c:pt>
                <c:pt idx="83">
                  <c:v>3.4575572445491099E-9</c:v>
                </c:pt>
                <c:pt idx="84">
                  <c:v>6.5484220383886803E-9</c:v>
                </c:pt>
                <c:pt idx="85">
                  <c:v>3.97515215682353E-7</c:v>
                </c:pt>
                <c:pt idx="86">
                  <c:v>6.1036327215508303E-7</c:v>
                </c:pt>
                <c:pt idx="87">
                  <c:v>4.4088892640586901E-8</c:v>
                </c:pt>
                <c:pt idx="88">
                  <c:v>1.7898073641777201E-2</c:v>
                </c:pt>
                <c:pt idx="89">
                  <c:v>2.5817577114248002E-6</c:v>
                </c:pt>
                <c:pt idx="90">
                  <c:v>6.5179310703292702E-4</c:v>
                </c:pt>
                <c:pt idx="91">
                  <c:v>1.96694849618269E-3</c:v>
                </c:pt>
                <c:pt idx="92">
                  <c:v>2.5222527079586401E-2</c:v>
                </c:pt>
                <c:pt idx="93">
                  <c:v>2.3631131617151799E-3</c:v>
                </c:pt>
                <c:pt idx="94">
                  <c:v>1.57233497190311E-3</c:v>
                </c:pt>
                <c:pt idx="95">
                  <c:v>2.5341925583277702E-9</c:v>
                </c:pt>
                <c:pt idx="96">
                  <c:v>4.27623198582775E-9</c:v>
                </c:pt>
                <c:pt idx="97">
                  <c:v>5.0471081743200802E-11</c:v>
                </c:pt>
                <c:pt idx="98">
                  <c:v>4.6017419114764702E-3</c:v>
                </c:pt>
                <c:pt idx="99">
                  <c:v>2.22697090988901E-2</c:v>
                </c:pt>
                <c:pt idx="100">
                  <c:v>2.8142653070834599E-2</c:v>
                </c:pt>
                <c:pt idx="101">
                  <c:v>1.34982861318388E-2</c:v>
                </c:pt>
                <c:pt idx="102">
                  <c:v>9.03714662202291E-3</c:v>
                </c:pt>
                <c:pt idx="103">
                  <c:v>6.4186410093273495E-4</c:v>
                </c:pt>
                <c:pt idx="104">
                  <c:v>5.5155117495296504E-4</c:v>
                </c:pt>
                <c:pt idx="105">
                  <c:v>5.0988190226753004E-7</c:v>
                </c:pt>
                <c:pt idx="106">
                  <c:v>2.7103160920292201E-8</c:v>
                </c:pt>
                <c:pt idx="107">
                  <c:v>5.4689770502907302E-9</c:v>
                </c:pt>
                <c:pt idx="108">
                  <c:v>2.2919914804658902E-8</c:v>
                </c:pt>
                <c:pt idx="109">
                  <c:v>3.8624152009361204E-9</c:v>
                </c:pt>
                <c:pt idx="110">
                  <c:v>5.3564227295238097E-8</c:v>
                </c:pt>
                <c:pt idx="111">
                  <c:v>2.3069664528448101E-2</c:v>
                </c:pt>
                <c:pt idx="112">
                  <c:v>9.3551700630849704E-9</c:v>
                </c:pt>
                <c:pt idx="113">
                  <c:v>2.1579482929452399E-8</c:v>
                </c:pt>
                <c:pt idx="114">
                  <c:v>5.2827601706646797E-10</c:v>
                </c:pt>
                <c:pt idx="115">
                  <c:v>6.0538236269208397E-8</c:v>
                </c:pt>
                <c:pt idx="116">
                  <c:v>2.52657879102598E-4</c:v>
                </c:pt>
                <c:pt idx="117">
                  <c:v>9.1147369901215095E-9</c:v>
                </c:pt>
                <c:pt idx="118">
                  <c:v>6.2140267111675605E-8</c:v>
                </c:pt>
                <c:pt idx="119">
                  <c:v>2.9444127711604498E-8</c:v>
                </c:pt>
                <c:pt idx="120">
                  <c:v>3.4913252213235301E-8</c:v>
                </c:pt>
                <c:pt idx="121">
                  <c:v>2.1212102855488701E-10</c:v>
                </c:pt>
                <c:pt idx="122">
                  <c:v>3.3300832966484798E-7</c:v>
                </c:pt>
                <c:pt idx="123">
                  <c:v>1.6330120986960899E-9</c:v>
                </c:pt>
                <c:pt idx="124">
                  <c:v>5.1659148349264203E-8</c:v>
                </c:pt>
                <c:pt idx="125">
                  <c:v>8.0643908658677604E-10</c:v>
                </c:pt>
                <c:pt idx="126">
                  <c:v>9.1515878693847493E-9</c:v>
                </c:pt>
                <c:pt idx="127">
                  <c:v>4.4673584064857797E-9</c:v>
                </c:pt>
                <c:pt idx="128">
                  <c:v>1.0826879200667299E-8</c:v>
                </c:pt>
                <c:pt idx="129">
                  <c:v>5.3968400335921603E-3</c:v>
                </c:pt>
                <c:pt idx="130">
                  <c:v>1.87880222601846E-6</c:v>
                </c:pt>
                <c:pt idx="131">
                  <c:v>1.7969292961445501E-6</c:v>
                </c:pt>
                <c:pt idx="132">
                  <c:v>6.0655445910364897E-9</c:v>
                </c:pt>
                <c:pt idx="133">
                  <c:v>2.1786375909161899E-9</c:v>
                </c:pt>
                <c:pt idx="134">
                  <c:v>7.6239765509883799E-8</c:v>
                </c:pt>
                <c:pt idx="135">
                  <c:v>1.1789047981743801E-8</c:v>
                </c:pt>
                <c:pt idx="136">
                  <c:v>5.2086054247213196E-9</c:v>
                </c:pt>
                <c:pt idx="137">
                  <c:v>2.64908584786065E-8</c:v>
                </c:pt>
                <c:pt idx="138">
                  <c:v>5.9971567214525394E-8</c:v>
                </c:pt>
                <c:pt idx="139">
                  <c:v>1.17279687463141E-8</c:v>
                </c:pt>
                <c:pt idx="140">
                  <c:v>6.9356009970941799E-3</c:v>
                </c:pt>
                <c:pt idx="141">
                  <c:v>6.3170909401330297E-10</c:v>
                </c:pt>
                <c:pt idx="142">
                  <c:v>1.7020408792059599E-3</c:v>
                </c:pt>
                <c:pt idx="143">
                  <c:v>2.3308513664722801E-6</c:v>
                </c:pt>
                <c:pt idx="144">
                  <c:v>1.4455002164450999E-2</c:v>
                </c:pt>
                <c:pt idx="145">
                  <c:v>1.19667780018203E-8</c:v>
                </c:pt>
                <c:pt idx="146">
                  <c:v>1.0141636194693499E-4</c:v>
                </c:pt>
                <c:pt idx="147">
                  <c:v>8.1284412005967001E-7</c:v>
                </c:pt>
                <c:pt idx="148">
                  <c:v>2.2265173932973201E-8</c:v>
                </c:pt>
                <c:pt idx="149">
                  <c:v>2.8318161835233901E-2</c:v>
                </c:pt>
                <c:pt idx="150">
                  <c:v>3.8989589813579499E-8</c:v>
                </c:pt>
                <c:pt idx="151">
                  <c:v>4.7035626290887296E-10</c:v>
                </c:pt>
                <c:pt idx="152">
                  <c:v>3.2772105407883901E-7</c:v>
                </c:pt>
                <c:pt idx="153">
                  <c:v>1.2344995025874601E-8</c:v>
                </c:pt>
                <c:pt idx="154">
                  <c:v>8.80298180933557E-8</c:v>
                </c:pt>
                <c:pt idx="155">
                  <c:v>3.6007703957015401E-7</c:v>
                </c:pt>
                <c:pt idx="156">
                  <c:v>2.0224744705382299E-7</c:v>
                </c:pt>
                <c:pt idx="157">
                  <c:v>6.3931491478459205E-10</c:v>
                </c:pt>
                <c:pt idx="158">
                  <c:v>2.3443911543730299E-3</c:v>
                </c:pt>
                <c:pt idx="159">
                  <c:v>9.0783542167247298E-7</c:v>
                </c:pt>
                <c:pt idx="160">
                  <c:v>7.6884061532580197E-5</c:v>
                </c:pt>
                <c:pt idx="161">
                  <c:v>3.6955443963259402E-8</c:v>
                </c:pt>
                <c:pt idx="162">
                  <c:v>3.53216318264748E-4</c:v>
                </c:pt>
                <c:pt idx="163">
                  <c:v>2.9752997213187201E-7</c:v>
                </c:pt>
                <c:pt idx="164">
                  <c:v>2.0787226729182099E-8</c:v>
                </c:pt>
                <c:pt idx="165">
                  <c:v>2.4176564424604301E-9</c:v>
                </c:pt>
                <c:pt idx="166">
                  <c:v>7.2708778744791803E-4</c:v>
                </c:pt>
                <c:pt idx="167">
                  <c:v>8.6867908358910604E-4</c:v>
                </c:pt>
                <c:pt idx="168">
                  <c:v>3.2407026476914002E-8</c:v>
                </c:pt>
                <c:pt idx="169">
                  <c:v>1.83817473082332E-9</c:v>
                </c:pt>
                <c:pt idx="170">
                  <c:v>2.26071864157263E-8</c:v>
                </c:pt>
                <c:pt idx="171">
                  <c:v>2.0301421024261799E-8</c:v>
                </c:pt>
                <c:pt idx="172">
                  <c:v>1.8507009651284799E-7</c:v>
                </c:pt>
                <c:pt idx="173">
                  <c:v>1.40917655688089E-8</c:v>
                </c:pt>
                <c:pt idx="174">
                  <c:v>4.6847706171861002E-8</c:v>
                </c:pt>
                <c:pt idx="175">
                  <c:v>1.0080865345934001E-8</c:v>
                </c:pt>
                <c:pt idx="176">
                  <c:v>2.65645165761101E-2</c:v>
                </c:pt>
                <c:pt idx="177">
                  <c:v>1.25823492380303E-2</c:v>
                </c:pt>
                <c:pt idx="178">
                  <c:v>9.4707439823035505E-8</c:v>
                </c:pt>
                <c:pt idx="179">
                  <c:v>4.6030157754518404E-9</c:v>
                </c:pt>
                <c:pt idx="180">
                  <c:v>1.32661743217393E-8</c:v>
                </c:pt>
                <c:pt idx="181">
                  <c:v>4.8274071080675702E-9</c:v>
                </c:pt>
                <c:pt idx="182">
                  <c:v>1.37866306877499E-2</c:v>
                </c:pt>
                <c:pt idx="183">
                  <c:v>2.03176110106117E-8</c:v>
                </c:pt>
                <c:pt idx="184">
                  <c:v>7.6418392968224299E-8</c:v>
                </c:pt>
                <c:pt idx="185">
                  <c:v>1.4091627327309701E-2</c:v>
                </c:pt>
                <c:pt idx="186">
                  <c:v>8.3160175325425702E-8</c:v>
                </c:pt>
                <c:pt idx="187">
                  <c:v>7.4030768247208698E-8</c:v>
                </c:pt>
                <c:pt idx="188">
                  <c:v>8.3818599927744304E-9</c:v>
                </c:pt>
                <c:pt idx="189">
                  <c:v>9.7152285194358602E-8</c:v>
                </c:pt>
                <c:pt idx="190">
                  <c:v>4.2961613471158302E-8</c:v>
                </c:pt>
                <c:pt idx="191">
                  <c:v>4.6417476098198299E-3</c:v>
                </c:pt>
                <c:pt idx="192">
                  <c:v>7.0570545680296503E-3</c:v>
                </c:pt>
                <c:pt idx="193">
                  <c:v>9.5599428056967597E-8</c:v>
                </c:pt>
                <c:pt idx="194">
                  <c:v>8.1633703784933504E-8</c:v>
                </c:pt>
                <c:pt idx="195">
                  <c:v>2.1909457601868199E-8</c:v>
                </c:pt>
                <c:pt idx="196">
                  <c:v>6.4711513066850104E-3</c:v>
                </c:pt>
                <c:pt idx="197">
                  <c:v>1.9248234362120399E-8</c:v>
                </c:pt>
                <c:pt idx="198">
                  <c:v>2.2630925588917498E-6</c:v>
                </c:pt>
                <c:pt idx="199">
                  <c:v>5.29812521148529E-8</c:v>
                </c:pt>
                <c:pt idx="200">
                  <c:v>9.1169113994485703E-10</c:v>
                </c:pt>
                <c:pt idx="201">
                  <c:v>2.9639331640712301E-9</c:v>
                </c:pt>
                <c:pt idx="202">
                  <c:v>1.57495919220976E-8</c:v>
                </c:pt>
                <c:pt idx="203">
                  <c:v>1.5425840885910301E-8</c:v>
                </c:pt>
                <c:pt idx="204">
                  <c:v>7.8570071386893195E-9</c:v>
                </c:pt>
                <c:pt idx="205">
                  <c:v>1.2597579324712499E-9</c:v>
                </c:pt>
                <c:pt idx="206">
                  <c:v>1.7234944680801101E-8</c:v>
                </c:pt>
                <c:pt idx="207">
                  <c:v>6.8193185008024105E-8</c:v>
                </c:pt>
                <c:pt idx="208">
                  <c:v>1.6339703311811101E-10</c:v>
                </c:pt>
                <c:pt idx="209">
                  <c:v>1.1360056177617299E-6</c:v>
                </c:pt>
                <c:pt idx="210">
                  <c:v>6.6061782335946505E-7</c:v>
                </c:pt>
                <c:pt idx="211">
                  <c:v>1.4396774063601001E-7</c:v>
                </c:pt>
                <c:pt idx="212">
                  <c:v>2.8806483665583598E-7</c:v>
                </c:pt>
                <c:pt idx="213">
                  <c:v>1.04245659895034E-8</c:v>
                </c:pt>
                <c:pt idx="214">
                  <c:v>7.4126161865622104E-8</c:v>
                </c:pt>
                <c:pt idx="215">
                  <c:v>5.6929969869476297E-8</c:v>
                </c:pt>
                <c:pt idx="216">
                  <c:v>3.9092648342517702E-8</c:v>
                </c:pt>
                <c:pt idx="217">
                  <c:v>1.23450024324308E-8</c:v>
                </c:pt>
                <c:pt idx="218">
                  <c:v>1.2843262349385901E-8</c:v>
                </c:pt>
                <c:pt idx="219">
                  <c:v>3.2372832658339498E-8</c:v>
                </c:pt>
                <c:pt idx="220">
                  <c:v>6.6097538960790401E-9</c:v>
                </c:pt>
                <c:pt idx="221">
                  <c:v>7.0839069029096801E-8</c:v>
                </c:pt>
                <c:pt idx="222">
                  <c:v>2.4892964039952099E-7</c:v>
                </c:pt>
                <c:pt idx="223">
                  <c:v>2.9865851033452301E-7</c:v>
                </c:pt>
                <c:pt idx="224">
                  <c:v>6.6593964148269297E-9</c:v>
                </c:pt>
                <c:pt idx="225">
                  <c:v>7.9411016924010799E-8</c:v>
                </c:pt>
                <c:pt idx="226">
                  <c:v>1.87938387267352E-9</c:v>
                </c:pt>
                <c:pt idx="227">
                  <c:v>3.0722801532884298E-8</c:v>
                </c:pt>
                <c:pt idx="228">
                  <c:v>2.68883839903515E-9</c:v>
                </c:pt>
                <c:pt idx="229">
                  <c:v>5.2362963142945397E-11</c:v>
                </c:pt>
                <c:pt idx="230">
                  <c:v>1.06972462288772E-7</c:v>
                </c:pt>
                <c:pt idx="231">
                  <c:v>2.8087888458464001E-8</c:v>
                </c:pt>
                <c:pt idx="232">
                  <c:v>4.2360893949913E-9</c:v>
                </c:pt>
                <c:pt idx="233">
                  <c:v>1.9302295521864101E-9</c:v>
                </c:pt>
                <c:pt idx="234">
                  <c:v>1.0911623629897399E-7</c:v>
                </c:pt>
                <c:pt idx="235">
                  <c:v>1.08640567482741E-9</c:v>
                </c:pt>
                <c:pt idx="236">
                  <c:v>1.7531657024008799E-8</c:v>
                </c:pt>
                <c:pt idx="237">
                  <c:v>4.7702196515133101E-8</c:v>
                </c:pt>
                <c:pt idx="238">
                  <c:v>7.1044663941356502E-9</c:v>
                </c:pt>
                <c:pt idx="239">
                  <c:v>1.0129483434665199E-7</c:v>
                </c:pt>
                <c:pt idx="240">
                  <c:v>4.13585132206121E-9</c:v>
                </c:pt>
                <c:pt idx="241">
                  <c:v>1.0474041016098299E-6</c:v>
                </c:pt>
                <c:pt idx="242">
                  <c:v>5.7079539110918403E-8</c:v>
                </c:pt>
                <c:pt idx="243">
                  <c:v>1.6296816335323199E-8</c:v>
                </c:pt>
                <c:pt idx="244">
                  <c:v>1.1937535920213E-6</c:v>
                </c:pt>
                <c:pt idx="245">
                  <c:v>2.1960600029170801E-8</c:v>
                </c:pt>
                <c:pt idx="246">
                  <c:v>2.16300577887774E-8</c:v>
                </c:pt>
                <c:pt idx="247">
                  <c:v>1.9577520987479799E-8</c:v>
                </c:pt>
                <c:pt idx="248">
                  <c:v>5.6280261980924298E-9</c:v>
                </c:pt>
                <c:pt idx="249">
                  <c:v>2.4034382788627099E-8</c:v>
                </c:pt>
                <c:pt idx="250">
                  <c:v>5.6031667104088198E-8</c:v>
                </c:pt>
                <c:pt idx="251">
                  <c:v>1.40469479634377E-8</c:v>
                </c:pt>
                <c:pt idx="252">
                  <c:v>4.34899081241537E-8</c:v>
                </c:pt>
                <c:pt idx="253">
                  <c:v>1.8140078297739801E-8</c:v>
                </c:pt>
                <c:pt idx="254">
                  <c:v>5.7054852838009201E-10</c:v>
                </c:pt>
                <c:pt idx="255">
                  <c:v>4.4989297630250798E-8</c:v>
                </c:pt>
                <c:pt idx="256">
                  <c:v>8.1782579898710593E-9</c:v>
                </c:pt>
                <c:pt idx="257">
                  <c:v>1.3229495297671601E-9</c:v>
                </c:pt>
                <c:pt idx="258">
                  <c:v>9.7091855485247398E-8</c:v>
                </c:pt>
                <c:pt idx="259">
                  <c:v>1.4719939118327499E-7</c:v>
                </c:pt>
                <c:pt idx="260">
                  <c:v>2.3826160692801298E-9</c:v>
                </c:pt>
                <c:pt idx="261">
                  <c:v>3.8067254524973897E-9</c:v>
                </c:pt>
                <c:pt idx="262">
                  <c:v>8.0517957553607102E-10</c:v>
                </c:pt>
                <c:pt idx="263">
                  <c:v>2.2213954409284599E-9</c:v>
                </c:pt>
                <c:pt idx="264">
                  <c:v>1.7765809003913299E-8</c:v>
                </c:pt>
                <c:pt idx="265">
                  <c:v>1.6057272739042701E-7</c:v>
                </c:pt>
                <c:pt idx="266">
                  <c:v>1.2800955873852101E-6</c:v>
                </c:pt>
                <c:pt idx="267">
                  <c:v>4.7498588658893502E-7</c:v>
                </c:pt>
                <c:pt idx="268">
                  <c:v>1.94883951572168E-9</c:v>
                </c:pt>
                <c:pt idx="269">
                  <c:v>6.2850554592730596E-8</c:v>
                </c:pt>
                <c:pt idx="270">
                  <c:v>1.08556920151229E-6</c:v>
                </c:pt>
                <c:pt idx="271">
                  <c:v>5.4239730986188703E-8</c:v>
                </c:pt>
                <c:pt idx="272">
                  <c:v>2.4412047332042098E-7</c:v>
                </c:pt>
                <c:pt idx="273">
                  <c:v>3.0072718021486701E-7</c:v>
                </c:pt>
                <c:pt idx="274">
                  <c:v>1.6828936643215301E-8</c:v>
                </c:pt>
                <c:pt idx="275">
                  <c:v>5.9012083723745002E-5</c:v>
                </c:pt>
                <c:pt idx="276">
                  <c:v>7.4489455484736996E-7</c:v>
                </c:pt>
                <c:pt idx="277">
                  <c:v>4.2123655601702401E-8</c:v>
                </c:pt>
                <c:pt idx="278">
                  <c:v>1.6481145940440701E-9</c:v>
                </c:pt>
                <c:pt idx="279">
                  <c:v>9.6679229273492199E-7</c:v>
                </c:pt>
                <c:pt idx="280">
                  <c:v>1.5545114678037501E-7</c:v>
                </c:pt>
                <c:pt idx="281">
                  <c:v>4.4227754370210101E-8</c:v>
                </c:pt>
                <c:pt idx="282">
                  <c:v>2.0530801212728301E-8</c:v>
                </c:pt>
                <c:pt idx="283">
                  <c:v>2.3371492325735602E-8</c:v>
                </c:pt>
                <c:pt idx="284">
                  <c:v>1.1193766455632801E-8</c:v>
                </c:pt>
                <c:pt idx="285">
                  <c:v>1.2677509560663399E-9</c:v>
                </c:pt>
                <c:pt idx="286">
                  <c:v>1.00956170350231E-8</c:v>
                </c:pt>
                <c:pt idx="287">
                  <c:v>2.9536112963624902E-8</c:v>
                </c:pt>
                <c:pt idx="288">
                  <c:v>2.28182772503569E-10</c:v>
                </c:pt>
                <c:pt idx="289">
                  <c:v>2.478853786324E-9</c:v>
                </c:pt>
                <c:pt idx="290">
                  <c:v>6.7514895315004905E-8</c:v>
                </c:pt>
                <c:pt idx="291">
                  <c:v>3.8542119482374202E-3</c:v>
                </c:pt>
                <c:pt idx="292">
                  <c:v>3.9557613403137702E-7</c:v>
                </c:pt>
                <c:pt idx="293">
                  <c:v>3.5169768022572002E-6</c:v>
                </c:pt>
                <c:pt idx="294">
                  <c:v>4.8563084719042402E-9</c:v>
                </c:pt>
                <c:pt idx="295">
                  <c:v>2.5557336585418798E-10</c:v>
                </c:pt>
                <c:pt idx="296">
                  <c:v>1.8616716520843399E-7</c:v>
                </c:pt>
                <c:pt idx="297">
                  <c:v>8.5260595940610407E-6</c:v>
                </c:pt>
                <c:pt idx="298">
                  <c:v>9.8516959155480999E-7</c:v>
                </c:pt>
                <c:pt idx="299">
                  <c:v>1.25126765972369E-6</c:v>
                </c:pt>
                <c:pt idx="300">
                  <c:v>9.4363339378031E-7</c:v>
                </c:pt>
                <c:pt idx="301">
                  <c:v>1.84973494353431E-9</c:v>
                </c:pt>
                <c:pt idx="302">
                  <c:v>5.4753674640020997E-9</c:v>
                </c:pt>
                <c:pt idx="303">
                  <c:v>2.2194304178830801E-8</c:v>
                </c:pt>
                <c:pt idx="304">
                  <c:v>8.6355331222566699E-8</c:v>
                </c:pt>
                <c:pt idx="305">
                  <c:v>1.4524860722602799E-8</c:v>
                </c:pt>
                <c:pt idx="306">
                  <c:v>1.4929362697266501E-7</c:v>
                </c:pt>
                <c:pt idx="307">
                  <c:v>9.5698319934724697E-9</c:v>
                </c:pt>
                <c:pt idx="308">
                  <c:v>4.3968490806106601E-9</c:v>
                </c:pt>
                <c:pt idx="309">
                  <c:v>1.5530126745613399E-8</c:v>
                </c:pt>
                <c:pt idx="310">
                  <c:v>4.3458503616011E-8</c:v>
                </c:pt>
                <c:pt idx="311">
                  <c:v>2.1296434056088599E-7</c:v>
                </c:pt>
                <c:pt idx="312">
                  <c:v>7.4616532746542195E-9</c:v>
                </c:pt>
                <c:pt idx="313">
                  <c:v>1.98353632994514E-7</c:v>
                </c:pt>
                <c:pt idx="314">
                  <c:v>1.0900728143989199E-10</c:v>
                </c:pt>
                <c:pt idx="315">
                  <c:v>1.6115174245346799E-9</c:v>
                </c:pt>
                <c:pt idx="316">
                  <c:v>9.7110485912911202E-7</c:v>
                </c:pt>
                <c:pt idx="317">
                  <c:v>6.9481268230513204E-9</c:v>
                </c:pt>
                <c:pt idx="318">
                  <c:v>2.5441787529668998E-9</c:v>
                </c:pt>
                <c:pt idx="319">
                  <c:v>1.9326485662497499E-8</c:v>
                </c:pt>
                <c:pt idx="320">
                  <c:v>1.11334725194914E-7</c:v>
                </c:pt>
                <c:pt idx="321">
                  <c:v>5.4667423726477397E-10</c:v>
                </c:pt>
                <c:pt idx="322">
                  <c:v>2.74483298814909E-8</c:v>
                </c:pt>
                <c:pt idx="323">
                  <c:v>2.5940565920692899E-8</c:v>
                </c:pt>
                <c:pt idx="324">
                  <c:v>4.55831509783614E-7</c:v>
                </c:pt>
                <c:pt idx="325">
                  <c:v>1.89506806832877E-7</c:v>
                </c:pt>
                <c:pt idx="326">
                  <c:v>5.1933471577972297E-8</c:v>
                </c:pt>
                <c:pt idx="327">
                  <c:v>5.6644650729943898E-9</c:v>
                </c:pt>
                <c:pt idx="328">
                  <c:v>2.1965157652902798E-8</c:v>
                </c:pt>
                <c:pt idx="329">
                  <c:v>1.08765141130799E-10</c:v>
                </c:pt>
                <c:pt idx="330">
                  <c:v>4.2518492310928598E-8</c:v>
                </c:pt>
                <c:pt idx="331">
                  <c:v>6.7520507271211993E-8</c:v>
                </c:pt>
                <c:pt idx="332">
                  <c:v>1.18307589589688E-7</c:v>
                </c:pt>
                <c:pt idx="333">
                  <c:v>3.2217427023368498E-8</c:v>
                </c:pt>
                <c:pt idx="334">
                  <c:v>6.29751599453604E-10</c:v>
                </c:pt>
                <c:pt idx="335">
                  <c:v>8.5448402481386696E-10</c:v>
                </c:pt>
                <c:pt idx="336">
                  <c:v>8.2960133648520598E-9</c:v>
                </c:pt>
                <c:pt idx="337">
                  <c:v>8.2330826470355095E-9</c:v>
                </c:pt>
                <c:pt idx="338">
                  <c:v>7.2502619858596396E-10</c:v>
                </c:pt>
                <c:pt idx="339">
                  <c:v>2.8237221253704702E-4</c:v>
                </c:pt>
                <c:pt idx="340">
                  <c:v>1.0874944233616701E-9</c:v>
                </c:pt>
                <c:pt idx="341">
                  <c:v>5.4762141518373197E-9</c:v>
                </c:pt>
                <c:pt idx="342">
                  <c:v>6.6144657825545601E-3</c:v>
                </c:pt>
                <c:pt idx="343">
                  <c:v>3.01998823588633E-7</c:v>
                </c:pt>
                <c:pt idx="344">
                  <c:v>2.1222058246479E-9</c:v>
                </c:pt>
                <c:pt idx="345">
                  <c:v>6.1034483860596996E-8</c:v>
                </c:pt>
                <c:pt idx="346">
                  <c:v>4.7250029380607699E-8</c:v>
                </c:pt>
                <c:pt idx="347">
                  <c:v>1.86139753563216E-8</c:v>
                </c:pt>
                <c:pt idx="348">
                  <c:v>2.3661538007101403E-10</c:v>
                </c:pt>
                <c:pt idx="349">
                  <c:v>1.4053802847948799E-8</c:v>
                </c:pt>
                <c:pt idx="350">
                  <c:v>1.7551626667709201E-10</c:v>
                </c:pt>
                <c:pt idx="351">
                  <c:v>1.01508428324661E-8</c:v>
                </c:pt>
                <c:pt idx="352">
                  <c:v>8.9085352685719301E-10</c:v>
                </c:pt>
                <c:pt idx="353">
                  <c:v>8.3502587036959098E-10</c:v>
                </c:pt>
                <c:pt idx="354">
                  <c:v>6.93673532402E-10</c:v>
                </c:pt>
                <c:pt idx="355">
                  <c:v>1.20808640628315E-9</c:v>
                </c:pt>
                <c:pt idx="356">
                  <c:v>1.3904167358837901E-7</c:v>
                </c:pt>
                <c:pt idx="357">
                  <c:v>7.2698272193926599E-9</c:v>
                </c:pt>
                <c:pt idx="358">
                  <c:v>5.2421837629238703E-8</c:v>
                </c:pt>
                <c:pt idx="359">
                  <c:v>8.9754788199914397E-8</c:v>
                </c:pt>
                <c:pt idx="360">
                  <c:v>9.7232901858987201E-12</c:v>
                </c:pt>
                <c:pt idx="361">
                  <c:v>4.0715045954200698E-9</c:v>
                </c:pt>
                <c:pt idx="362">
                  <c:v>5.2989410978678099E-9</c:v>
                </c:pt>
                <c:pt idx="363">
                  <c:v>1.7342460745565899E-8</c:v>
                </c:pt>
                <c:pt idx="364">
                  <c:v>1.30294944318742E-8</c:v>
                </c:pt>
                <c:pt idx="365">
                  <c:v>3.1235568261562398E-6</c:v>
                </c:pt>
                <c:pt idx="366">
                  <c:v>1.4576727173415799E-8</c:v>
                </c:pt>
                <c:pt idx="367">
                  <c:v>9.67351065113914E-9</c:v>
                </c:pt>
                <c:pt idx="368">
                  <c:v>4.23035449790755E-9</c:v>
                </c:pt>
                <c:pt idx="369">
                  <c:v>3.9229147419635201E-10</c:v>
                </c:pt>
                <c:pt idx="370">
                  <c:v>4.3613494259732899E-9</c:v>
                </c:pt>
                <c:pt idx="371">
                  <c:v>6.8655962093553503E-9</c:v>
                </c:pt>
                <c:pt idx="372">
                  <c:v>1.3751368963556701E-8</c:v>
                </c:pt>
                <c:pt idx="373">
                  <c:v>3.7455936197883701E-9</c:v>
                </c:pt>
                <c:pt idx="374">
                  <c:v>5.9767914223163097E-10</c:v>
                </c:pt>
                <c:pt idx="375">
                  <c:v>7.9546175887867694E-8</c:v>
                </c:pt>
                <c:pt idx="376">
                  <c:v>2.2015115190425502E-5</c:v>
                </c:pt>
                <c:pt idx="377">
                  <c:v>9.3932096512234505E-10</c:v>
                </c:pt>
                <c:pt idx="378">
                  <c:v>3.2962076736531701E-10</c:v>
                </c:pt>
                <c:pt idx="379">
                  <c:v>7.3463009281300403E-9</c:v>
                </c:pt>
                <c:pt idx="380">
                  <c:v>9.61782359154931E-9</c:v>
                </c:pt>
                <c:pt idx="381">
                  <c:v>1.86985996071947E-8</c:v>
                </c:pt>
                <c:pt idx="382">
                  <c:v>2.3514027176811199E-10</c:v>
                </c:pt>
                <c:pt idx="383">
                  <c:v>2.91793566714109E-9</c:v>
                </c:pt>
                <c:pt idx="384">
                  <c:v>4.32767717722176E-9</c:v>
                </c:pt>
                <c:pt idx="385">
                  <c:v>1.0665806779091901E-8</c:v>
                </c:pt>
                <c:pt idx="386">
                  <c:v>9.1288375018733098E-10</c:v>
                </c:pt>
                <c:pt idx="387">
                  <c:v>6.3951857088896596E-10</c:v>
                </c:pt>
                <c:pt idx="388">
                  <c:v>2.3169108536961799E-5</c:v>
                </c:pt>
                <c:pt idx="389">
                  <c:v>8.2845587687073101E-9</c:v>
                </c:pt>
                <c:pt idx="390">
                  <c:v>1.4735685343734E-8</c:v>
                </c:pt>
                <c:pt idx="391">
                  <c:v>1.9655041366480199E-9</c:v>
                </c:pt>
                <c:pt idx="392">
                  <c:v>6.6799264761536598E-8</c:v>
                </c:pt>
                <c:pt idx="393">
                  <c:v>1.15920242986125E-8</c:v>
                </c:pt>
                <c:pt idx="394">
                  <c:v>8.2531976027108902E-3</c:v>
                </c:pt>
                <c:pt idx="395">
                  <c:v>1.07923274876328E-2</c:v>
                </c:pt>
                <c:pt idx="396">
                  <c:v>6.1178146501216796E-3</c:v>
                </c:pt>
                <c:pt idx="397">
                  <c:v>5.9463088694167703E-9</c:v>
                </c:pt>
                <c:pt idx="398">
                  <c:v>6.4399072889197099E-8</c:v>
                </c:pt>
                <c:pt idx="399">
                  <c:v>1.0393125932656401E-3</c:v>
                </c:pt>
                <c:pt idx="400">
                  <c:v>3.6265529658662701E-3</c:v>
                </c:pt>
                <c:pt idx="401">
                  <c:v>7.3881446917957701E-3</c:v>
                </c:pt>
                <c:pt idx="402">
                  <c:v>1.11362149314592E-9</c:v>
                </c:pt>
                <c:pt idx="403">
                  <c:v>9.1458007715827798E-9</c:v>
                </c:pt>
                <c:pt idx="404">
                  <c:v>7.5548742777561996E-3</c:v>
                </c:pt>
                <c:pt idx="405">
                  <c:v>1.08241882595248E-9</c:v>
                </c:pt>
                <c:pt idx="406">
                  <c:v>5.9197307259449904E-10</c:v>
                </c:pt>
                <c:pt idx="407">
                  <c:v>1.6465732452900199E-7</c:v>
                </c:pt>
                <c:pt idx="408">
                  <c:v>1.9021536888640399E-7</c:v>
                </c:pt>
                <c:pt idx="409">
                  <c:v>4.0082870576131002E-3</c:v>
                </c:pt>
                <c:pt idx="410">
                  <c:v>8.3074507675445307E-9</c:v>
                </c:pt>
                <c:pt idx="411">
                  <c:v>9.2679600468744705E-10</c:v>
                </c:pt>
                <c:pt idx="412">
                  <c:v>3.0972046793637601E-8</c:v>
                </c:pt>
                <c:pt idx="413">
                  <c:v>2.3619714581070499E-9</c:v>
                </c:pt>
                <c:pt idx="414">
                  <c:v>7.24634723733098E-10</c:v>
                </c:pt>
                <c:pt idx="415">
                  <c:v>1.0429346277763701E-8</c:v>
                </c:pt>
                <c:pt idx="416">
                  <c:v>7.0466423099969597E-8</c:v>
                </c:pt>
                <c:pt idx="417">
                  <c:v>8.8869818894888005E-9</c:v>
                </c:pt>
                <c:pt idx="418">
                  <c:v>1.5948537422573501E-9</c:v>
                </c:pt>
                <c:pt idx="419">
                  <c:v>7.0539597105686996E-10</c:v>
                </c:pt>
                <c:pt idx="420">
                  <c:v>9.1853143865587106E-9</c:v>
                </c:pt>
                <c:pt idx="421">
                  <c:v>4.2379383781617802E-8</c:v>
                </c:pt>
                <c:pt idx="422">
                  <c:v>3.3321019738393499E-3</c:v>
                </c:pt>
                <c:pt idx="423">
                  <c:v>4.9540799099036699E-8</c:v>
                </c:pt>
                <c:pt idx="424">
                  <c:v>2.5890513385934201E-8</c:v>
                </c:pt>
                <c:pt idx="425">
                  <c:v>1.62681602852246E-10</c:v>
                </c:pt>
                <c:pt idx="426">
                  <c:v>1.68513906398392E-9</c:v>
                </c:pt>
                <c:pt idx="427">
                  <c:v>9.8327433257951592E-6</c:v>
                </c:pt>
                <c:pt idx="428">
                  <c:v>3.1217499470664501E-3</c:v>
                </c:pt>
                <c:pt idx="429">
                  <c:v>5.71233648597416E-9</c:v>
                </c:pt>
                <c:pt idx="430">
                  <c:v>1.4168966154870401E-8</c:v>
                </c:pt>
                <c:pt idx="431">
                  <c:v>1.2035266037093E-9</c:v>
                </c:pt>
                <c:pt idx="432">
                  <c:v>3.5404646816929601E-9</c:v>
                </c:pt>
                <c:pt idx="433">
                  <c:v>1.5834798175776401E-7</c:v>
                </c:pt>
                <c:pt idx="434">
                  <c:v>2.1356068423337099E-8</c:v>
                </c:pt>
                <c:pt idx="435">
                  <c:v>1.57085590400947E-9</c:v>
                </c:pt>
                <c:pt idx="436">
                  <c:v>2.3115277416188301E-7</c:v>
                </c:pt>
                <c:pt idx="437">
                  <c:v>2.33788279131781E-9</c:v>
                </c:pt>
                <c:pt idx="438">
                  <c:v>4.0156173146274901E-7</c:v>
                </c:pt>
                <c:pt idx="439">
                  <c:v>1.1780859876397499E-8</c:v>
                </c:pt>
                <c:pt idx="440">
                  <c:v>8.1853971500658306E-8</c:v>
                </c:pt>
                <c:pt idx="441">
                  <c:v>2.8873116016346998E-8</c:v>
                </c:pt>
                <c:pt idx="442">
                  <c:v>7.3323434459084897E-3</c:v>
                </c:pt>
                <c:pt idx="443">
                  <c:v>9.6499913097062511E-7</c:v>
                </c:pt>
                <c:pt idx="444">
                  <c:v>8.8734092661811401E-9</c:v>
                </c:pt>
                <c:pt idx="445">
                  <c:v>2.29302990645279E-8</c:v>
                </c:pt>
                <c:pt idx="446">
                  <c:v>2.9358274711861599E-10</c:v>
                </c:pt>
                <c:pt idx="447">
                  <c:v>1.14662738161138E-8</c:v>
                </c:pt>
                <c:pt idx="448">
                  <c:v>6.3040234775446397E-7</c:v>
                </c:pt>
                <c:pt idx="449">
                  <c:v>7.9438394603275195E-9</c:v>
                </c:pt>
                <c:pt idx="450">
                  <c:v>3.4451495890639499E-9</c:v>
                </c:pt>
                <c:pt idx="451">
                  <c:v>1.30491711982828E-2</c:v>
                </c:pt>
                <c:pt idx="452">
                  <c:v>2.3182900344173201E-8</c:v>
                </c:pt>
                <c:pt idx="453">
                  <c:v>1.30693766046327E-2</c:v>
                </c:pt>
                <c:pt idx="454">
                  <c:v>1.3245940783068901E-2</c:v>
                </c:pt>
                <c:pt idx="455">
                  <c:v>3.7582215370724402E-8</c:v>
                </c:pt>
                <c:pt idx="456">
                  <c:v>1.0865712799706001E-2</c:v>
                </c:pt>
                <c:pt idx="457">
                  <c:v>1.96853916872978E-7</c:v>
                </c:pt>
                <c:pt idx="458">
                  <c:v>1.14609281590826E-7</c:v>
                </c:pt>
                <c:pt idx="459">
                  <c:v>4.0982505081262696E-9</c:v>
                </c:pt>
                <c:pt idx="460">
                  <c:v>1.21743723819968E-2</c:v>
                </c:pt>
                <c:pt idx="461">
                  <c:v>1.69940042382894E-6</c:v>
                </c:pt>
                <c:pt idx="462">
                  <c:v>1.3135645102206099E-8</c:v>
                </c:pt>
                <c:pt idx="463">
                  <c:v>8.6181336678206703E-3</c:v>
                </c:pt>
                <c:pt idx="464">
                  <c:v>2.59539969090486E-10</c:v>
                </c:pt>
                <c:pt idx="465">
                  <c:v>4.2712379959174702E-10</c:v>
                </c:pt>
                <c:pt idx="466">
                  <c:v>4.1340035000509397E-8</c:v>
                </c:pt>
                <c:pt idx="467">
                  <c:v>4.9190542635416704E-9</c:v>
                </c:pt>
                <c:pt idx="468">
                  <c:v>1.36988884825609E-2</c:v>
                </c:pt>
                <c:pt idx="469">
                  <c:v>4.5584828029859201E-8</c:v>
                </c:pt>
                <c:pt idx="470">
                  <c:v>1.15742127681759E-8</c:v>
                </c:pt>
                <c:pt idx="471">
                  <c:v>1.2160870094798201E-8</c:v>
                </c:pt>
                <c:pt idx="472">
                  <c:v>7.1717222378506497E-8</c:v>
                </c:pt>
                <c:pt idx="473">
                  <c:v>8.8343194630893804E-10</c:v>
                </c:pt>
                <c:pt idx="474">
                  <c:v>3.48625093420992E-7</c:v>
                </c:pt>
                <c:pt idx="475">
                  <c:v>1.17544153684665E-7</c:v>
                </c:pt>
                <c:pt idx="476">
                  <c:v>3.44075204884273E-9</c:v>
                </c:pt>
                <c:pt idx="477">
                  <c:v>2.4333089351997402E-9</c:v>
                </c:pt>
                <c:pt idx="478">
                  <c:v>2.4305535541886101E-9</c:v>
                </c:pt>
                <c:pt idx="479">
                  <c:v>1.2801122417499699E-7</c:v>
                </c:pt>
                <c:pt idx="480">
                  <c:v>5.9753676970951703E-9</c:v>
                </c:pt>
                <c:pt idx="481">
                  <c:v>5.0065349247753002E-8</c:v>
                </c:pt>
                <c:pt idx="482">
                  <c:v>6.1559502097069501E-9</c:v>
                </c:pt>
                <c:pt idx="483">
                  <c:v>2.4228644577701701E-9</c:v>
                </c:pt>
                <c:pt idx="484">
                  <c:v>9.0282684026364407E-9</c:v>
                </c:pt>
                <c:pt idx="485">
                  <c:v>1.0755008108962799E-7</c:v>
                </c:pt>
                <c:pt idx="486">
                  <c:v>4.5453126886277902E-9</c:v>
                </c:pt>
                <c:pt idx="487">
                  <c:v>4.7485036158690203E-8</c:v>
                </c:pt>
                <c:pt idx="488">
                  <c:v>8.4685192457183297E-4</c:v>
                </c:pt>
                <c:pt idx="489">
                  <c:v>3.2197406673443298E-9</c:v>
                </c:pt>
                <c:pt idx="490">
                  <c:v>9.4256505726616302E-7</c:v>
                </c:pt>
                <c:pt idx="491">
                  <c:v>9.3156689707071002E-9</c:v>
                </c:pt>
                <c:pt idx="492">
                  <c:v>4.8628840888483603E-8</c:v>
                </c:pt>
                <c:pt idx="493">
                  <c:v>1.0067788145335299E-8</c:v>
                </c:pt>
                <c:pt idx="494">
                  <c:v>2.3411162293191098E-9</c:v>
                </c:pt>
                <c:pt idx="495">
                  <c:v>6.4631755667719698E-9</c:v>
                </c:pt>
                <c:pt idx="496">
                  <c:v>6.1804556956168901E-9</c:v>
                </c:pt>
                <c:pt idx="497">
                  <c:v>7.4002646296023302E-8</c:v>
                </c:pt>
                <c:pt idx="498">
                  <c:v>3.8616129124278803E-8</c:v>
                </c:pt>
                <c:pt idx="499">
                  <c:v>9.4028502392545592E-9</c:v>
                </c:pt>
                <c:pt idx="500">
                  <c:v>5.2389513645926198E-8</c:v>
                </c:pt>
                <c:pt idx="501">
                  <c:v>2.6469756634658299E-8</c:v>
                </c:pt>
                <c:pt idx="502">
                  <c:v>2.0554094223103499E-7</c:v>
                </c:pt>
                <c:pt idx="503">
                  <c:v>1.5712027386466601E-8</c:v>
                </c:pt>
                <c:pt idx="504">
                  <c:v>1.65476563721285E-8</c:v>
                </c:pt>
                <c:pt idx="505">
                  <c:v>1.9297486454020498E-9</c:v>
                </c:pt>
                <c:pt idx="506">
                  <c:v>3.6855151613655299E-9</c:v>
                </c:pt>
                <c:pt idx="507">
                  <c:v>5.4537667517070002E-9</c:v>
                </c:pt>
                <c:pt idx="508">
                  <c:v>4.4271243943787904E-9</c:v>
                </c:pt>
                <c:pt idx="509">
                  <c:v>1.0526044134356201E-10</c:v>
                </c:pt>
                <c:pt idx="510">
                  <c:v>4.3749295992273503E-8</c:v>
                </c:pt>
                <c:pt idx="511">
                  <c:v>8.5450386620234603E-9</c:v>
                </c:pt>
                <c:pt idx="512">
                  <c:v>1.5141777279583701E-7</c:v>
                </c:pt>
                <c:pt idx="513">
                  <c:v>6.3609971322789398E-9</c:v>
                </c:pt>
                <c:pt idx="514">
                  <c:v>5.2617982670703199E-9</c:v>
                </c:pt>
                <c:pt idx="515">
                  <c:v>1.517961599521E-8</c:v>
                </c:pt>
                <c:pt idx="516">
                  <c:v>2.5795630551887798E-10</c:v>
                </c:pt>
                <c:pt idx="517">
                  <c:v>1.64736847106595E-7</c:v>
                </c:pt>
                <c:pt idx="518">
                  <c:v>4.7465230819105398E-9</c:v>
                </c:pt>
                <c:pt idx="519">
                  <c:v>2.3555587171446302E-9</c:v>
                </c:pt>
                <c:pt idx="520">
                  <c:v>4.1884124065667903E-8</c:v>
                </c:pt>
                <c:pt idx="521">
                  <c:v>8.6351665069687896E-8</c:v>
                </c:pt>
                <c:pt idx="522">
                  <c:v>7.3926975031803498E-9</c:v>
                </c:pt>
                <c:pt idx="523">
                  <c:v>1.7434861003114999E-7</c:v>
                </c:pt>
                <c:pt idx="524">
                  <c:v>1.4309202234918001E-9</c:v>
                </c:pt>
                <c:pt idx="525">
                  <c:v>5.1119441102783195E-10</c:v>
                </c:pt>
                <c:pt idx="526">
                  <c:v>3.7847118318844701E-8</c:v>
                </c:pt>
                <c:pt idx="527">
                  <c:v>2.2196723591744401E-8</c:v>
                </c:pt>
                <c:pt idx="528">
                  <c:v>1.2670806376420801E-8</c:v>
                </c:pt>
                <c:pt idx="529">
                  <c:v>7.9558862589334492E-9</c:v>
                </c:pt>
                <c:pt idx="530">
                  <c:v>1.3954005459440601E-7</c:v>
                </c:pt>
                <c:pt idx="531">
                  <c:v>2.24127843744993E-8</c:v>
                </c:pt>
                <c:pt idx="532">
                  <c:v>1.4774848695292E-8</c:v>
                </c:pt>
                <c:pt idx="533">
                  <c:v>1.2877728399563499E-9</c:v>
                </c:pt>
                <c:pt idx="534">
                  <c:v>1.50879004998518E-9</c:v>
                </c:pt>
                <c:pt idx="535">
                  <c:v>2.15343645656435E-8</c:v>
                </c:pt>
                <c:pt idx="536">
                  <c:v>3.1317421877744399E-7</c:v>
                </c:pt>
                <c:pt idx="537">
                  <c:v>1.8774832206578301E-2</c:v>
                </c:pt>
                <c:pt idx="538">
                  <c:v>1.1874371965484099E-9</c:v>
                </c:pt>
                <c:pt idx="539">
                  <c:v>3.8124131048124001E-8</c:v>
                </c:pt>
                <c:pt idx="540">
                  <c:v>1.94006783757593E-2</c:v>
                </c:pt>
                <c:pt idx="541">
                  <c:v>6.0615200641318803E-3</c:v>
                </c:pt>
                <c:pt idx="542">
                  <c:v>3.9106708062728403E-2</c:v>
                </c:pt>
                <c:pt idx="543">
                  <c:v>3.45318472794175E-2</c:v>
                </c:pt>
                <c:pt idx="544">
                  <c:v>3.9579221412381897E-2</c:v>
                </c:pt>
                <c:pt idx="545">
                  <c:v>4.2999800163796897E-2</c:v>
                </c:pt>
                <c:pt idx="546">
                  <c:v>3.6522152065234202E-2</c:v>
                </c:pt>
                <c:pt idx="547">
                  <c:v>1.20291464522356E-7</c:v>
                </c:pt>
                <c:pt idx="548">
                  <c:v>2.9358564608281401E-2</c:v>
                </c:pt>
                <c:pt idx="549">
                  <c:v>7.7016876938761799E-9</c:v>
                </c:pt>
                <c:pt idx="550">
                  <c:v>1.0678620550991899E-9</c:v>
                </c:pt>
                <c:pt idx="551">
                  <c:v>2.4224160242148501E-2</c:v>
                </c:pt>
                <c:pt idx="552">
                  <c:v>9.2720880012288197E-7</c:v>
                </c:pt>
                <c:pt idx="553">
                  <c:v>7.0685699988164606E-8</c:v>
                </c:pt>
                <c:pt idx="554">
                  <c:v>3.7335730012842003E-2</c:v>
                </c:pt>
                <c:pt idx="555">
                  <c:v>4.2781891971622597E-2</c:v>
                </c:pt>
                <c:pt idx="556">
                  <c:v>6.8663148737461701E-3</c:v>
                </c:pt>
                <c:pt idx="557">
                  <c:v>2.17309017492302E-3</c:v>
                </c:pt>
                <c:pt idx="558">
                  <c:v>1.0496862744149399E-2</c:v>
                </c:pt>
                <c:pt idx="559">
                  <c:v>4.6515371287036302E-10</c:v>
                </c:pt>
                <c:pt idx="560">
                  <c:v>1.7155412163715599E-9</c:v>
                </c:pt>
                <c:pt idx="561">
                  <c:v>2.1187366980305701E-9</c:v>
                </c:pt>
                <c:pt idx="562">
                  <c:v>1.3298880709066801E-2</c:v>
                </c:pt>
                <c:pt idx="563">
                  <c:v>1.1887251461708899E-8</c:v>
                </c:pt>
                <c:pt idx="564">
                  <c:v>4.8469916109517598E-2</c:v>
                </c:pt>
                <c:pt idx="565">
                  <c:v>1.5968308812133399E-2</c:v>
                </c:pt>
                <c:pt idx="566">
                  <c:v>1.7804135913888498E-2</c:v>
                </c:pt>
                <c:pt idx="567">
                  <c:v>2.8287800686509702E-2</c:v>
                </c:pt>
                <c:pt idx="568">
                  <c:v>6.2650902070417397E-3</c:v>
                </c:pt>
                <c:pt idx="569">
                  <c:v>2.9461773545481001E-2</c:v>
                </c:pt>
                <c:pt idx="570">
                  <c:v>1.2768168620921399E-2</c:v>
                </c:pt>
                <c:pt idx="571">
                  <c:v>6.0830187831172099E-3</c:v>
                </c:pt>
                <c:pt idx="572">
                  <c:v>4.2869810086092399E-9</c:v>
                </c:pt>
                <c:pt idx="573">
                  <c:v>3.0642238486706198E-9</c:v>
                </c:pt>
                <c:pt idx="574">
                  <c:v>1.2694090523116399E-9</c:v>
                </c:pt>
                <c:pt idx="575">
                  <c:v>9.0001005084839301E-8</c:v>
                </c:pt>
                <c:pt idx="576">
                  <c:v>1.5485725928511E-2</c:v>
                </c:pt>
                <c:pt idx="577">
                  <c:v>3.6098789360739202E-3</c:v>
                </c:pt>
                <c:pt idx="578">
                  <c:v>1.31815237029183E-8</c:v>
                </c:pt>
                <c:pt idx="579">
                  <c:v>1.28987564532727E-8</c:v>
                </c:pt>
                <c:pt idx="580">
                  <c:v>1.02649139553814E-2</c:v>
                </c:pt>
                <c:pt idx="581">
                  <c:v>9.2932834629500694E-8</c:v>
                </c:pt>
                <c:pt idx="582">
                  <c:v>1.55869594019338E-2</c:v>
                </c:pt>
                <c:pt idx="583">
                  <c:v>9.7326351047673603E-7</c:v>
                </c:pt>
                <c:pt idx="584">
                  <c:v>2.0676466279226101E-6</c:v>
                </c:pt>
                <c:pt idx="585">
                  <c:v>9.5479956747989707E-10</c:v>
                </c:pt>
                <c:pt idx="586">
                  <c:v>2.6113901323770601E-8</c:v>
                </c:pt>
                <c:pt idx="587">
                  <c:v>6.9199444338857399E-2</c:v>
                </c:pt>
                <c:pt idx="588">
                  <c:v>6.73571014602347E-2</c:v>
                </c:pt>
                <c:pt idx="589">
                  <c:v>2.6144859318056698E-2</c:v>
                </c:pt>
                <c:pt idx="590">
                  <c:v>3.01064453230727E-2</c:v>
                </c:pt>
                <c:pt idx="591">
                  <c:v>1.3990073314361E-7</c:v>
                </c:pt>
                <c:pt idx="592">
                  <c:v>7.5729413450521395E-9</c:v>
                </c:pt>
                <c:pt idx="593">
                  <c:v>3.1669701299083503E-2</c:v>
                </c:pt>
                <c:pt idx="594">
                  <c:v>1.5256513609986099E-2</c:v>
                </c:pt>
                <c:pt idx="595">
                  <c:v>2.8498891740823599E-6</c:v>
                </c:pt>
                <c:pt idx="596">
                  <c:v>1.4090654792425001E-7</c:v>
                </c:pt>
                <c:pt idx="597">
                  <c:v>1.13171759334599E-2</c:v>
                </c:pt>
                <c:pt idx="598">
                  <c:v>1.5733631811287001E-2</c:v>
                </c:pt>
                <c:pt idx="599">
                  <c:v>9.8246074654051103E-10</c:v>
                </c:pt>
                <c:pt idx="600">
                  <c:v>9.1467797282188795E-9</c:v>
                </c:pt>
                <c:pt idx="601">
                  <c:v>8.1493681393863902E-3</c:v>
                </c:pt>
                <c:pt idx="602">
                  <c:v>2.7031686087932799E-2</c:v>
                </c:pt>
                <c:pt idx="603">
                  <c:v>4.6220979175510601E-9</c:v>
                </c:pt>
                <c:pt idx="604">
                  <c:v>8.2471146883722306E-9</c:v>
                </c:pt>
                <c:pt idx="605">
                  <c:v>5.5247280974339703E-5</c:v>
                </c:pt>
                <c:pt idx="606">
                  <c:v>7.1963903415476604E-3</c:v>
                </c:pt>
                <c:pt idx="607">
                  <c:v>3.4595413840566298E-5</c:v>
                </c:pt>
                <c:pt idx="608">
                  <c:v>1.8643675888266899E-9</c:v>
                </c:pt>
                <c:pt idx="609">
                  <c:v>1.3265267108926699E-7</c:v>
                </c:pt>
                <c:pt idx="610">
                  <c:v>1.5763280151947199E-2</c:v>
                </c:pt>
                <c:pt idx="611">
                  <c:v>4.6968826797496E-9</c:v>
                </c:pt>
                <c:pt idx="612">
                  <c:v>6.0544111118087095E-8</c:v>
                </c:pt>
                <c:pt idx="613">
                  <c:v>3.7323135328687598E-2</c:v>
                </c:pt>
                <c:pt idx="614">
                  <c:v>1.89957337615527E-2</c:v>
                </c:pt>
                <c:pt idx="615">
                  <c:v>3.0551802686057498E-7</c:v>
                </c:pt>
                <c:pt idx="616">
                  <c:v>2.0699137223055799E-2</c:v>
                </c:pt>
                <c:pt idx="617">
                  <c:v>4.4463074416084497E-8</c:v>
                </c:pt>
                <c:pt idx="618">
                  <c:v>1.9036696917024601E-2</c:v>
                </c:pt>
                <c:pt idx="619">
                  <c:v>9.6180567065898406E-9</c:v>
                </c:pt>
                <c:pt idx="620">
                  <c:v>3.40854207055001E-9</c:v>
                </c:pt>
                <c:pt idx="621">
                  <c:v>2.9936913998580599E-2</c:v>
                </c:pt>
                <c:pt idx="622">
                  <c:v>1.7503107634365801E-5</c:v>
                </c:pt>
                <c:pt idx="623">
                  <c:v>2.34547326504978E-2</c:v>
                </c:pt>
                <c:pt idx="624">
                  <c:v>2.0746857549660701E-7</c:v>
                </c:pt>
                <c:pt idx="625">
                  <c:v>7.8119135118429099E-9</c:v>
                </c:pt>
                <c:pt idx="626">
                  <c:v>6.3472504574435096E-2</c:v>
                </c:pt>
                <c:pt idx="627">
                  <c:v>8.05936362386072E-3</c:v>
                </c:pt>
                <c:pt idx="628">
                  <c:v>2.60067472235621E-2</c:v>
                </c:pt>
                <c:pt idx="629">
                  <c:v>2.51708273774063E-2</c:v>
                </c:pt>
                <c:pt idx="630">
                  <c:v>6.4360392526847394E-8</c:v>
                </c:pt>
                <c:pt idx="631">
                  <c:v>1.36888952695791E-8</c:v>
                </c:pt>
                <c:pt idx="632">
                  <c:v>3.36707663444442E-2</c:v>
                </c:pt>
                <c:pt idx="633">
                  <c:v>1.18984097697952E-8</c:v>
                </c:pt>
                <c:pt idx="634">
                  <c:v>7.2034584628053603E-3</c:v>
                </c:pt>
                <c:pt idx="635">
                  <c:v>2.04676587770414E-2</c:v>
                </c:pt>
                <c:pt idx="636">
                  <c:v>5.3287621675870499E-2</c:v>
                </c:pt>
                <c:pt idx="637">
                  <c:v>6.3923847309852897E-3</c:v>
                </c:pt>
                <c:pt idx="638">
                  <c:v>3.7736983679030897E-8</c:v>
                </c:pt>
                <c:pt idx="639">
                  <c:v>7.9642257930774396E-2</c:v>
                </c:pt>
                <c:pt idx="640">
                  <c:v>7.9336679098100299E-2</c:v>
                </c:pt>
                <c:pt idx="641">
                  <c:v>7.6256425395088895E-2</c:v>
                </c:pt>
                <c:pt idx="642">
                  <c:v>0.104860811828638</c:v>
                </c:pt>
                <c:pt idx="643">
                  <c:v>4.4892380786856298E-2</c:v>
                </c:pt>
                <c:pt idx="644">
                  <c:v>1.0157646735611E-7</c:v>
                </c:pt>
                <c:pt idx="645">
                  <c:v>6.8229382869544801E-10</c:v>
                </c:pt>
                <c:pt idx="646">
                  <c:v>7.0617864881671799E-3</c:v>
                </c:pt>
                <c:pt idx="647">
                  <c:v>4.1704600419919899E-2</c:v>
                </c:pt>
                <c:pt idx="648">
                  <c:v>2.4574315305514401E-8</c:v>
                </c:pt>
                <c:pt idx="649">
                  <c:v>2.6972133565073002E-3</c:v>
                </c:pt>
                <c:pt idx="650">
                  <c:v>1.62097406470035E-2</c:v>
                </c:pt>
                <c:pt idx="651">
                  <c:v>1.4717060182944799E-8</c:v>
                </c:pt>
                <c:pt idx="652">
                  <c:v>9.3695475980351799E-9</c:v>
                </c:pt>
                <c:pt idx="653">
                  <c:v>8.3341682038678599E-8</c:v>
                </c:pt>
                <c:pt idx="654">
                  <c:v>0.12673528234176701</c:v>
                </c:pt>
                <c:pt idx="655">
                  <c:v>7.8910010473379496E-8</c:v>
                </c:pt>
                <c:pt idx="656">
                  <c:v>1.35830619608566E-2</c:v>
                </c:pt>
                <c:pt idx="657">
                  <c:v>1.73573434136234E-7</c:v>
                </c:pt>
                <c:pt idx="658">
                  <c:v>8.5223478038143193E-6</c:v>
                </c:pt>
                <c:pt idx="659">
                  <c:v>7.4176369701338202E-6</c:v>
                </c:pt>
                <c:pt idx="660">
                  <c:v>3.2326677247921799E-7</c:v>
                </c:pt>
                <c:pt idx="661">
                  <c:v>1.5414832936421501E-8</c:v>
                </c:pt>
                <c:pt idx="662">
                  <c:v>8.6103105740381597E-7</c:v>
                </c:pt>
                <c:pt idx="663">
                  <c:v>0.12831919073371101</c:v>
                </c:pt>
                <c:pt idx="664">
                  <c:v>3.9127140636517099E-7</c:v>
                </c:pt>
                <c:pt idx="665">
                  <c:v>4.0942483121914201E-7</c:v>
                </c:pt>
                <c:pt idx="666">
                  <c:v>1.33161579498905E-2</c:v>
                </c:pt>
                <c:pt idx="667">
                  <c:v>2.0814699304482101E-8</c:v>
                </c:pt>
                <c:pt idx="668">
                  <c:v>3.8612050524307199E-4</c:v>
                </c:pt>
                <c:pt idx="669">
                  <c:v>6.8382586307750897E-8</c:v>
                </c:pt>
                <c:pt idx="670">
                  <c:v>1.8514722461069E-7</c:v>
                </c:pt>
                <c:pt idx="671">
                  <c:v>2.4443307326008499E-9</c:v>
                </c:pt>
                <c:pt idx="672">
                  <c:v>3.6305421843627099E-5</c:v>
                </c:pt>
                <c:pt idx="673">
                  <c:v>1.36671123906902E-8</c:v>
                </c:pt>
                <c:pt idx="674">
                  <c:v>6.3304195865786695E-7</c:v>
                </c:pt>
                <c:pt idx="675">
                  <c:v>3.35285812767096E-3</c:v>
                </c:pt>
                <c:pt idx="676">
                  <c:v>3.0334396091219299E-2</c:v>
                </c:pt>
                <c:pt idx="677">
                  <c:v>8.4936495004050303E-2</c:v>
                </c:pt>
                <c:pt idx="678">
                  <c:v>9.4520286007884702E-2</c:v>
                </c:pt>
                <c:pt idx="679">
                  <c:v>0.1538639280753</c:v>
                </c:pt>
                <c:pt idx="680">
                  <c:v>3.3359787090731702E-2</c:v>
                </c:pt>
                <c:pt idx="681">
                  <c:v>5.20825104763789E-2</c:v>
                </c:pt>
                <c:pt idx="682">
                  <c:v>0.121267696907347</c:v>
                </c:pt>
                <c:pt idx="683">
                  <c:v>0.13036555739216901</c:v>
                </c:pt>
                <c:pt idx="684">
                  <c:v>0.11708849129752801</c:v>
                </c:pt>
                <c:pt idx="685">
                  <c:v>3.0309330491420299E-2</c:v>
                </c:pt>
                <c:pt idx="686">
                  <c:v>3.0313624987736501E-2</c:v>
                </c:pt>
                <c:pt idx="687">
                  <c:v>4.8020334593209001E-2</c:v>
                </c:pt>
                <c:pt idx="688">
                  <c:v>2.87876348859701E-9</c:v>
                </c:pt>
                <c:pt idx="689">
                  <c:v>3.6820019388417398E-2</c:v>
                </c:pt>
                <c:pt idx="690">
                  <c:v>8.1981497391926196E-9</c:v>
                </c:pt>
                <c:pt idx="691">
                  <c:v>1.22592514436805E-5</c:v>
                </c:pt>
                <c:pt idx="692">
                  <c:v>3.8723557777559099E-2</c:v>
                </c:pt>
                <c:pt idx="693">
                  <c:v>6.5625437944857197E-6</c:v>
                </c:pt>
                <c:pt idx="694">
                  <c:v>3.9014552084141102E-8</c:v>
                </c:pt>
                <c:pt idx="695">
                  <c:v>3.6430017563671902E-6</c:v>
                </c:pt>
                <c:pt idx="696">
                  <c:v>3.7870543046312398E-2</c:v>
                </c:pt>
                <c:pt idx="697">
                  <c:v>1.69956717161014E-7</c:v>
                </c:pt>
                <c:pt idx="698">
                  <c:v>1.7620707954904501E-8</c:v>
                </c:pt>
                <c:pt idx="699">
                  <c:v>2.6623176159444002E-2</c:v>
                </c:pt>
                <c:pt idx="700">
                  <c:v>7.5202726253650199E-3</c:v>
                </c:pt>
                <c:pt idx="701">
                  <c:v>1.5593433075189801E-2</c:v>
                </c:pt>
                <c:pt idx="702">
                  <c:v>8.8313122926122097E-3</c:v>
                </c:pt>
                <c:pt idx="703">
                  <c:v>6.5238370811813799E-7</c:v>
                </c:pt>
                <c:pt idx="704">
                  <c:v>1.4321798955322201E-6</c:v>
                </c:pt>
                <c:pt idx="705">
                  <c:v>2.3807635830366601E-8</c:v>
                </c:pt>
                <c:pt idx="706">
                  <c:v>1.9993352926892199E-5</c:v>
                </c:pt>
                <c:pt idx="707">
                  <c:v>6.9786500676346801E-9</c:v>
                </c:pt>
                <c:pt idx="708">
                  <c:v>8.8101544673632006E-9</c:v>
                </c:pt>
                <c:pt idx="709">
                  <c:v>2.98555372323965E-8</c:v>
                </c:pt>
                <c:pt idx="710">
                  <c:v>4.6127847065742497E-6</c:v>
                </c:pt>
                <c:pt idx="711">
                  <c:v>9.02368717263832E-8</c:v>
                </c:pt>
                <c:pt idx="712">
                  <c:v>6.4912839253122606E-2</c:v>
                </c:pt>
                <c:pt idx="713">
                  <c:v>1.0346576456824E-8</c:v>
                </c:pt>
                <c:pt idx="714">
                  <c:v>3.1700814938832E-10</c:v>
                </c:pt>
                <c:pt idx="715">
                  <c:v>6.8358204028822701E-9</c:v>
                </c:pt>
                <c:pt idx="716">
                  <c:v>2.0526680445076902E-3</c:v>
                </c:pt>
                <c:pt idx="717">
                  <c:v>3.7607963431679103E-2</c:v>
                </c:pt>
                <c:pt idx="718">
                  <c:v>4.3487159613785499E-5</c:v>
                </c:pt>
                <c:pt idx="719">
                  <c:v>5.5568147691323902E-8</c:v>
                </c:pt>
                <c:pt idx="720">
                  <c:v>2.6765410486268501E-2</c:v>
                </c:pt>
                <c:pt idx="721">
                  <c:v>4.7334463503477701E-7</c:v>
                </c:pt>
                <c:pt idx="722">
                  <c:v>2.8976680006141502E-2</c:v>
                </c:pt>
                <c:pt idx="723">
                  <c:v>0.118877994520632</c:v>
                </c:pt>
                <c:pt idx="724">
                  <c:v>3.67128742136432E-2</c:v>
                </c:pt>
                <c:pt idx="725">
                  <c:v>1.4426091759524499E-6</c:v>
                </c:pt>
                <c:pt idx="726">
                  <c:v>3.5753567466946E-7</c:v>
                </c:pt>
                <c:pt idx="727">
                  <c:v>4.1905257177689898E-6</c:v>
                </c:pt>
                <c:pt idx="728">
                  <c:v>5.0760308486500598E-8</c:v>
                </c:pt>
                <c:pt idx="729">
                  <c:v>2.5345545498049101E-8</c:v>
                </c:pt>
                <c:pt idx="730">
                  <c:v>6.4593647718980796E-2</c:v>
                </c:pt>
                <c:pt idx="731">
                  <c:v>1.88284594929838E-6</c:v>
                </c:pt>
                <c:pt idx="732">
                  <c:v>1.0853581537350001E-2</c:v>
                </c:pt>
                <c:pt idx="733">
                  <c:v>2.6644140111697402E-2</c:v>
                </c:pt>
                <c:pt idx="734">
                  <c:v>1.4642980023047201E-7</c:v>
                </c:pt>
                <c:pt idx="735">
                  <c:v>7.6242051423518897E-10</c:v>
                </c:pt>
                <c:pt idx="736">
                  <c:v>2.5566660576493701E-5</c:v>
                </c:pt>
                <c:pt idx="737">
                  <c:v>7.2233096657612503E-2</c:v>
                </c:pt>
                <c:pt idx="738">
                  <c:v>1.2988730429085401E-8</c:v>
                </c:pt>
                <c:pt idx="739">
                  <c:v>0.173916219664116</c:v>
                </c:pt>
                <c:pt idx="740">
                  <c:v>1.41663009297753E-8</c:v>
                </c:pt>
                <c:pt idx="741">
                  <c:v>1.10949406395714E-2</c:v>
                </c:pt>
                <c:pt idx="742">
                  <c:v>1.1717972308505499E-7</c:v>
                </c:pt>
                <c:pt idx="743">
                  <c:v>4.4806276985446499E-5</c:v>
                </c:pt>
                <c:pt idx="744">
                  <c:v>5.8121309791773997E-8</c:v>
                </c:pt>
                <c:pt idx="745">
                  <c:v>2.6927830655638198E-3</c:v>
                </c:pt>
                <c:pt idx="746">
                  <c:v>0.17951212030965</c:v>
                </c:pt>
                <c:pt idx="747">
                  <c:v>0.104371224364877</c:v>
                </c:pt>
                <c:pt idx="748">
                  <c:v>1.5333627944802201E-9</c:v>
                </c:pt>
                <c:pt idx="749">
                  <c:v>4.3524470334011002E-2</c:v>
                </c:pt>
                <c:pt idx="750">
                  <c:v>0.14595616365160299</c:v>
                </c:pt>
                <c:pt idx="751">
                  <c:v>6.1804186214870504E-9</c:v>
                </c:pt>
                <c:pt idx="752">
                  <c:v>4.7808979101060903E-7</c:v>
                </c:pt>
                <c:pt idx="753">
                  <c:v>1.0081515218891601E-8</c:v>
                </c:pt>
                <c:pt idx="754">
                  <c:v>3.3182214970494697E-8</c:v>
                </c:pt>
                <c:pt idx="755">
                  <c:v>9.03241558397385E-8</c:v>
                </c:pt>
                <c:pt idx="756">
                  <c:v>1.82755417887689E-2</c:v>
                </c:pt>
                <c:pt idx="757">
                  <c:v>8.4916557118040303E-2</c:v>
                </c:pt>
                <c:pt idx="758">
                  <c:v>8.0732343842157703E-2</c:v>
                </c:pt>
                <c:pt idx="759">
                  <c:v>9.7175010689639796E-2</c:v>
                </c:pt>
                <c:pt idx="760">
                  <c:v>0.15017871817974299</c:v>
                </c:pt>
                <c:pt idx="761">
                  <c:v>8.57122734178868E-2</c:v>
                </c:pt>
                <c:pt idx="762">
                  <c:v>6.38443318046536E-9</c:v>
                </c:pt>
                <c:pt idx="763">
                  <c:v>3.8493413591128599E-8</c:v>
                </c:pt>
                <c:pt idx="764">
                  <c:v>1.5121716628545201E-2</c:v>
                </c:pt>
                <c:pt idx="765">
                  <c:v>7.5152330313147404E-3</c:v>
                </c:pt>
                <c:pt idx="766">
                  <c:v>7.8096953089155699E-5</c:v>
                </c:pt>
                <c:pt idx="767">
                  <c:v>7.40475278058175E-3</c:v>
                </c:pt>
                <c:pt idx="768">
                  <c:v>1.59568028993223E-2</c:v>
                </c:pt>
                <c:pt idx="769">
                  <c:v>1.28001972526124E-8</c:v>
                </c:pt>
                <c:pt idx="770">
                  <c:v>4.5138857355664697E-2</c:v>
                </c:pt>
                <c:pt idx="771">
                  <c:v>3.0169412155703498E-7</c:v>
                </c:pt>
                <c:pt idx="772">
                  <c:v>9.1980027335815204E-3</c:v>
                </c:pt>
                <c:pt idx="773">
                  <c:v>1.37580400205478E-7</c:v>
                </c:pt>
                <c:pt idx="774">
                  <c:v>1.4703072959997499E-2</c:v>
                </c:pt>
                <c:pt idx="775">
                  <c:v>2.99880126743063E-2</c:v>
                </c:pt>
                <c:pt idx="776">
                  <c:v>1.5605966371147699E-8</c:v>
                </c:pt>
                <c:pt idx="777">
                  <c:v>2.3371108663005302E-2</c:v>
                </c:pt>
                <c:pt idx="778">
                  <c:v>4.30617063456608E-3</c:v>
                </c:pt>
                <c:pt idx="779">
                  <c:v>1.72946012384273E-9</c:v>
                </c:pt>
                <c:pt idx="780">
                  <c:v>5.9580471515694899E-7</c:v>
                </c:pt>
                <c:pt idx="781">
                  <c:v>2.6295830291541899E-8</c:v>
                </c:pt>
                <c:pt idx="782">
                  <c:v>1.0005312399286801E-9</c:v>
                </c:pt>
                <c:pt idx="783">
                  <c:v>4.5922077617122997E-2</c:v>
                </c:pt>
                <c:pt idx="784">
                  <c:v>1.5229893430778499E-2</c:v>
                </c:pt>
                <c:pt idx="785">
                  <c:v>1.3002793371955E-2</c:v>
                </c:pt>
                <c:pt idx="786">
                  <c:v>2.9350143363026401E-8</c:v>
                </c:pt>
                <c:pt idx="787">
                  <c:v>1.6092984543128198E-8</c:v>
                </c:pt>
                <c:pt idx="788">
                  <c:v>2.9394032883620701E-2</c:v>
                </c:pt>
                <c:pt idx="789">
                  <c:v>1.9103693070857301E-2</c:v>
                </c:pt>
                <c:pt idx="790">
                  <c:v>5.2219025545848702E-2</c:v>
                </c:pt>
                <c:pt idx="791">
                  <c:v>2.1153839865394801E-3</c:v>
                </c:pt>
                <c:pt idx="792">
                  <c:v>1.1077119984458E-8</c:v>
                </c:pt>
                <c:pt idx="793">
                  <c:v>3.9492685398792103E-2</c:v>
                </c:pt>
                <c:pt idx="794">
                  <c:v>6.2319979914494797E-9</c:v>
                </c:pt>
                <c:pt idx="795">
                  <c:v>7.5984332539720994E-9</c:v>
                </c:pt>
                <c:pt idx="796">
                  <c:v>1.3663839241738401E-2</c:v>
                </c:pt>
                <c:pt idx="797">
                  <c:v>6.9072392864673402E-3</c:v>
                </c:pt>
                <c:pt idx="798">
                  <c:v>2.6741282099735598E-3</c:v>
                </c:pt>
                <c:pt idx="799">
                  <c:v>1.64090049664095E-6</c:v>
                </c:pt>
                <c:pt idx="800">
                  <c:v>4.1882048119970504E-9</c:v>
                </c:pt>
                <c:pt idx="801">
                  <c:v>2.4498680671156601E-2</c:v>
                </c:pt>
                <c:pt idx="802">
                  <c:v>1.8240346736229401E-2</c:v>
                </c:pt>
                <c:pt idx="803">
                  <c:v>2.6026306048302202E-2</c:v>
                </c:pt>
                <c:pt idx="804">
                  <c:v>3.7356059596372601E-2</c:v>
                </c:pt>
                <c:pt idx="805">
                  <c:v>5.9311698904636599E-8</c:v>
                </c:pt>
                <c:pt idx="806">
                  <c:v>8.1215625669662696E-3</c:v>
                </c:pt>
                <c:pt idx="807">
                  <c:v>2.25302936959881E-2</c:v>
                </c:pt>
                <c:pt idx="808">
                  <c:v>1.2619749348072099E-7</c:v>
                </c:pt>
                <c:pt idx="809">
                  <c:v>3.0057981259170901E-2</c:v>
                </c:pt>
                <c:pt idx="810">
                  <c:v>1.3711835605736499E-2</c:v>
                </c:pt>
                <c:pt idx="811">
                  <c:v>6.1048049982813102E-2</c:v>
                </c:pt>
                <c:pt idx="812">
                  <c:v>5.3131764337559695E-4</c:v>
                </c:pt>
                <c:pt idx="813">
                  <c:v>2.04786149836696E-7</c:v>
                </c:pt>
                <c:pt idx="814">
                  <c:v>1.9437592115475699E-2</c:v>
                </c:pt>
                <c:pt idx="815">
                  <c:v>4.30621706195718E-2</c:v>
                </c:pt>
                <c:pt idx="816">
                  <c:v>1.32633401740947E-5</c:v>
                </c:pt>
                <c:pt idx="817">
                  <c:v>1.3875787194535299E-3</c:v>
                </c:pt>
                <c:pt idx="818">
                  <c:v>1.6379878189786201E-8</c:v>
                </c:pt>
                <c:pt idx="819">
                  <c:v>1.7478536633869099E-4</c:v>
                </c:pt>
                <c:pt idx="820">
                  <c:v>1.0802804763088E-8</c:v>
                </c:pt>
                <c:pt idx="821">
                  <c:v>6.1665113964597899E-3</c:v>
                </c:pt>
                <c:pt idx="822">
                  <c:v>1.5227631287966099E-8</c:v>
                </c:pt>
                <c:pt idx="823">
                  <c:v>2.3212904183997101E-9</c:v>
                </c:pt>
                <c:pt idx="824">
                  <c:v>2.1372748644903301E-2</c:v>
                </c:pt>
                <c:pt idx="825">
                  <c:v>2.0338264308310199E-2</c:v>
                </c:pt>
                <c:pt idx="826">
                  <c:v>6.9265379568745902E-9</c:v>
                </c:pt>
                <c:pt idx="827">
                  <c:v>7.8245125818938596E-2</c:v>
                </c:pt>
                <c:pt idx="828">
                  <c:v>1.00587156962799E-7</c:v>
                </c:pt>
                <c:pt idx="829">
                  <c:v>7.6005694479863899E-9</c:v>
                </c:pt>
                <c:pt idx="830">
                  <c:v>3.0605738280255299E-2</c:v>
                </c:pt>
                <c:pt idx="831">
                  <c:v>1.6415674223193E-2</c:v>
                </c:pt>
                <c:pt idx="832">
                  <c:v>7.6858495467001395E-2</c:v>
                </c:pt>
                <c:pt idx="833">
                  <c:v>5.8013692932959597E-2</c:v>
                </c:pt>
                <c:pt idx="834">
                  <c:v>1.31959853931958E-5</c:v>
                </c:pt>
                <c:pt idx="835">
                  <c:v>4.1426950194589203E-2</c:v>
                </c:pt>
                <c:pt idx="836">
                  <c:v>9.2753011218406497E-4</c:v>
                </c:pt>
                <c:pt idx="837">
                  <c:v>1.2010269421250601E-6</c:v>
                </c:pt>
                <c:pt idx="838">
                  <c:v>5.5304591351231697E-2</c:v>
                </c:pt>
                <c:pt idx="839">
                  <c:v>4.95926717047711E-2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7-47A4-A11A-A66B575F9D1F}"/>
            </c:ext>
          </c:extLst>
        </c:ser>
        <c:ser>
          <c:idx val="1"/>
          <c:order val="1"/>
          <c:tx>
            <c:strRef>
              <c:f>'Weights for RiskA=0.266'!$C$1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RiskA=0.266'!$C$2:$C$841</c:f>
              <c:numCache>
                <c:formatCode>0.00</c:formatCode>
                <c:ptCount val="840"/>
                <c:pt idx="0">
                  <c:v>4.4175557973678899E-9</c:v>
                </c:pt>
                <c:pt idx="1">
                  <c:v>4.5938210820885998E-8</c:v>
                </c:pt>
                <c:pt idx="2">
                  <c:v>1.4508902644489199E-8</c:v>
                </c:pt>
                <c:pt idx="3">
                  <c:v>2.3582991646330198E-10</c:v>
                </c:pt>
                <c:pt idx="4">
                  <c:v>0.45392006835204501</c:v>
                </c:pt>
                <c:pt idx="5">
                  <c:v>0.30740143367364797</c:v>
                </c:pt>
                <c:pt idx="6">
                  <c:v>2.32960121647266E-7</c:v>
                </c:pt>
                <c:pt idx="7">
                  <c:v>5.27931796219632E-9</c:v>
                </c:pt>
                <c:pt idx="8">
                  <c:v>6.4555197190371203E-10</c:v>
                </c:pt>
                <c:pt idx="9">
                  <c:v>3.9051220932435301E-9</c:v>
                </c:pt>
                <c:pt idx="10">
                  <c:v>2.1013181090757799E-9</c:v>
                </c:pt>
                <c:pt idx="11">
                  <c:v>1.51828273923523E-6</c:v>
                </c:pt>
                <c:pt idx="12">
                  <c:v>0.66223526825910595</c:v>
                </c:pt>
                <c:pt idx="13">
                  <c:v>0.51092835867445996</c:v>
                </c:pt>
                <c:pt idx="14">
                  <c:v>0.15050866690496001</c:v>
                </c:pt>
                <c:pt idx="15">
                  <c:v>4.3941615075265998E-2</c:v>
                </c:pt>
                <c:pt idx="16">
                  <c:v>5.2416014689809903E-7</c:v>
                </c:pt>
                <c:pt idx="17">
                  <c:v>1.1946295678556301E-6</c:v>
                </c:pt>
                <c:pt idx="18">
                  <c:v>2.37889246169989E-8</c:v>
                </c:pt>
                <c:pt idx="19">
                  <c:v>8.1495803230706103E-8</c:v>
                </c:pt>
                <c:pt idx="20">
                  <c:v>2.72631829433756E-5</c:v>
                </c:pt>
                <c:pt idx="21">
                  <c:v>0.102122415974832</c:v>
                </c:pt>
                <c:pt idx="22">
                  <c:v>1.40725898952062E-6</c:v>
                </c:pt>
                <c:pt idx="23">
                  <c:v>9.606569391718481E-7</c:v>
                </c:pt>
                <c:pt idx="24">
                  <c:v>1.43867077248662E-10</c:v>
                </c:pt>
                <c:pt idx="25">
                  <c:v>1.4631129530938399E-10</c:v>
                </c:pt>
                <c:pt idx="26">
                  <c:v>5.3738832718234998E-8</c:v>
                </c:pt>
                <c:pt idx="27">
                  <c:v>4.1737500164640301E-8</c:v>
                </c:pt>
                <c:pt idx="28">
                  <c:v>1.48887629161242E-9</c:v>
                </c:pt>
                <c:pt idx="29">
                  <c:v>6.9473426671118803E-10</c:v>
                </c:pt>
                <c:pt idx="30">
                  <c:v>0.35736246069755401</c:v>
                </c:pt>
                <c:pt idx="31">
                  <c:v>3.0621940339830798E-8</c:v>
                </c:pt>
                <c:pt idx="32">
                  <c:v>7.9644395474446295E-2</c:v>
                </c:pt>
                <c:pt idx="33">
                  <c:v>1.80034911344755E-8</c:v>
                </c:pt>
                <c:pt idx="34">
                  <c:v>0.310389728678794</c:v>
                </c:pt>
                <c:pt idx="35">
                  <c:v>0.162074223133234</c:v>
                </c:pt>
                <c:pt idx="36">
                  <c:v>0.99221836273812702</c:v>
                </c:pt>
                <c:pt idx="37">
                  <c:v>7.6065798203212597E-7</c:v>
                </c:pt>
                <c:pt idx="38">
                  <c:v>0.121407665854999</c:v>
                </c:pt>
                <c:pt idx="39">
                  <c:v>6.6948832872472497E-2</c:v>
                </c:pt>
                <c:pt idx="40">
                  <c:v>0.78240306321143405</c:v>
                </c:pt>
                <c:pt idx="41">
                  <c:v>0.19542423188180699</c:v>
                </c:pt>
                <c:pt idx="42">
                  <c:v>0.47125252318085697</c:v>
                </c:pt>
                <c:pt idx="43">
                  <c:v>3.8943138913227001E-4</c:v>
                </c:pt>
                <c:pt idx="44">
                  <c:v>1.1231776798077099E-9</c:v>
                </c:pt>
                <c:pt idx="45">
                  <c:v>0.22778152213931499</c:v>
                </c:pt>
                <c:pt idx="46">
                  <c:v>5.1500764662069003E-10</c:v>
                </c:pt>
                <c:pt idx="47">
                  <c:v>1.2283531290359401E-8</c:v>
                </c:pt>
                <c:pt idx="48">
                  <c:v>3.17280369467412E-2</c:v>
                </c:pt>
                <c:pt idx="49">
                  <c:v>0.22846413724147699</c:v>
                </c:pt>
                <c:pt idx="50">
                  <c:v>0.29851987764165899</c:v>
                </c:pt>
                <c:pt idx="51">
                  <c:v>1.40383709032968E-8</c:v>
                </c:pt>
                <c:pt idx="52">
                  <c:v>5.4489948282811202E-8</c:v>
                </c:pt>
                <c:pt idx="53">
                  <c:v>1.84176320613206E-7</c:v>
                </c:pt>
                <c:pt idx="54">
                  <c:v>1.60179512997012E-6</c:v>
                </c:pt>
                <c:pt idx="55">
                  <c:v>1.38890175381708E-8</c:v>
                </c:pt>
                <c:pt idx="56">
                  <c:v>4.7716141701769997E-9</c:v>
                </c:pt>
                <c:pt idx="57">
                  <c:v>8.8894533605511597E-2</c:v>
                </c:pt>
                <c:pt idx="58">
                  <c:v>4.8090640273094799E-8</c:v>
                </c:pt>
                <c:pt idx="59">
                  <c:v>5.7311815044845201E-9</c:v>
                </c:pt>
                <c:pt idx="60">
                  <c:v>8.8881962737820406E-8</c:v>
                </c:pt>
                <c:pt idx="61">
                  <c:v>4.1212837632618402E-6</c:v>
                </c:pt>
                <c:pt idx="62">
                  <c:v>3.5583422746063199E-7</c:v>
                </c:pt>
                <c:pt idx="63">
                  <c:v>6.4200981617925798E-2</c:v>
                </c:pt>
                <c:pt idx="64">
                  <c:v>0.25637346586617399</c:v>
                </c:pt>
                <c:pt idx="65">
                  <c:v>3.9026211676106697E-9</c:v>
                </c:pt>
                <c:pt idx="66">
                  <c:v>1.4720131248266201E-6</c:v>
                </c:pt>
                <c:pt idx="67">
                  <c:v>3.9409634127104E-8</c:v>
                </c:pt>
                <c:pt idx="68">
                  <c:v>0.28511868210765201</c:v>
                </c:pt>
                <c:pt idx="69">
                  <c:v>8.0373620035110597E-6</c:v>
                </c:pt>
                <c:pt idx="70">
                  <c:v>1.29113693306729E-7</c:v>
                </c:pt>
                <c:pt idx="71">
                  <c:v>2.048007218776E-4</c:v>
                </c:pt>
                <c:pt idx="72">
                  <c:v>7.8754684499602004E-6</c:v>
                </c:pt>
                <c:pt idx="73">
                  <c:v>7.2104863403052598E-5</c:v>
                </c:pt>
                <c:pt idx="74">
                  <c:v>3.07279502007532E-7</c:v>
                </c:pt>
                <c:pt idx="75">
                  <c:v>1.58157514027563E-7</c:v>
                </c:pt>
                <c:pt idx="76">
                  <c:v>4.1024553209927699E-9</c:v>
                </c:pt>
                <c:pt idx="77">
                  <c:v>0.233483320269781</c:v>
                </c:pt>
                <c:pt idx="78">
                  <c:v>8.6763945546663598E-2</c:v>
                </c:pt>
                <c:pt idx="79">
                  <c:v>5.8929051023616103E-9</c:v>
                </c:pt>
                <c:pt idx="80">
                  <c:v>1.6062632438807599E-7</c:v>
                </c:pt>
                <c:pt idx="81">
                  <c:v>3.0022947783156502E-8</c:v>
                </c:pt>
                <c:pt idx="82">
                  <c:v>1.86796088034633E-8</c:v>
                </c:pt>
                <c:pt idx="83">
                  <c:v>6.9224286633753795E-2</c:v>
                </c:pt>
                <c:pt idx="84">
                  <c:v>0.50347985527171701</c:v>
                </c:pt>
                <c:pt idx="85">
                  <c:v>0.182703999295908</c:v>
                </c:pt>
                <c:pt idx="86">
                  <c:v>8.8913546058542998E-10</c:v>
                </c:pt>
                <c:pt idx="87">
                  <c:v>3.3388467053349499E-6</c:v>
                </c:pt>
                <c:pt idx="88">
                  <c:v>2.3369816460088002E-6</c:v>
                </c:pt>
                <c:pt idx="89">
                  <c:v>3.86259278899742E-8</c:v>
                </c:pt>
                <c:pt idx="90">
                  <c:v>1.2830322750973401E-7</c:v>
                </c:pt>
                <c:pt idx="91">
                  <c:v>2.6064525574443898E-7</c:v>
                </c:pt>
                <c:pt idx="92">
                  <c:v>2.1728253823978299E-6</c:v>
                </c:pt>
                <c:pt idx="93">
                  <c:v>3.2139574812630902E-9</c:v>
                </c:pt>
                <c:pt idx="94">
                  <c:v>1.48769817713349E-8</c:v>
                </c:pt>
                <c:pt idx="95">
                  <c:v>9.03667580685149E-9</c:v>
                </c:pt>
                <c:pt idx="96">
                  <c:v>0.26030882428330898</c:v>
                </c:pt>
                <c:pt idx="97">
                  <c:v>2.8430395271393598E-6</c:v>
                </c:pt>
                <c:pt idx="98">
                  <c:v>1.1436571770114099E-8</c:v>
                </c:pt>
                <c:pt idx="99">
                  <c:v>3.1296895629004699E-4</c:v>
                </c:pt>
                <c:pt idx="100">
                  <c:v>4.0385890727204903E-8</c:v>
                </c:pt>
                <c:pt idx="101">
                  <c:v>1.30661443758564E-8</c:v>
                </c:pt>
                <c:pt idx="102">
                  <c:v>2.1871802124411901E-9</c:v>
                </c:pt>
                <c:pt idx="103">
                  <c:v>1.6067722176944799E-5</c:v>
                </c:pt>
                <c:pt idx="104">
                  <c:v>2.35698087227196E-8</c:v>
                </c:pt>
                <c:pt idx="105">
                  <c:v>1.09330645190638E-7</c:v>
                </c:pt>
                <c:pt idx="106">
                  <c:v>6.9814616797994005E-8</c:v>
                </c:pt>
                <c:pt idx="107">
                  <c:v>1.0516364357216601E-8</c:v>
                </c:pt>
                <c:pt idx="108">
                  <c:v>0.24582905995489299</c:v>
                </c:pt>
                <c:pt idx="109">
                  <c:v>3.9001492633099099E-9</c:v>
                </c:pt>
                <c:pt idx="110">
                  <c:v>2.7251762975377699E-7</c:v>
                </c:pt>
                <c:pt idx="111">
                  <c:v>1.2661283902893001E-7</c:v>
                </c:pt>
                <c:pt idx="112">
                  <c:v>3.43128082673936E-7</c:v>
                </c:pt>
                <c:pt idx="113">
                  <c:v>7.5594008276585795E-8</c:v>
                </c:pt>
                <c:pt idx="114">
                  <c:v>2.2516251808935899E-8</c:v>
                </c:pt>
                <c:pt idx="115">
                  <c:v>0.66402540265875698</c:v>
                </c:pt>
                <c:pt idx="116">
                  <c:v>2.8995915515043299E-7</c:v>
                </c:pt>
                <c:pt idx="117">
                  <c:v>1.3733502180080499E-7</c:v>
                </c:pt>
                <c:pt idx="118">
                  <c:v>0.51210876073363498</c:v>
                </c:pt>
                <c:pt idx="119">
                  <c:v>0.14098382449305699</c:v>
                </c:pt>
                <c:pt idx="120">
                  <c:v>0.83408681246812399</c:v>
                </c:pt>
                <c:pt idx="121">
                  <c:v>1.6411242847559099E-9</c:v>
                </c:pt>
                <c:pt idx="122">
                  <c:v>0.27098180130441701</c:v>
                </c:pt>
                <c:pt idx="123">
                  <c:v>3.8426209678648501E-8</c:v>
                </c:pt>
                <c:pt idx="124">
                  <c:v>6.0186219267901695E-7</c:v>
                </c:pt>
                <c:pt idx="125">
                  <c:v>2.1282947921547401E-8</c:v>
                </c:pt>
                <c:pt idx="126">
                  <c:v>0.42805809707340498</c:v>
                </c:pt>
                <c:pt idx="127">
                  <c:v>5.9724038921863006E-8</c:v>
                </c:pt>
                <c:pt idx="128">
                  <c:v>8.5328814488622294E-8</c:v>
                </c:pt>
                <c:pt idx="129">
                  <c:v>1.3377896138562899E-7</c:v>
                </c:pt>
                <c:pt idx="130">
                  <c:v>0.85228092139088696</c:v>
                </c:pt>
                <c:pt idx="131">
                  <c:v>8.75693614693596E-5</c:v>
                </c:pt>
                <c:pt idx="132">
                  <c:v>1.4904479416767301E-6</c:v>
                </c:pt>
                <c:pt idx="133">
                  <c:v>2.3382884459193701E-8</c:v>
                </c:pt>
                <c:pt idx="134">
                  <c:v>4.1261312069484699E-7</c:v>
                </c:pt>
                <c:pt idx="135">
                  <c:v>4.7444059202717603E-8</c:v>
                </c:pt>
                <c:pt idx="136">
                  <c:v>9.0104638169116802E-7</c:v>
                </c:pt>
                <c:pt idx="137">
                  <c:v>1.03652141279271E-5</c:v>
                </c:pt>
                <c:pt idx="138">
                  <c:v>5.9686130154221305E-8</c:v>
                </c:pt>
                <c:pt idx="139">
                  <c:v>3.1670360820952401E-6</c:v>
                </c:pt>
                <c:pt idx="140">
                  <c:v>7.4689588330806206E-8</c:v>
                </c:pt>
                <c:pt idx="141">
                  <c:v>7.1311508395548596E-8</c:v>
                </c:pt>
                <c:pt idx="142">
                  <c:v>1.56562246179239E-9</c:v>
                </c:pt>
                <c:pt idx="143">
                  <c:v>8.1596524997734303E-8</c:v>
                </c:pt>
                <c:pt idx="144">
                  <c:v>0.38703622431967299</c:v>
                </c:pt>
                <c:pt idx="145">
                  <c:v>5.08978689818251E-5</c:v>
                </c:pt>
                <c:pt idx="146">
                  <c:v>0.57081234025996497</c:v>
                </c:pt>
                <c:pt idx="147">
                  <c:v>0.35212769500783803</c:v>
                </c:pt>
                <c:pt idx="148">
                  <c:v>0.99998761301818995</c:v>
                </c:pt>
                <c:pt idx="149">
                  <c:v>1.30468675671447E-7</c:v>
                </c:pt>
                <c:pt idx="150">
                  <c:v>2.9014150606344402E-7</c:v>
                </c:pt>
                <c:pt idx="151">
                  <c:v>1.1681855098031E-7</c:v>
                </c:pt>
                <c:pt idx="152">
                  <c:v>0.99997682707319102</c:v>
                </c:pt>
                <c:pt idx="153">
                  <c:v>0.99996585657563497</c:v>
                </c:pt>
                <c:pt idx="154">
                  <c:v>3.3457946695862502E-2</c:v>
                </c:pt>
                <c:pt idx="155">
                  <c:v>5.1589932456828599E-5</c:v>
                </c:pt>
                <c:pt idx="156">
                  <c:v>8.1992029166147196E-5</c:v>
                </c:pt>
                <c:pt idx="157">
                  <c:v>2.3883677782856199E-9</c:v>
                </c:pt>
                <c:pt idx="158">
                  <c:v>6.7418027674242296E-9</c:v>
                </c:pt>
                <c:pt idx="159">
                  <c:v>0.60483016548620305</c:v>
                </c:pt>
                <c:pt idx="160">
                  <c:v>0.72722019549467598</c:v>
                </c:pt>
                <c:pt idx="161">
                  <c:v>4.2658298898451898E-7</c:v>
                </c:pt>
                <c:pt idx="162">
                  <c:v>5.6939485116158801E-7</c:v>
                </c:pt>
                <c:pt idx="163">
                  <c:v>9.1953041641901995E-7</c:v>
                </c:pt>
                <c:pt idx="164">
                  <c:v>6.7334776673792401E-7</c:v>
                </c:pt>
                <c:pt idx="165">
                  <c:v>2.0074676854251202E-9</c:v>
                </c:pt>
                <c:pt idx="166">
                  <c:v>1.8760435239206399E-8</c:v>
                </c:pt>
                <c:pt idx="167">
                  <c:v>0.99775062519836799</c:v>
                </c:pt>
                <c:pt idx="168">
                  <c:v>3.0389378412737003E-8</c:v>
                </c:pt>
                <c:pt idx="169">
                  <c:v>2.1842514327910101E-8</c:v>
                </c:pt>
                <c:pt idx="170">
                  <c:v>3.7486136673757299E-7</c:v>
                </c:pt>
                <c:pt idx="171">
                  <c:v>2.80827038851636E-8</c:v>
                </c:pt>
                <c:pt idx="172">
                  <c:v>1.3890799890044799E-7</c:v>
                </c:pt>
                <c:pt idx="173">
                  <c:v>4.1214934051669997E-8</c:v>
                </c:pt>
                <c:pt idx="174">
                  <c:v>1.0359142710187401E-5</c:v>
                </c:pt>
                <c:pt idx="175">
                  <c:v>4.7298044674114401E-2</c:v>
                </c:pt>
                <c:pt idx="176">
                  <c:v>0.30354467528745999</c:v>
                </c:pt>
                <c:pt idx="177">
                  <c:v>1.0128470101243501E-6</c:v>
                </c:pt>
                <c:pt idx="178">
                  <c:v>2.69913782429583E-7</c:v>
                </c:pt>
                <c:pt idx="179">
                  <c:v>1.9025851170635401E-6</c:v>
                </c:pt>
                <c:pt idx="180">
                  <c:v>0.55292339830423098</c:v>
                </c:pt>
                <c:pt idx="181">
                  <c:v>8.8845918675927696E-7</c:v>
                </c:pt>
                <c:pt idx="182">
                  <c:v>9.4631811925365696E-7</c:v>
                </c:pt>
                <c:pt idx="183">
                  <c:v>3.2650170637060599E-8</c:v>
                </c:pt>
                <c:pt idx="184">
                  <c:v>2.9116256453968998E-4</c:v>
                </c:pt>
                <c:pt idx="185">
                  <c:v>2.4698577249350098E-6</c:v>
                </c:pt>
                <c:pt idx="186">
                  <c:v>1.3392905321657901E-7</c:v>
                </c:pt>
                <c:pt idx="187">
                  <c:v>2.0983662505548901E-8</c:v>
                </c:pt>
                <c:pt idx="188">
                  <c:v>7.8947685576006899E-2</c:v>
                </c:pt>
                <c:pt idx="189">
                  <c:v>2.4712816911923102E-9</c:v>
                </c:pt>
                <c:pt idx="190">
                  <c:v>1.8757235771113799E-6</c:v>
                </c:pt>
                <c:pt idx="191">
                  <c:v>5.3735111111894902E-8</c:v>
                </c:pt>
                <c:pt idx="192">
                  <c:v>2.28828863407201E-9</c:v>
                </c:pt>
                <c:pt idx="193">
                  <c:v>6.5940411545199495E-8</c:v>
                </c:pt>
                <c:pt idx="194">
                  <c:v>0.23147408720156201</c:v>
                </c:pt>
                <c:pt idx="195">
                  <c:v>0.99999989409609602</c:v>
                </c:pt>
                <c:pt idx="196">
                  <c:v>1.2304409339325799E-8</c:v>
                </c:pt>
                <c:pt idx="197">
                  <c:v>5.6394793620823102E-9</c:v>
                </c:pt>
                <c:pt idx="198">
                  <c:v>3.7257944458466699E-7</c:v>
                </c:pt>
                <c:pt idx="199">
                  <c:v>0.99999991047539405</c:v>
                </c:pt>
                <c:pt idx="200">
                  <c:v>0.19243283875765199</c:v>
                </c:pt>
                <c:pt idx="201">
                  <c:v>2.8191838455409201E-9</c:v>
                </c:pt>
                <c:pt idx="202">
                  <c:v>1.7140556360313599E-6</c:v>
                </c:pt>
                <c:pt idx="203">
                  <c:v>0.99999551730464997</c:v>
                </c:pt>
                <c:pt idx="204">
                  <c:v>0.99999949396389098</c:v>
                </c:pt>
                <c:pt idx="205">
                  <c:v>0.32597334668189898</c:v>
                </c:pt>
                <c:pt idx="206">
                  <c:v>0.45343360355358497</c:v>
                </c:pt>
                <c:pt idx="207">
                  <c:v>0.45833096074346202</c:v>
                </c:pt>
                <c:pt idx="208">
                  <c:v>0.99999922626469795</c:v>
                </c:pt>
                <c:pt idx="209">
                  <c:v>2.91903481751494E-5</c:v>
                </c:pt>
                <c:pt idx="210">
                  <c:v>8.8105001758381796E-7</c:v>
                </c:pt>
                <c:pt idx="211">
                  <c:v>0.462517865313745</c:v>
                </c:pt>
                <c:pt idx="212">
                  <c:v>5.6578242070492301E-6</c:v>
                </c:pt>
                <c:pt idx="213">
                  <c:v>2.2892489887861499E-4</c:v>
                </c:pt>
                <c:pt idx="214">
                  <c:v>3.69629033601824E-7</c:v>
                </c:pt>
                <c:pt idx="215">
                  <c:v>0.79211839912239101</c:v>
                </c:pt>
                <c:pt idx="216">
                  <c:v>1.4222142998401801E-7</c:v>
                </c:pt>
                <c:pt idx="217">
                  <c:v>3.8097271282920103E-5</c:v>
                </c:pt>
                <c:pt idx="218">
                  <c:v>5.39118213778789E-2</c:v>
                </c:pt>
                <c:pt idx="219">
                  <c:v>1.48306990098775E-7</c:v>
                </c:pt>
                <c:pt idx="220">
                  <c:v>5.1864878169847702E-2</c:v>
                </c:pt>
                <c:pt idx="221">
                  <c:v>2.0013963857258699E-7</c:v>
                </c:pt>
                <c:pt idx="222">
                  <c:v>2.5977847260142201E-7</c:v>
                </c:pt>
                <c:pt idx="223">
                  <c:v>5.6710784713982403E-3</c:v>
                </c:pt>
                <c:pt idx="224">
                  <c:v>2.2282358010074701E-8</c:v>
                </c:pt>
                <c:pt idx="225">
                  <c:v>0.132729391876686</c:v>
                </c:pt>
                <c:pt idx="226">
                  <c:v>0.17508781831362299</c:v>
                </c:pt>
                <c:pt idx="227">
                  <c:v>3.95867534634546E-8</c:v>
                </c:pt>
                <c:pt idx="228">
                  <c:v>4.5708217099554199E-8</c:v>
                </c:pt>
                <c:pt idx="229">
                  <c:v>0.99999959642671399</c:v>
                </c:pt>
                <c:pt idx="230">
                  <c:v>1.17664913055234E-6</c:v>
                </c:pt>
                <c:pt idx="231">
                  <c:v>0.25157894578240603</c:v>
                </c:pt>
                <c:pt idx="232">
                  <c:v>0.85888610348764804</c:v>
                </c:pt>
                <c:pt idx="233">
                  <c:v>9.1631220973744806E-2</c:v>
                </c:pt>
                <c:pt idx="234">
                  <c:v>5.4793572791332797E-7</c:v>
                </c:pt>
                <c:pt idx="235">
                  <c:v>0.36157450013979398</c:v>
                </c:pt>
                <c:pt idx="236">
                  <c:v>0.52332008990752499</c:v>
                </c:pt>
                <c:pt idx="237">
                  <c:v>0.97301332903248805</c:v>
                </c:pt>
                <c:pt idx="238">
                  <c:v>2.9881447037730699E-7</c:v>
                </c:pt>
                <c:pt idx="239">
                  <c:v>1.9680805632108102E-6</c:v>
                </c:pt>
                <c:pt idx="240">
                  <c:v>1.88405075692325E-6</c:v>
                </c:pt>
                <c:pt idx="241">
                  <c:v>6.7159459498530201E-7</c:v>
                </c:pt>
                <c:pt idx="242">
                  <c:v>3.8744994703994102E-8</c:v>
                </c:pt>
                <c:pt idx="243">
                  <c:v>4.2208387372622798E-9</c:v>
                </c:pt>
                <c:pt idx="244">
                  <c:v>6.3301823830759102E-8</c:v>
                </c:pt>
                <c:pt idx="245">
                  <c:v>0.71663378745506101</c:v>
                </c:pt>
                <c:pt idx="246">
                  <c:v>2.0683086500249501E-7</c:v>
                </c:pt>
                <c:pt idx="247">
                  <c:v>6.0198667830224303E-6</c:v>
                </c:pt>
                <c:pt idx="248">
                  <c:v>0.29056739888149702</c:v>
                </c:pt>
                <c:pt idx="249">
                  <c:v>8.0129316028138895E-8</c:v>
                </c:pt>
                <c:pt idx="250">
                  <c:v>2.24155982766745E-6</c:v>
                </c:pt>
                <c:pt idx="251">
                  <c:v>0.91614225697917995</c:v>
                </c:pt>
                <c:pt idx="252">
                  <c:v>5.5567592083519203E-8</c:v>
                </c:pt>
                <c:pt idx="253">
                  <c:v>1.25907682299903E-6</c:v>
                </c:pt>
                <c:pt idx="254">
                  <c:v>1.83294636910311E-6</c:v>
                </c:pt>
                <c:pt idx="255">
                  <c:v>2.4290357446081299E-2</c:v>
                </c:pt>
                <c:pt idx="256">
                  <c:v>4.3792983282299099E-8</c:v>
                </c:pt>
                <c:pt idx="257">
                  <c:v>1.77174439707601E-7</c:v>
                </c:pt>
                <c:pt idx="258">
                  <c:v>1.6719959037881199E-7</c:v>
                </c:pt>
                <c:pt idx="259">
                  <c:v>1.58566271515691E-6</c:v>
                </c:pt>
                <c:pt idx="260">
                  <c:v>1.6053118892487201E-9</c:v>
                </c:pt>
                <c:pt idx="261">
                  <c:v>0.87710917693568102</c:v>
                </c:pt>
                <c:pt idx="262">
                  <c:v>1.3945881021857901E-9</c:v>
                </c:pt>
                <c:pt idx="263">
                  <c:v>0.57418336725369201</c:v>
                </c:pt>
                <c:pt idx="264">
                  <c:v>7.9855107458336E-8</c:v>
                </c:pt>
                <c:pt idx="265">
                  <c:v>1.37468029764785E-5</c:v>
                </c:pt>
                <c:pt idx="266">
                  <c:v>1.26373777375943E-7</c:v>
                </c:pt>
                <c:pt idx="267">
                  <c:v>3.4186197571213801E-9</c:v>
                </c:pt>
                <c:pt idx="268">
                  <c:v>0.99999966280881103</c:v>
                </c:pt>
                <c:pt idx="269">
                  <c:v>6.4871694754157496E-7</c:v>
                </c:pt>
                <c:pt idx="270">
                  <c:v>3.7675147175580403E-8</c:v>
                </c:pt>
                <c:pt idx="271">
                  <c:v>2.6590253424589999E-9</c:v>
                </c:pt>
                <c:pt idx="272">
                  <c:v>4.8133702499884804E-7</c:v>
                </c:pt>
                <c:pt idx="273">
                  <c:v>8.9189282303676303E-8</c:v>
                </c:pt>
                <c:pt idx="274">
                  <c:v>1.9794922377579301E-8</c:v>
                </c:pt>
                <c:pt idx="275">
                  <c:v>5.0138811696574203E-7</c:v>
                </c:pt>
                <c:pt idx="276">
                  <c:v>1.1308112450579401E-9</c:v>
                </c:pt>
                <c:pt idx="277">
                  <c:v>1.3681120107364399E-8</c:v>
                </c:pt>
                <c:pt idx="278">
                  <c:v>3.4999607269411801E-9</c:v>
                </c:pt>
                <c:pt idx="279">
                  <c:v>2.5036549202605398E-7</c:v>
                </c:pt>
                <c:pt idx="280">
                  <c:v>1.5469716604394801E-7</c:v>
                </c:pt>
                <c:pt idx="281">
                  <c:v>1.6227331817661699E-8</c:v>
                </c:pt>
                <c:pt idx="282">
                  <c:v>1.02394938964378E-7</c:v>
                </c:pt>
                <c:pt idx="283">
                  <c:v>2.0932584136516399E-8</c:v>
                </c:pt>
                <c:pt idx="284">
                  <c:v>1.1115370049198399E-8</c:v>
                </c:pt>
                <c:pt idx="285">
                  <c:v>1.7027378731715301E-9</c:v>
                </c:pt>
                <c:pt idx="286">
                  <c:v>3.8939819327007004E-9</c:v>
                </c:pt>
                <c:pt idx="287">
                  <c:v>1.1746604631439101E-8</c:v>
                </c:pt>
                <c:pt idx="288">
                  <c:v>1.32462421219001E-10</c:v>
                </c:pt>
                <c:pt idx="289">
                  <c:v>3.2870319177219299E-8</c:v>
                </c:pt>
                <c:pt idx="290">
                  <c:v>2.15471089072988E-6</c:v>
                </c:pt>
                <c:pt idx="291">
                  <c:v>2.5874363863201599E-8</c:v>
                </c:pt>
                <c:pt idx="292">
                  <c:v>1.15698771552096E-5</c:v>
                </c:pt>
                <c:pt idx="293">
                  <c:v>3.0580922900319501E-8</c:v>
                </c:pt>
                <c:pt idx="294">
                  <c:v>0.72131566915159795</c:v>
                </c:pt>
                <c:pt idx="295">
                  <c:v>3.3167679655851299E-10</c:v>
                </c:pt>
                <c:pt idx="296">
                  <c:v>2.8621690686063299E-8</c:v>
                </c:pt>
                <c:pt idx="297">
                  <c:v>8.2715590939959297E-8</c:v>
                </c:pt>
                <c:pt idx="298">
                  <c:v>0.25911246204763899</c:v>
                </c:pt>
                <c:pt idx="299">
                  <c:v>9.0794038249813499E-8</c:v>
                </c:pt>
                <c:pt idx="300">
                  <c:v>0.99998271696127905</c:v>
                </c:pt>
                <c:pt idx="301">
                  <c:v>2.0137521229177E-8</c:v>
                </c:pt>
                <c:pt idx="302">
                  <c:v>2.1559047821052799E-8</c:v>
                </c:pt>
                <c:pt idx="303">
                  <c:v>3.5382029508306303E-8</c:v>
                </c:pt>
                <c:pt idx="304">
                  <c:v>2.7894293686160699E-7</c:v>
                </c:pt>
                <c:pt idx="305">
                  <c:v>1.7376588673998501E-7</c:v>
                </c:pt>
                <c:pt idx="306">
                  <c:v>1.4977051745455199E-7</c:v>
                </c:pt>
                <c:pt idx="307">
                  <c:v>0.72307920951642501</c:v>
                </c:pt>
                <c:pt idx="308">
                  <c:v>4.3337447445327798E-7</c:v>
                </c:pt>
                <c:pt idx="309">
                  <c:v>8.8232382820206105E-8</c:v>
                </c:pt>
                <c:pt idx="310">
                  <c:v>3.6527425796773601E-7</c:v>
                </c:pt>
                <c:pt idx="311">
                  <c:v>2.2606342191374399E-7</c:v>
                </c:pt>
                <c:pt idx="312">
                  <c:v>6.9971601001375497E-9</c:v>
                </c:pt>
                <c:pt idx="313">
                  <c:v>5.8659126243741998E-7</c:v>
                </c:pt>
                <c:pt idx="314">
                  <c:v>1.1818252090966001E-10</c:v>
                </c:pt>
                <c:pt idx="315">
                  <c:v>2.8932849077779498E-8</c:v>
                </c:pt>
                <c:pt idx="316">
                  <c:v>3.7376994765090102E-8</c:v>
                </c:pt>
                <c:pt idx="317">
                  <c:v>4.3473822704271399E-8</c:v>
                </c:pt>
                <c:pt idx="318">
                  <c:v>1.5146444774714099E-8</c:v>
                </c:pt>
                <c:pt idx="319">
                  <c:v>7.4008669193836503E-8</c:v>
                </c:pt>
                <c:pt idx="320">
                  <c:v>4.1839844556965098E-8</c:v>
                </c:pt>
                <c:pt idx="321">
                  <c:v>1.04590567341021E-8</c:v>
                </c:pt>
                <c:pt idx="322">
                  <c:v>7.3421769117524198E-9</c:v>
                </c:pt>
                <c:pt idx="323">
                  <c:v>7.7600517670641899E-8</c:v>
                </c:pt>
                <c:pt idx="324">
                  <c:v>6.4797636195900296E-8</c:v>
                </c:pt>
                <c:pt idx="325">
                  <c:v>2.5536185508417499E-7</c:v>
                </c:pt>
                <c:pt idx="326">
                  <c:v>2.59270806303153E-9</c:v>
                </c:pt>
                <c:pt idx="327">
                  <c:v>5.2131036820210202E-9</c:v>
                </c:pt>
                <c:pt idx="328">
                  <c:v>5.0451077919425498E-9</c:v>
                </c:pt>
                <c:pt idx="329">
                  <c:v>2.3070629225534701E-10</c:v>
                </c:pt>
                <c:pt idx="330">
                  <c:v>4.8254850522106304E-9</c:v>
                </c:pt>
                <c:pt idx="331">
                  <c:v>9.1224099463728806E-9</c:v>
                </c:pt>
                <c:pt idx="332">
                  <c:v>9.80961987242061E-8</c:v>
                </c:pt>
                <c:pt idx="333">
                  <c:v>8.1078146135808399E-8</c:v>
                </c:pt>
                <c:pt idx="334">
                  <c:v>3.50028825828187E-10</c:v>
                </c:pt>
                <c:pt idx="335">
                  <c:v>4.8299191015534699E-9</c:v>
                </c:pt>
                <c:pt idx="336">
                  <c:v>6.6689552769585001E-9</c:v>
                </c:pt>
                <c:pt idx="337">
                  <c:v>3.7856663347875003E-8</c:v>
                </c:pt>
                <c:pt idx="338">
                  <c:v>1.4855957328490399E-9</c:v>
                </c:pt>
                <c:pt idx="339">
                  <c:v>6.8868686158297299E-9</c:v>
                </c:pt>
                <c:pt idx="340">
                  <c:v>3.1017663797026101E-9</c:v>
                </c:pt>
                <c:pt idx="341">
                  <c:v>1.4435822618101101E-9</c:v>
                </c:pt>
                <c:pt idx="342">
                  <c:v>4.5242996224093898E-8</c:v>
                </c:pt>
                <c:pt idx="343">
                  <c:v>0.99996264564801296</c:v>
                </c:pt>
                <c:pt idx="344">
                  <c:v>0.99999944578683198</c:v>
                </c:pt>
                <c:pt idx="345">
                  <c:v>0.99999876227780704</c:v>
                </c:pt>
                <c:pt idx="346">
                  <c:v>0.99996928217283398</c:v>
                </c:pt>
                <c:pt idx="347">
                  <c:v>0.999999489306439</c:v>
                </c:pt>
                <c:pt idx="348">
                  <c:v>3.3805439561501899E-10</c:v>
                </c:pt>
                <c:pt idx="349">
                  <c:v>2.8892996265709502E-7</c:v>
                </c:pt>
                <c:pt idx="350">
                  <c:v>0.85911728915129904</c:v>
                </c:pt>
                <c:pt idx="351">
                  <c:v>5.3789586132922698E-8</c:v>
                </c:pt>
                <c:pt idx="352">
                  <c:v>1.6604137310610499E-9</c:v>
                </c:pt>
                <c:pt idx="353">
                  <c:v>0.59768246159695604</c:v>
                </c:pt>
                <c:pt idx="354">
                  <c:v>1.11266088199848E-8</c:v>
                </c:pt>
                <c:pt idx="355">
                  <c:v>0.999999944424658</c:v>
                </c:pt>
                <c:pt idx="356">
                  <c:v>2.1027688935390299E-6</c:v>
                </c:pt>
                <c:pt idx="357">
                  <c:v>3.0577651474466599E-8</c:v>
                </c:pt>
                <c:pt idx="358">
                  <c:v>2.8579114996751601E-5</c:v>
                </c:pt>
                <c:pt idx="359">
                  <c:v>1.2636783403360401E-4</c:v>
                </c:pt>
                <c:pt idx="360">
                  <c:v>6.8727626619154503E-10</c:v>
                </c:pt>
                <c:pt idx="361">
                  <c:v>0.98609459928893495</c:v>
                </c:pt>
                <c:pt idx="362">
                  <c:v>4.5860648199114798E-7</c:v>
                </c:pt>
                <c:pt idx="363">
                  <c:v>1.3358036207707399E-7</c:v>
                </c:pt>
                <c:pt idx="364">
                  <c:v>8.8802726464756605E-8</c:v>
                </c:pt>
                <c:pt idx="365">
                  <c:v>1.3132338743595199E-7</c:v>
                </c:pt>
                <c:pt idx="366">
                  <c:v>1.1037126858665E-8</c:v>
                </c:pt>
                <c:pt idx="367">
                  <c:v>0.85182838378572101</c:v>
                </c:pt>
                <c:pt idx="368">
                  <c:v>3.72866941700438E-8</c:v>
                </c:pt>
                <c:pt idx="369">
                  <c:v>5.6951438206570801E-8</c:v>
                </c:pt>
                <c:pt idx="370">
                  <c:v>1.7930700255825899E-7</c:v>
                </c:pt>
                <c:pt idx="371">
                  <c:v>1.85974627164109E-7</c:v>
                </c:pt>
                <c:pt idx="372">
                  <c:v>5.6002421675231299E-8</c:v>
                </c:pt>
                <c:pt idx="373">
                  <c:v>1.6281870302623301E-7</c:v>
                </c:pt>
                <c:pt idx="374">
                  <c:v>2.98369864983385E-8</c:v>
                </c:pt>
                <c:pt idx="375">
                  <c:v>2.54893275634602E-7</c:v>
                </c:pt>
                <c:pt idx="376">
                  <c:v>3.7173562826386902E-6</c:v>
                </c:pt>
                <c:pt idx="377">
                  <c:v>3.3191865990611299E-9</c:v>
                </c:pt>
                <c:pt idx="378">
                  <c:v>7.1845663022906304E-9</c:v>
                </c:pt>
                <c:pt idx="379">
                  <c:v>1.2083020950017801E-7</c:v>
                </c:pt>
                <c:pt idx="380">
                  <c:v>2.7603945998661499E-5</c:v>
                </c:pt>
                <c:pt idx="381">
                  <c:v>1.2963679394193301E-7</c:v>
                </c:pt>
                <c:pt idx="382">
                  <c:v>1.8228463427954101E-8</c:v>
                </c:pt>
                <c:pt idx="383">
                  <c:v>2.2326830175673801E-9</c:v>
                </c:pt>
                <c:pt idx="384">
                  <c:v>5.3771436208066297E-8</c:v>
                </c:pt>
                <c:pt idx="385">
                  <c:v>6.7895291872260803E-5</c:v>
                </c:pt>
                <c:pt idx="386">
                  <c:v>5.30506049134932E-9</c:v>
                </c:pt>
                <c:pt idx="387">
                  <c:v>0.97575327426113101</c:v>
                </c:pt>
                <c:pt idx="388">
                  <c:v>6.5721945053463901E-7</c:v>
                </c:pt>
                <c:pt idx="389">
                  <c:v>5.3399543998085099E-8</c:v>
                </c:pt>
                <c:pt idx="390">
                  <c:v>0.99999930480999299</c:v>
                </c:pt>
                <c:pt idx="391">
                  <c:v>1.148114576498E-9</c:v>
                </c:pt>
                <c:pt idx="392">
                  <c:v>1.03325353122719E-5</c:v>
                </c:pt>
                <c:pt idx="393">
                  <c:v>6.1460942246811105E-8</c:v>
                </c:pt>
                <c:pt idx="394">
                  <c:v>4.3618601626119803E-8</c:v>
                </c:pt>
                <c:pt idx="395">
                  <c:v>5.5233522825801304E-9</c:v>
                </c:pt>
                <c:pt idx="396">
                  <c:v>1.5204660572164202E-8</c:v>
                </c:pt>
                <c:pt idx="397">
                  <c:v>1.3487443421733599E-8</c:v>
                </c:pt>
                <c:pt idx="398">
                  <c:v>1.00743653600549E-7</c:v>
                </c:pt>
                <c:pt idx="399">
                  <c:v>1.0289266156760499E-6</c:v>
                </c:pt>
                <c:pt idx="400">
                  <c:v>5.1901777482863802E-6</c:v>
                </c:pt>
                <c:pt idx="401">
                  <c:v>1.09783314915476E-7</c:v>
                </c:pt>
                <c:pt idx="402">
                  <c:v>2.3632510523580301E-9</c:v>
                </c:pt>
                <c:pt idx="403">
                  <c:v>2.6999207057936199E-8</c:v>
                </c:pt>
                <c:pt idx="404">
                  <c:v>4.8038934692640999E-8</c:v>
                </c:pt>
                <c:pt idx="405">
                  <c:v>5.31681848349062E-7</c:v>
                </c:pt>
                <c:pt idx="406">
                  <c:v>7.7606626235189201E-10</c:v>
                </c:pt>
                <c:pt idx="407">
                  <c:v>1.62746008847662E-7</c:v>
                </c:pt>
                <c:pt idx="408">
                  <c:v>4.7473782675640001E-8</c:v>
                </c:pt>
                <c:pt idx="409">
                  <c:v>9.59998928498735E-9</c:v>
                </c:pt>
                <c:pt idx="410">
                  <c:v>3.6995510881350601E-7</c:v>
                </c:pt>
                <c:pt idx="411">
                  <c:v>1.9982981327411899E-9</c:v>
                </c:pt>
                <c:pt idx="412">
                  <c:v>8.9318562845569599E-8</c:v>
                </c:pt>
                <c:pt idx="413">
                  <c:v>2.0986033670101202E-9</c:v>
                </c:pt>
                <c:pt idx="414">
                  <c:v>5.8852352932955597E-9</c:v>
                </c:pt>
                <c:pt idx="415">
                  <c:v>3.1776044311608201E-8</c:v>
                </c:pt>
                <c:pt idx="416">
                  <c:v>4.5869249972750703E-10</c:v>
                </c:pt>
                <c:pt idx="417">
                  <c:v>2.58877598931553E-8</c:v>
                </c:pt>
                <c:pt idx="418">
                  <c:v>6.29249204782853E-9</c:v>
                </c:pt>
                <c:pt idx="419">
                  <c:v>1.9523490676328101E-9</c:v>
                </c:pt>
                <c:pt idx="420">
                  <c:v>3.2570369734023302E-8</c:v>
                </c:pt>
                <c:pt idx="421">
                  <c:v>5.9932611376236196E-8</c:v>
                </c:pt>
                <c:pt idx="422">
                  <c:v>1.8186119716165901E-7</c:v>
                </c:pt>
                <c:pt idx="423">
                  <c:v>7.5241722264339203E-7</c:v>
                </c:pt>
                <c:pt idx="424">
                  <c:v>7.6099440364009901E-8</c:v>
                </c:pt>
                <c:pt idx="425">
                  <c:v>2.14101864604357E-9</c:v>
                </c:pt>
                <c:pt idx="426">
                  <c:v>0.99980829755545497</c:v>
                </c:pt>
                <c:pt idx="427">
                  <c:v>5.6740750110008001E-6</c:v>
                </c:pt>
                <c:pt idx="428">
                  <c:v>8.4531420823515097E-8</c:v>
                </c:pt>
                <c:pt idx="429">
                  <c:v>1.97919892070057E-8</c:v>
                </c:pt>
                <c:pt idx="430">
                  <c:v>4.0996228231556903E-8</c:v>
                </c:pt>
                <c:pt idx="431">
                  <c:v>0.99999969752098194</c:v>
                </c:pt>
                <c:pt idx="432">
                  <c:v>0.99999387213281499</c:v>
                </c:pt>
                <c:pt idx="433">
                  <c:v>4.5390317783689999E-9</c:v>
                </c:pt>
                <c:pt idx="434">
                  <c:v>3.2036077985577002E-8</c:v>
                </c:pt>
                <c:pt idx="435">
                  <c:v>3.0778476688198797E-5</c:v>
                </c:pt>
                <c:pt idx="436">
                  <c:v>6.4921988288592304E-5</c:v>
                </c:pt>
                <c:pt idx="437">
                  <c:v>3.24124571994666E-8</c:v>
                </c:pt>
                <c:pt idx="438">
                  <c:v>9.7692544305099306E-7</c:v>
                </c:pt>
                <c:pt idx="439">
                  <c:v>0.99999923578729299</c:v>
                </c:pt>
                <c:pt idx="440">
                  <c:v>9.9668022560885206E-6</c:v>
                </c:pt>
                <c:pt idx="441">
                  <c:v>0.99999783380200902</c:v>
                </c:pt>
                <c:pt idx="442">
                  <c:v>5.6876090907850397E-8</c:v>
                </c:pt>
                <c:pt idx="443">
                  <c:v>0.52494728494883502</c:v>
                </c:pt>
                <c:pt idx="444">
                  <c:v>1.5258522435986801E-8</c:v>
                </c:pt>
                <c:pt idx="445">
                  <c:v>1.89616545195314E-6</c:v>
                </c:pt>
                <c:pt idx="446">
                  <c:v>5.7141067134062897E-10</c:v>
                </c:pt>
                <c:pt idx="447">
                  <c:v>2.0340135950084501E-7</c:v>
                </c:pt>
                <c:pt idx="448">
                  <c:v>6.3891547602313204E-4</c:v>
                </c:pt>
                <c:pt idx="449">
                  <c:v>2.67916377860057E-7</c:v>
                </c:pt>
                <c:pt idx="450">
                  <c:v>1.7233395673808899E-8</c:v>
                </c:pt>
                <c:pt idx="451">
                  <c:v>7.2430022001605101E-7</c:v>
                </c:pt>
                <c:pt idx="452">
                  <c:v>5.8502950296199602E-8</c:v>
                </c:pt>
                <c:pt idx="453">
                  <c:v>1.9737259434335301E-8</c:v>
                </c:pt>
                <c:pt idx="454">
                  <c:v>5.2997303067552997E-8</c:v>
                </c:pt>
                <c:pt idx="455">
                  <c:v>1.01599219244079E-7</c:v>
                </c:pt>
                <c:pt idx="456">
                  <c:v>2.20011628961658E-8</c:v>
                </c:pt>
                <c:pt idx="457">
                  <c:v>8.7925477165024404E-7</c:v>
                </c:pt>
                <c:pt idx="458">
                  <c:v>1.93205242545747E-7</c:v>
                </c:pt>
                <c:pt idx="459">
                  <c:v>1.2222414064757199E-6</c:v>
                </c:pt>
                <c:pt idx="460">
                  <c:v>9.9073483124545706E-10</c:v>
                </c:pt>
                <c:pt idx="461">
                  <c:v>0.52970773076303301</c:v>
                </c:pt>
                <c:pt idx="462">
                  <c:v>9.2908263842209604E-7</c:v>
                </c:pt>
                <c:pt idx="463">
                  <c:v>2.3695284614643499E-7</c:v>
                </c:pt>
                <c:pt idx="464">
                  <c:v>2.0614836919922801E-9</c:v>
                </c:pt>
                <c:pt idx="465">
                  <c:v>8.1549141643096801E-10</c:v>
                </c:pt>
                <c:pt idx="466">
                  <c:v>0.99985056544977502</c:v>
                </c:pt>
                <c:pt idx="467">
                  <c:v>2.1147157495725501E-8</c:v>
                </c:pt>
                <c:pt idx="468">
                  <c:v>4.2466539220428302E-9</c:v>
                </c:pt>
                <c:pt idx="469">
                  <c:v>8.3478337193311602E-7</c:v>
                </c:pt>
                <c:pt idx="470">
                  <c:v>0.454797845123598</c:v>
                </c:pt>
                <c:pt idx="471">
                  <c:v>3.2466473501878601E-3</c:v>
                </c:pt>
                <c:pt idx="472">
                  <c:v>0.61280576759813898</c:v>
                </c:pt>
                <c:pt idx="473">
                  <c:v>0.99999985342817699</c:v>
                </c:pt>
                <c:pt idx="474">
                  <c:v>8.8391644425927498E-6</c:v>
                </c:pt>
                <c:pt idx="475">
                  <c:v>0.99936090891102902</c:v>
                </c:pt>
                <c:pt idx="476">
                  <c:v>0.99999976713276695</c:v>
                </c:pt>
                <c:pt idx="477">
                  <c:v>1.55524579459031E-7</c:v>
                </c:pt>
                <c:pt idx="478">
                  <c:v>8.6753262771907706E-9</c:v>
                </c:pt>
                <c:pt idx="479">
                  <c:v>1.2718421191136701E-7</c:v>
                </c:pt>
                <c:pt idx="480">
                  <c:v>2.8971052901004801E-7</c:v>
                </c:pt>
                <c:pt idx="481">
                  <c:v>3.7373867572324501E-8</c:v>
                </c:pt>
                <c:pt idx="482">
                  <c:v>1.2511276360492401E-8</c:v>
                </c:pt>
                <c:pt idx="483">
                  <c:v>0.99999909796944597</c:v>
                </c:pt>
                <c:pt idx="484">
                  <c:v>3.33369798609611E-8</c:v>
                </c:pt>
                <c:pt idx="485">
                  <c:v>6.0764144614341296E-7</c:v>
                </c:pt>
                <c:pt idx="486">
                  <c:v>3.2970503326416701E-7</c:v>
                </c:pt>
                <c:pt idx="487">
                  <c:v>0.53545035792125795</c:v>
                </c:pt>
                <c:pt idx="488">
                  <c:v>1.1264126075218701E-8</c:v>
                </c:pt>
                <c:pt idx="489">
                  <c:v>9.3996435835460297E-9</c:v>
                </c:pt>
                <c:pt idx="490">
                  <c:v>1.9311344758233298E-6</c:v>
                </c:pt>
                <c:pt idx="491">
                  <c:v>3.06460122236961E-8</c:v>
                </c:pt>
                <c:pt idx="492">
                  <c:v>4.8378432818283899E-10</c:v>
                </c:pt>
                <c:pt idx="493">
                  <c:v>1.5411755096141E-8</c:v>
                </c:pt>
                <c:pt idx="494">
                  <c:v>2.6847464736019599E-8</c:v>
                </c:pt>
                <c:pt idx="495">
                  <c:v>6.4568504582708903E-9</c:v>
                </c:pt>
                <c:pt idx="496">
                  <c:v>3.5837569731933101E-9</c:v>
                </c:pt>
                <c:pt idx="497">
                  <c:v>4.4808681354836899E-2</c:v>
                </c:pt>
                <c:pt idx="498">
                  <c:v>0.119539723611858</c:v>
                </c:pt>
                <c:pt idx="499">
                  <c:v>7.5693646526577503E-8</c:v>
                </c:pt>
                <c:pt idx="500">
                  <c:v>1.5996963239479699E-8</c:v>
                </c:pt>
                <c:pt idx="501">
                  <c:v>5.02530640507085E-9</c:v>
                </c:pt>
                <c:pt idx="502">
                  <c:v>4.9658329353958601E-8</c:v>
                </c:pt>
                <c:pt idx="503">
                  <c:v>0.99999777441529303</c:v>
                </c:pt>
                <c:pt idx="504">
                  <c:v>1.13513438024207E-8</c:v>
                </c:pt>
                <c:pt idx="505">
                  <c:v>4.2971562805119603E-9</c:v>
                </c:pt>
                <c:pt idx="506">
                  <c:v>5.3803373368710497E-9</c:v>
                </c:pt>
                <c:pt idx="507">
                  <c:v>5.1550482671631201E-8</c:v>
                </c:pt>
                <c:pt idx="508">
                  <c:v>5.6510279944913397E-9</c:v>
                </c:pt>
                <c:pt idx="509">
                  <c:v>6.77463193653104E-10</c:v>
                </c:pt>
                <c:pt idx="510">
                  <c:v>1.19399463282224E-6</c:v>
                </c:pt>
                <c:pt idx="511">
                  <c:v>4.7235939385212298E-8</c:v>
                </c:pt>
                <c:pt idx="512">
                  <c:v>1.34827323580011E-8</c:v>
                </c:pt>
                <c:pt idx="513">
                  <c:v>1.1016503122983501E-7</c:v>
                </c:pt>
                <c:pt idx="514">
                  <c:v>0.31539270871890202</c:v>
                </c:pt>
                <c:pt idx="515">
                  <c:v>2.1774544039567101E-7</c:v>
                </c:pt>
                <c:pt idx="516">
                  <c:v>0.92329991049441495</c:v>
                </c:pt>
                <c:pt idx="517">
                  <c:v>5.3513480061813298E-7</c:v>
                </c:pt>
                <c:pt idx="518">
                  <c:v>4.9854212166103597E-8</c:v>
                </c:pt>
                <c:pt idx="519">
                  <c:v>2.6050732652845701E-7</c:v>
                </c:pt>
                <c:pt idx="520">
                  <c:v>6.8400417472691098E-8</c:v>
                </c:pt>
                <c:pt idx="521">
                  <c:v>8.8474455554852302E-10</c:v>
                </c:pt>
                <c:pt idx="522">
                  <c:v>2.8080473266877601E-8</c:v>
                </c:pt>
                <c:pt idx="523">
                  <c:v>6.5301273148425404E-2</c:v>
                </c:pt>
                <c:pt idx="524">
                  <c:v>0.34843806191472099</c:v>
                </c:pt>
                <c:pt idx="525">
                  <c:v>1.63221056911962E-9</c:v>
                </c:pt>
                <c:pt idx="526">
                  <c:v>2.4718166922708502E-7</c:v>
                </c:pt>
                <c:pt idx="527">
                  <c:v>5.2759877153870901E-8</c:v>
                </c:pt>
                <c:pt idx="528">
                  <c:v>1.1625761481623899E-8</c:v>
                </c:pt>
                <c:pt idx="529">
                  <c:v>8.6882201282239092E-9</c:v>
                </c:pt>
                <c:pt idx="530">
                  <c:v>6.2749227577007297E-7</c:v>
                </c:pt>
                <c:pt idx="531">
                  <c:v>7.5569625983004602E-8</c:v>
                </c:pt>
                <c:pt idx="532">
                  <c:v>1.29553856286162E-6</c:v>
                </c:pt>
                <c:pt idx="533">
                  <c:v>2.3767314290577299E-7</c:v>
                </c:pt>
                <c:pt idx="534">
                  <c:v>8.4632296346292706E-8</c:v>
                </c:pt>
                <c:pt idx="535">
                  <c:v>6.0435757770506794E-8</c:v>
                </c:pt>
                <c:pt idx="536">
                  <c:v>6.0157108719303397E-7</c:v>
                </c:pt>
                <c:pt idx="537">
                  <c:v>6.67753914388199E-8</c:v>
                </c:pt>
                <c:pt idx="538">
                  <c:v>8.0308609661076703E-9</c:v>
                </c:pt>
                <c:pt idx="539">
                  <c:v>2.76616978490786E-6</c:v>
                </c:pt>
                <c:pt idx="540">
                  <c:v>6.51092282092277E-7</c:v>
                </c:pt>
                <c:pt idx="541">
                  <c:v>1.00432119423846E-8</c:v>
                </c:pt>
                <c:pt idx="542">
                  <c:v>2.6154545095076E-6</c:v>
                </c:pt>
                <c:pt idx="543">
                  <c:v>6.8970565680759903E-8</c:v>
                </c:pt>
                <c:pt idx="544">
                  <c:v>3.5649341667819698E-8</c:v>
                </c:pt>
                <c:pt idx="545">
                  <c:v>3.31115654693515E-8</c:v>
                </c:pt>
                <c:pt idx="546">
                  <c:v>9.4394177556205295E-8</c:v>
                </c:pt>
                <c:pt idx="547">
                  <c:v>3.7263951505500597E-8</c:v>
                </c:pt>
                <c:pt idx="548">
                  <c:v>9.0753896679484206E-2</c:v>
                </c:pt>
                <c:pt idx="549">
                  <c:v>1.3278180907805401E-9</c:v>
                </c:pt>
                <c:pt idx="550">
                  <c:v>2.4573065379741101E-8</c:v>
                </c:pt>
                <c:pt idx="551">
                  <c:v>2.9155226643565998E-2</c:v>
                </c:pt>
                <c:pt idx="552">
                  <c:v>1.67355416791687E-7</c:v>
                </c:pt>
                <c:pt idx="553">
                  <c:v>1.5034157256732601E-7</c:v>
                </c:pt>
                <c:pt idx="554">
                  <c:v>2.0773057157855E-9</c:v>
                </c:pt>
                <c:pt idx="555">
                  <c:v>1.12948878202492E-8</c:v>
                </c:pt>
                <c:pt idx="556">
                  <c:v>1.42590836966753E-7</c:v>
                </c:pt>
                <c:pt idx="557">
                  <c:v>0.16619015614869201</c:v>
                </c:pt>
                <c:pt idx="558">
                  <c:v>1.1156399057752901E-8</c:v>
                </c:pt>
                <c:pt idx="559">
                  <c:v>2.6488338408006798E-9</c:v>
                </c:pt>
                <c:pt idx="560">
                  <c:v>2.8751674882202298E-9</c:v>
                </c:pt>
                <c:pt idx="561">
                  <c:v>7.02484751008146E-9</c:v>
                </c:pt>
                <c:pt idx="562">
                  <c:v>8.3935071200796793E-9</c:v>
                </c:pt>
                <c:pt idx="563">
                  <c:v>9.6314050987227498E-7</c:v>
                </c:pt>
                <c:pt idx="564">
                  <c:v>7.4820635790706995E-8</c:v>
                </c:pt>
                <c:pt idx="565">
                  <c:v>3.2687424121669601E-7</c:v>
                </c:pt>
                <c:pt idx="566">
                  <c:v>3.0254967413097501E-10</c:v>
                </c:pt>
                <c:pt idx="567">
                  <c:v>0.711626159876108</c:v>
                </c:pt>
                <c:pt idx="568">
                  <c:v>6.4445540975222205E-8</c:v>
                </c:pt>
                <c:pt idx="569">
                  <c:v>0.93611240776835503</c:v>
                </c:pt>
                <c:pt idx="570">
                  <c:v>8.1479796499951798E-7</c:v>
                </c:pt>
                <c:pt idx="571">
                  <c:v>0.41270728838409099</c:v>
                </c:pt>
                <c:pt idx="572">
                  <c:v>1.02721676150383E-8</c:v>
                </c:pt>
                <c:pt idx="573">
                  <c:v>5.5302847462098198E-7</c:v>
                </c:pt>
                <c:pt idx="574">
                  <c:v>3.1220403755550599E-9</c:v>
                </c:pt>
                <c:pt idx="575">
                  <c:v>6.2248797666659701E-7</c:v>
                </c:pt>
                <c:pt idx="576">
                  <c:v>0.64594055179376597</c:v>
                </c:pt>
                <c:pt idx="577">
                  <c:v>8.4895426847832603E-7</c:v>
                </c:pt>
                <c:pt idx="578">
                  <c:v>2.2755579353358899E-8</c:v>
                </c:pt>
                <c:pt idx="579">
                  <c:v>8.7541801460485104E-8</c:v>
                </c:pt>
                <c:pt idx="580">
                  <c:v>6.7925065578813604E-8</c:v>
                </c:pt>
                <c:pt idx="581">
                  <c:v>0.13566223403830399</c:v>
                </c:pt>
                <c:pt idx="582">
                  <c:v>2.2228286652202701E-7</c:v>
                </c:pt>
                <c:pt idx="583">
                  <c:v>7.5452624740235003E-8</c:v>
                </c:pt>
                <c:pt idx="584">
                  <c:v>1.8580026486369601E-8</c:v>
                </c:pt>
                <c:pt idx="585">
                  <c:v>3.32116772957082E-6</c:v>
                </c:pt>
                <c:pt idx="586">
                  <c:v>0.17107916052331801</c:v>
                </c:pt>
                <c:pt idx="587">
                  <c:v>1.09921265736191E-7</c:v>
                </c:pt>
                <c:pt idx="588">
                  <c:v>9.2254892217344002E-8</c:v>
                </c:pt>
                <c:pt idx="589">
                  <c:v>1.16938153696532E-7</c:v>
                </c:pt>
                <c:pt idx="590">
                  <c:v>1.3703024891109E-7</c:v>
                </c:pt>
                <c:pt idx="591">
                  <c:v>6.0616513120353597E-6</c:v>
                </c:pt>
                <c:pt idx="592">
                  <c:v>2.0400096933000999E-8</c:v>
                </c:pt>
                <c:pt idx="593">
                  <c:v>3.9908279583498102E-7</c:v>
                </c:pt>
                <c:pt idx="594">
                  <c:v>1.9427617607519701E-7</c:v>
                </c:pt>
                <c:pt idx="595">
                  <c:v>1.21739023465412E-7</c:v>
                </c:pt>
                <c:pt idx="596">
                  <c:v>2.3581589070610101E-7</c:v>
                </c:pt>
                <c:pt idx="597">
                  <c:v>1.81349296569208E-7</c:v>
                </c:pt>
                <c:pt idx="598">
                  <c:v>3.98723241339788E-8</c:v>
                </c:pt>
                <c:pt idx="599">
                  <c:v>1.5826590379777401E-8</c:v>
                </c:pt>
                <c:pt idx="600">
                  <c:v>2.49444115768671E-7</c:v>
                </c:pt>
                <c:pt idx="601">
                  <c:v>2.39040302315405E-6</c:v>
                </c:pt>
                <c:pt idx="602">
                  <c:v>1.05193867342654E-7</c:v>
                </c:pt>
                <c:pt idx="603">
                  <c:v>6.6781053180664201E-8</c:v>
                </c:pt>
                <c:pt idx="604">
                  <c:v>1.02390781569402E-9</c:v>
                </c:pt>
                <c:pt idx="605">
                  <c:v>1.41872764576866E-7</c:v>
                </c:pt>
                <c:pt idx="606">
                  <c:v>1.4180499189786299E-6</c:v>
                </c:pt>
                <c:pt idx="607">
                  <c:v>2.4671520511905898E-2</c:v>
                </c:pt>
                <c:pt idx="608">
                  <c:v>2.8536311775323499E-7</c:v>
                </c:pt>
                <c:pt idx="609">
                  <c:v>1.0722439149008301E-6</c:v>
                </c:pt>
                <c:pt idx="610">
                  <c:v>4.5567680666909802E-8</c:v>
                </c:pt>
                <c:pt idx="611">
                  <c:v>1.6728708930183899E-8</c:v>
                </c:pt>
                <c:pt idx="612">
                  <c:v>7.1742325690136805E-8</c:v>
                </c:pt>
                <c:pt idx="613">
                  <c:v>0.76510342997964098</c:v>
                </c:pt>
                <c:pt idx="614">
                  <c:v>1.24670398105146E-8</c:v>
                </c:pt>
                <c:pt idx="615">
                  <c:v>4.1465457290870098E-4</c:v>
                </c:pt>
                <c:pt idx="616">
                  <c:v>5.6883882633673105E-7</c:v>
                </c:pt>
                <c:pt idx="617">
                  <c:v>7.4801418930846796E-4</c:v>
                </c:pt>
                <c:pt idx="618">
                  <c:v>0.94510274014732898</c:v>
                </c:pt>
                <c:pt idx="619">
                  <c:v>1.8768222126616699E-5</c:v>
                </c:pt>
                <c:pt idx="620">
                  <c:v>3.4209743907756601E-8</c:v>
                </c:pt>
                <c:pt idx="621">
                  <c:v>0.970030209809851</c:v>
                </c:pt>
                <c:pt idx="622">
                  <c:v>0.23838698040710299</c:v>
                </c:pt>
                <c:pt idx="623">
                  <c:v>0.83398415033319295</c:v>
                </c:pt>
                <c:pt idx="624">
                  <c:v>9.4737779495821092E-6</c:v>
                </c:pt>
                <c:pt idx="625">
                  <c:v>3.1703063222986699E-5</c:v>
                </c:pt>
                <c:pt idx="626">
                  <c:v>4.2652316357630202E-7</c:v>
                </c:pt>
                <c:pt idx="627">
                  <c:v>0.43915180653005398</c:v>
                </c:pt>
                <c:pt idx="628">
                  <c:v>2.8723711780994401E-8</c:v>
                </c:pt>
                <c:pt idx="629">
                  <c:v>0.94780549281884396</c:v>
                </c:pt>
                <c:pt idx="630">
                  <c:v>4.4442350769965097E-2</c:v>
                </c:pt>
                <c:pt idx="631">
                  <c:v>3.6855985172585499E-7</c:v>
                </c:pt>
                <c:pt idx="632">
                  <c:v>1.03025753748778E-8</c:v>
                </c:pt>
                <c:pt idx="633">
                  <c:v>3.3913770862289202E-5</c:v>
                </c:pt>
                <c:pt idx="634">
                  <c:v>8.9913974774073105E-9</c:v>
                </c:pt>
                <c:pt idx="635">
                  <c:v>9.3598897827475804E-9</c:v>
                </c:pt>
                <c:pt idx="636">
                  <c:v>2.0258154964625399E-11</c:v>
                </c:pt>
                <c:pt idx="637">
                  <c:v>2.0730761061339599E-7</c:v>
                </c:pt>
                <c:pt idx="638">
                  <c:v>1.60980918399198E-6</c:v>
                </c:pt>
                <c:pt idx="639">
                  <c:v>7.5508544682070497E-10</c:v>
                </c:pt>
                <c:pt idx="640">
                  <c:v>3.6642011928092099E-8</c:v>
                </c:pt>
                <c:pt idx="641">
                  <c:v>3.8528192539973E-7</c:v>
                </c:pt>
                <c:pt idx="642">
                  <c:v>3.5077229007670102E-8</c:v>
                </c:pt>
                <c:pt idx="643">
                  <c:v>7.7620176906821704E-9</c:v>
                </c:pt>
                <c:pt idx="644">
                  <c:v>2.15496465848319E-6</c:v>
                </c:pt>
                <c:pt idx="645">
                  <c:v>2.2156030501662801E-9</c:v>
                </c:pt>
                <c:pt idx="646">
                  <c:v>4.55773158946192E-7</c:v>
                </c:pt>
                <c:pt idx="647">
                  <c:v>1.8319876870255399E-8</c:v>
                </c:pt>
                <c:pt idx="648">
                  <c:v>3.4581695643032497E-8</c:v>
                </c:pt>
                <c:pt idx="649">
                  <c:v>1.0553302366212299E-7</c:v>
                </c:pt>
                <c:pt idx="650">
                  <c:v>2.3490633496163999E-9</c:v>
                </c:pt>
                <c:pt idx="651">
                  <c:v>5.8707742847004402E-8</c:v>
                </c:pt>
                <c:pt idx="652">
                  <c:v>3.3414796583861703E-8</c:v>
                </c:pt>
                <c:pt idx="653">
                  <c:v>1.47575120461948E-6</c:v>
                </c:pt>
                <c:pt idx="654">
                  <c:v>0.83454778724497303</c:v>
                </c:pt>
                <c:pt idx="655">
                  <c:v>3.5135421628902E-2</c:v>
                </c:pt>
                <c:pt idx="656">
                  <c:v>6.4517898645223597E-9</c:v>
                </c:pt>
                <c:pt idx="657">
                  <c:v>7.5539444641693701E-7</c:v>
                </c:pt>
                <c:pt idx="658">
                  <c:v>1.5784904016570401E-8</c:v>
                </c:pt>
                <c:pt idx="659">
                  <c:v>3.3120872182639202E-5</c:v>
                </c:pt>
                <c:pt idx="660">
                  <c:v>2.1222104384200298E-6</c:v>
                </c:pt>
                <c:pt idx="661">
                  <c:v>3.9382712625692996E-9</c:v>
                </c:pt>
                <c:pt idx="662">
                  <c:v>2.1271712270367401E-6</c:v>
                </c:pt>
                <c:pt idx="663">
                  <c:v>3.0640308898495899E-9</c:v>
                </c:pt>
                <c:pt idx="664">
                  <c:v>3.3514601384868499E-8</c:v>
                </c:pt>
                <c:pt idx="665">
                  <c:v>3.7499140066897698E-8</c:v>
                </c:pt>
                <c:pt idx="666">
                  <c:v>9.0072326349127402E-2</c:v>
                </c:pt>
                <c:pt idx="667">
                  <c:v>3.0228504076642802E-7</c:v>
                </c:pt>
                <c:pt idx="668">
                  <c:v>6.1614395944731503E-6</c:v>
                </c:pt>
                <c:pt idx="669">
                  <c:v>9.0036866754502699E-7</c:v>
                </c:pt>
                <c:pt idx="670">
                  <c:v>4.32450498491305E-6</c:v>
                </c:pt>
                <c:pt idx="671">
                  <c:v>4.7091567475215002E-9</c:v>
                </c:pt>
                <c:pt idx="672">
                  <c:v>7.6457883305113605E-7</c:v>
                </c:pt>
                <c:pt idx="673">
                  <c:v>3.56868692127188E-8</c:v>
                </c:pt>
                <c:pt idx="674">
                  <c:v>1.2187494545726501E-2</c:v>
                </c:pt>
                <c:pt idx="675">
                  <c:v>1.00224183790942E-7</c:v>
                </c:pt>
                <c:pt idx="676">
                  <c:v>2.6589970694137999E-7</c:v>
                </c:pt>
                <c:pt idx="677">
                  <c:v>1.3542476489619999E-8</c:v>
                </c:pt>
                <c:pt idx="678">
                  <c:v>9.8478489628119992E-9</c:v>
                </c:pt>
                <c:pt idx="679">
                  <c:v>5.16703933258067E-9</c:v>
                </c:pt>
                <c:pt idx="680">
                  <c:v>1.62094457103242E-10</c:v>
                </c:pt>
                <c:pt idx="681">
                  <c:v>1.04942019356351E-7</c:v>
                </c:pt>
                <c:pt idx="682">
                  <c:v>3.8081939853382598E-8</c:v>
                </c:pt>
                <c:pt idx="683">
                  <c:v>6.4523216623035304E-9</c:v>
                </c:pt>
                <c:pt idx="684">
                  <c:v>5.1692415718918501E-9</c:v>
                </c:pt>
                <c:pt idx="685">
                  <c:v>0.24787113939695399</c:v>
                </c:pt>
                <c:pt idx="686">
                  <c:v>6.9972348975853996E-10</c:v>
                </c:pt>
                <c:pt idx="687">
                  <c:v>3.9325463900042402E-8</c:v>
                </c:pt>
                <c:pt idx="688">
                  <c:v>1.8084039543911401E-9</c:v>
                </c:pt>
                <c:pt idx="689">
                  <c:v>1.30213932732065E-9</c:v>
                </c:pt>
                <c:pt idx="690">
                  <c:v>4.8547334481780699E-8</c:v>
                </c:pt>
                <c:pt idx="691">
                  <c:v>6.37886799817276E-8</c:v>
                </c:pt>
                <c:pt idx="692">
                  <c:v>8.7741408734903006E-8</c:v>
                </c:pt>
                <c:pt idx="693">
                  <c:v>3.5983141290485899E-7</c:v>
                </c:pt>
                <c:pt idx="694">
                  <c:v>2.6461498697066301E-9</c:v>
                </c:pt>
                <c:pt idx="695">
                  <c:v>9.7498024008417098E-6</c:v>
                </c:pt>
                <c:pt idx="696">
                  <c:v>2.4536905121649399E-8</c:v>
                </c:pt>
                <c:pt idx="697">
                  <c:v>2.9952061921403003E-7</c:v>
                </c:pt>
                <c:pt idx="698">
                  <c:v>9.4374392270608896E-8</c:v>
                </c:pt>
                <c:pt idx="699">
                  <c:v>0.130551143998378</c:v>
                </c:pt>
                <c:pt idx="700">
                  <c:v>7.2703076075461697E-9</c:v>
                </c:pt>
                <c:pt idx="701">
                  <c:v>8.4740361059454502E-9</c:v>
                </c:pt>
                <c:pt idx="702">
                  <c:v>1.0190299311855E-8</c:v>
                </c:pt>
                <c:pt idx="703">
                  <c:v>5.3124769356542995E-7</c:v>
                </c:pt>
                <c:pt idx="704">
                  <c:v>8.1824771585368703E-8</c:v>
                </c:pt>
                <c:pt idx="705">
                  <c:v>2.2981786124265198E-6</c:v>
                </c:pt>
                <c:pt idx="706">
                  <c:v>1.0112744023441401E-8</c:v>
                </c:pt>
                <c:pt idx="707">
                  <c:v>5.0992876718998102E-6</c:v>
                </c:pt>
                <c:pt idx="708">
                  <c:v>3.17329861332717E-3</c:v>
                </c:pt>
                <c:pt idx="709">
                  <c:v>2.7517494068190098E-7</c:v>
                </c:pt>
                <c:pt idx="710">
                  <c:v>7.4622985463018998E-9</c:v>
                </c:pt>
                <c:pt idx="711">
                  <c:v>1.0471197707675401E-8</c:v>
                </c:pt>
                <c:pt idx="712">
                  <c:v>1.9229668422335701E-9</c:v>
                </c:pt>
                <c:pt idx="713">
                  <c:v>6.2871352991859904E-7</c:v>
                </c:pt>
                <c:pt idx="714">
                  <c:v>4.3172784535154401E-7</c:v>
                </c:pt>
                <c:pt idx="715">
                  <c:v>3.1663928018313399E-6</c:v>
                </c:pt>
                <c:pt idx="716">
                  <c:v>7.2227078805131996E-9</c:v>
                </c:pt>
                <c:pt idx="717">
                  <c:v>0.171338556316045</c:v>
                </c:pt>
                <c:pt idx="718">
                  <c:v>7.4994953599536196E-9</c:v>
                </c:pt>
                <c:pt idx="719">
                  <c:v>9.9658419354339499E-7</c:v>
                </c:pt>
                <c:pt idx="720">
                  <c:v>6.9469171401221597E-8</c:v>
                </c:pt>
                <c:pt idx="721">
                  <c:v>1.41139766375957E-8</c:v>
                </c:pt>
                <c:pt idx="722">
                  <c:v>7.8869031131804901E-8</c:v>
                </c:pt>
                <c:pt idx="723">
                  <c:v>7.7289665453393193E-8</c:v>
                </c:pt>
                <c:pt idx="724">
                  <c:v>9.8127520142309803E-8</c:v>
                </c:pt>
                <c:pt idx="725">
                  <c:v>2.28712410461727E-7</c:v>
                </c:pt>
                <c:pt idx="726">
                  <c:v>4.6478337736100801E-7</c:v>
                </c:pt>
                <c:pt idx="727">
                  <c:v>5.7100340211446703E-3</c:v>
                </c:pt>
                <c:pt idx="728">
                  <c:v>7.5791996587642997E-8</c:v>
                </c:pt>
                <c:pt idx="729">
                  <c:v>2.6554392586618401E-6</c:v>
                </c:pt>
                <c:pt idx="730">
                  <c:v>0.25648982576415702</c:v>
                </c:pt>
                <c:pt idx="731">
                  <c:v>8.30686061877722E-7</c:v>
                </c:pt>
                <c:pt idx="732">
                  <c:v>8.8847277655660994E-8</c:v>
                </c:pt>
                <c:pt idx="733">
                  <c:v>2.3225693841628798E-9</c:v>
                </c:pt>
                <c:pt idx="734">
                  <c:v>1.03879652956731E-2</c:v>
                </c:pt>
                <c:pt idx="735">
                  <c:v>6.6368639431682804E-9</c:v>
                </c:pt>
                <c:pt idx="736">
                  <c:v>1.40354735701647E-8</c:v>
                </c:pt>
                <c:pt idx="737">
                  <c:v>5.6039035481300397E-8</c:v>
                </c:pt>
                <c:pt idx="738">
                  <c:v>4.0934626791547103E-8</c:v>
                </c:pt>
                <c:pt idx="739">
                  <c:v>3.1211348186131903E-8</c:v>
                </c:pt>
                <c:pt idx="740">
                  <c:v>4.8149397680745695E-7</c:v>
                </c:pt>
                <c:pt idx="741">
                  <c:v>8.0992167808251304E-8</c:v>
                </c:pt>
                <c:pt idx="742">
                  <c:v>2.6859707751643199E-6</c:v>
                </c:pt>
                <c:pt idx="743">
                  <c:v>1.7566099140794801E-8</c:v>
                </c:pt>
                <c:pt idx="744">
                  <c:v>5.3119315305958501E-6</c:v>
                </c:pt>
                <c:pt idx="745">
                  <c:v>7.3245851237724697E-9</c:v>
                </c:pt>
                <c:pt idx="746">
                  <c:v>6.5177928656520697E-9</c:v>
                </c:pt>
                <c:pt idx="747">
                  <c:v>2.2495621080407E-10</c:v>
                </c:pt>
                <c:pt idx="748">
                  <c:v>1.6907528642656399E-7</c:v>
                </c:pt>
                <c:pt idx="749">
                  <c:v>2.59453351709121E-10</c:v>
                </c:pt>
                <c:pt idx="750">
                  <c:v>5.0825531255517596E-10</c:v>
                </c:pt>
                <c:pt idx="751">
                  <c:v>1.29457383478726E-8</c:v>
                </c:pt>
                <c:pt idx="752">
                  <c:v>3.4925248820263897E-2</c:v>
                </c:pt>
                <c:pt idx="753">
                  <c:v>7.6309975632066805E-7</c:v>
                </c:pt>
                <c:pt idx="754">
                  <c:v>1.8643804773770001E-6</c:v>
                </c:pt>
                <c:pt idx="755">
                  <c:v>8.2837802262956798E-4</c:v>
                </c:pt>
                <c:pt idx="756">
                  <c:v>8.7671695276741901E-2</c:v>
                </c:pt>
                <c:pt idx="757">
                  <c:v>0.37803852957920497</c:v>
                </c:pt>
                <c:pt idx="758">
                  <c:v>0.38235025866556399</c:v>
                </c:pt>
                <c:pt idx="759">
                  <c:v>2.2364475452486202E-8</c:v>
                </c:pt>
                <c:pt idx="760">
                  <c:v>1.64509668618048E-8</c:v>
                </c:pt>
                <c:pt idx="761">
                  <c:v>1.7670374655337102E-8</c:v>
                </c:pt>
                <c:pt idx="762">
                  <c:v>1.9325076953064599E-5</c:v>
                </c:pt>
                <c:pt idx="763">
                  <c:v>4.7521816904387004E-3</c:v>
                </c:pt>
                <c:pt idx="764">
                  <c:v>1.6659520537702299E-8</c:v>
                </c:pt>
                <c:pt idx="765">
                  <c:v>9.9042286017617094E-8</c:v>
                </c:pt>
                <c:pt idx="766">
                  <c:v>1.53813881608366E-8</c:v>
                </c:pt>
                <c:pt idx="767">
                  <c:v>2.5065819553872801E-9</c:v>
                </c:pt>
                <c:pt idx="768">
                  <c:v>8.4058411345368899E-9</c:v>
                </c:pt>
                <c:pt idx="769">
                  <c:v>2.21793231860804E-8</c:v>
                </c:pt>
                <c:pt idx="770">
                  <c:v>5.0678917505226997E-10</c:v>
                </c:pt>
                <c:pt idx="771">
                  <c:v>7.7854851474882896E-7</c:v>
                </c:pt>
                <c:pt idx="772">
                  <c:v>1.36660077556567E-9</c:v>
                </c:pt>
                <c:pt idx="773">
                  <c:v>4.3076396409112601E-9</c:v>
                </c:pt>
                <c:pt idx="774">
                  <c:v>6.05762479208576E-9</c:v>
                </c:pt>
                <c:pt idx="775">
                  <c:v>5.9656419766729396E-9</c:v>
                </c:pt>
                <c:pt idx="776">
                  <c:v>3.5649541306800503E-7</c:v>
                </c:pt>
                <c:pt idx="777">
                  <c:v>1.06010929621256E-9</c:v>
                </c:pt>
                <c:pt idx="778">
                  <c:v>3.4397066825755198E-7</c:v>
                </c:pt>
                <c:pt idx="779">
                  <c:v>2.1671649157353401E-8</c:v>
                </c:pt>
                <c:pt idx="780">
                  <c:v>1.8159034490355299E-8</c:v>
                </c:pt>
                <c:pt idx="781">
                  <c:v>2.1862707831752501E-9</c:v>
                </c:pt>
                <c:pt idx="782">
                  <c:v>1.4218369086131301E-7</c:v>
                </c:pt>
                <c:pt idx="783">
                  <c:v>2.3289025339716701E-8</c:v>
                </c:pt>
                <c:pt idx="784">
                  <c:v>3.2009206285189202E-8</c:v>
                </c:pt>
                <c:pt idx="785">
                  <c:v>0.111076612275048</c:v>
                </c:pt>
                <c:pt idx="786">
                  <c:v>7.06423022333685E-4</c:v>
                </c:pt>
                <c:pt idx="787">
                  <c:v>8.3792607604742897E-7</c:v>
                </c:pt>
                <c:pt idx="788">
                  <c:v>0.160540308455909</c:v>
                </c:pt>
                <c:pt idx="789">
                  <c:v>0.10457580821549101</c:v>
                </c:pt>
                <c:pt idx="790">
                  <c:v>1.59516801053598E-9</c:v>
                </c:pt>
                <c:pt idx="791">
                  <c:v>4.8598952077302699E-9</c:v>
                </c:pt>
                <c:pt idx="792">
                  <c:v>1.91179595564499E-8</c:v>
                </c:pt>
                <c:pt idx="793">
                  <c:v>1.55861228779892E-8</c:v>
                </c:pt>
                <c:pt idx="794">
                  <c:v>7.5501467474237297E-7</c:v>
                </c:pt>
                <c:pt idx="795">
                  <c:v>3.6645921118215102E-8</c:v>
                </c:pt>
                <c:pt idx="796">
                  <c:v>2.89674076839318E-7</c:v>
                </c:pt>
                <c:pt idx="797">
                  <c:v>2.3631691606950499E-9</c:v>
                </c:pt>
                <c:pt idx="798">
                  <c:v>1.7333097058768901E-7</c:v>
                </c:pt>
                <c:pt idx="799">
                  <c:v>5.8700771426487897E-4</c:v>
                </c:pt>
                <c:pt idx="800">
                  <c:v>1.0158881008538101E-2</c:v>
                </c:pt>
                <c:pt idx="801">
                  <c:v>3.2947777475807802E-9</c:v>
                </c:pt>
                <c:pt idx="802">
                  <c:v>2.1664068392773698E-9</c:v>
                </c:pt>
                <c:pt idx="803">
                  <c:v>1.11735114377289E-8</c:v>
                </c:pt>
                <c:pt idx="804">
                  <c:v>0.20086201576968199</c:v>
                </c:pt>
                <c:pt idx="805">
                  <c:v>1.31942824185872E-6</c:v>
                </c:pt>
                <c:pt idx="806">
                  <c:v>5.3275790335187398E-7</c:v>
                </c:pt>
                <c:pt idx="807">
                  <c:v>2.7625031821328199E-7</c:v>
                </c:pt>
                <c:pt idx="808">
                  <c:v>9.7185962823076596E-6</c:v>
                </c:pt>
                <c:pt idx="809">
                  <c:v>1.2126791108045501E-8</c:v>
                </c:pt>
                <c:pt idx="810">
                  <c:v>0.18853226829268299</c:v>
                </c:pt>
                <c:pt idx="811">
                  <c:v>0.341571779637247</c:v>
                </c:pt>
                <c:pt idx="812">
                  <c:v>3.7089233925778603E-8</c:v>
                </c:pt>
                <c:pt idx="813">
                  <c:v>3.94706895856011E-4</c:v>
                </c:pt>
                <c:pt idx="814">
                  <c:v>3.24093985874459E-9</c:v>
                </c:pt>
                <c:pt idx="815">
                  <c:v>9.3729191315088299E-8</c:v>
                </c:pt>
                <c:pt idx="816">
                  <c:v>5.7296326820875501E-8</c:v>
                </c:pt>
                <c:pt idx="817">
                  <c:v>2.3137879891482398E-2</c:v>
                </c:pt>
                <c:pt idx="818">
                  <c:v>3.7916752403849197E-7</c:v>
                </c:pt>
                <c:pt idx="819">
                  <c:v>2.4680077329449501E-2</c:v>
                </c:pt>
                <c:pt idx="820">
                  <c:v>1.73024107163922E-6</c:v>
                </c:pt>
                <c:pt idx="821">
                  <c:v>4.7258194182178603E-8</c:v>
                </c:pt>
                <c:pt idx="822">
                  <c:v>4.6158922563680898E-4</c:v>
                </c:pt>
                <c:pt idx="823">
                  <c:v>1.0398192175079199E-5</c:v>
                </c:pt>
                <c:pt idx="824">
                  <c:v>0.13223029074300199</c:v>
                </c:pt>
                <c:pt idx="825">
                  <c:v>3.5720787791328201E-6</c:v>
                </c:pt>
                <c:pt idx="826">
                  <c:v>1.75171570207135E-7</c:v>
                </c:pt>
                <c:pt idx="827">
                  <c:v>6.7190583082363102E-9</c:v>
                </c:pt>
                <c:pt idx="828">
                  <c:v>1.9279842444677099E-4</c:v>
                </c:pt>
                <c:pt idx="829">
                  <c:v>1.4975115555921101E-8</c:v>
                </c:pt>
                <c:pt idx="830">
                  <c:v>1.6602345746001001E-8</c:v>
                </c:pt>
                <c:pt idx="831">
                  <c:v>2.9809851866381099E-6</c:v>
                </c:pt>
                <c:pt idx="832">
                  <c:v>9.45977458177799E-10</c:v>
                </c:pt>
                <c:pt idx="833">
                  <c:v>2.5639794953185499E-8</c:v>
                </c:pt>
                <c:pt idx="834">
                  <c:v>1.0995225461086401E-6</c:v>
                </c:pt>
                <c:pt idx="835">
                  <c:v>0.21544630760840999</c:v>
                </c:pt>
                <c:pt idx="836">
                  <c:v>3.2917443221272702E-8</c:v>
                </c:pt>
                <c:pt idx="837">
                  <c:v>4.5972598790006198E-7</c:v>
                </c:pt>
                <c:pt idx="838">
                  <c:v>6.3920507781211099E-9</c:v>
                </c:pt>
                <c:pt idx="839">
                  <c:v>1.59421416244773E-7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57-47A4-A11A-A66B575F9D1F}"/>
            </c:ext>
          </c:extLst>
        </c:ser>
        <c:ser>
          <c:idx val="2"/>
          <c:order val="2"/>
          <c:tx>
            <c:strRef>
              <c:f>'Weights for RiskA=0.266'!$D$1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RiskA=0.266'!$D$2:$D$841</c:f>
              <c:numCache>
                <c:formatCode>0.00</c:formatCode>
                <c:ptCount val="840"/>
                <c:pt idx="0">
                  <c:v>4.8451593733557697E-9</c:v>
                </c:pt>
                <c:pt idx="1">
                  <c:v>1.98788559948345E-6</c:v>
                </c:pt>
                <c:pt idx="2">
                  <c:v>1.17447291778229E-6</c:v>
                </c:pt>
                <c:pt idx="3">
                  <c:v>2.5434064193965399E-10</c:v>
                </c:pt>
                <c:pt idx="4">
                  <c:v>1.3359576314696799E-6</c:v>
                </c:pt>
                <c:pt idx="5">
                  <c:v>7.9162343089194399E-6</c:v>
                </c:pt>
                <c:pt idx="6">
                  <c:v>4.4881317788741502E-7</c:v>
                </c:pt>
                <c:pt idx="7">
                  <c:v>6.8218433955789599E-9</c:v>
                </c:pt>
                <c:pt idx="8">
                  <c:v>6.6705138807355899E-10</c:v>
                </c:pt>
                <c:pt idx="9">
                  <c:v>3.7828852696409997E-9</c:v>
                </c:pt>
                <c:pt idx="10">
                  <c:v>3.5303468013646E-9</c:v>
                </c:pt>
                <c:pt idx="11">
                  <c:v>2.3108905779158501E-7</c:v>
                </c:pt>
                <c:pt idx="12">
                  <c:v>9.7668215516679605E-2</c:v>
                </c:pt>
                <c:pt idx="13">
                  <c:v>0.34406223868122698</c:v>
                </c:pt>
                <c:pt idx="14">
                  <c:v>0.595932996035208</c:v>
                </c:pt>
                <c:pt idx="15">
                  <c:v>0.253698682052512</c:v>
                </c:pt>
                <c:pt idx="16">
                  <c:v>1.7286157474001601E-6</c:v>
                </c:pt>
                <c:pt idx="17">
                  <c:v>0.45497804965181099</c:v>
                </c:pt>
                <c:pt idx="18">
                  <c:v>1.76669206894387E-3</c:v>
                </c:pt>
                <c:pt idx="19">
                  <c:v>8.4611748831407998E-8</c:v>
                </c:pt>
                <c:pt idx="20">
                  <c:v>1.97096890473328E-7</c:v>
                </c:pt>
                <c:pt idx="21">
                  <c:v>0.70769306709301305</c:v>
                </c:pt>
                <c:pt idx="22">
                  <c:v>1.8316634155491199E-7</c:v>
                </c:pt>
                <c:pt idx="23">
                  <c:v>1.48965823592998E-6</c:v>
                </c:pt>
                <c:pt idx="24">
                  <c:v>1.13550259004522E-10</c:v>
                </c:pt>
                <c:pt idx="25">
                  <c:v>2.0043869809632701E-10</c:v>
                </c:pt>
                <c:pt idx="26">
                  <c:v>1.2138385478579601E-7</c:v>
                </c:pt>
                <c:pt idx="27">
                  <c:v>1.8337474305693301E-7</c:v>
                </c:pt>
                <c:pt idx="28">
                  <c:v>1.8238701582409999E-9</c:v>
                </c:pt>
                <c:pt idx="29">
                  <c:v>2.0998883331535298E-9</c:v>
                </c:pt>
                <c:pt idx="30">
                  <c:v>0.211678668259768</c:v>
                </c:pt>
                <c:pt idx="31">
                  <c:v>1.3929171456082199E-7</c:v>
                </c:pt>
                <c:pt idx="32">
                  <c:v>0.81208759628921101</c:v>
                </c:pt>
                <c:pt idx="33">
                  <c:v>0.99087664364260797</c:v>
                </c:pt>
                <c:pt idx="34">
                  <c:v>8.2023528481952903E-7</c:v>
                </c:pt>
                <c:pt idx="35">
                  <c:v>2.31114545024064E-7</c:v>
                </c:pt>
                <c:pt idx="36">
                  <c:v>3.8268294045376702E-3</c:v>
                </c:pt>
                <c:pt idx="37">
                  <c:v>0.95411644734698997</c:v>
                </c:pt>
                <c:pt idx="38">
                  <c:v>0.79581372645894399</c:v>
                </c:pt>
                <c:pt idx="39">
                  <c:v>0.82893153141587606</c:v>
                </c:pt>
                <c:pt idx="40">
                  <c:v>8.6200278508328606E-8</c:v>
                </c:pt>
                <c:pt idx="41">
                  <c:v>0.68595431564339004</c:v>
                </c:pt>
                <c:pt idx="42">
                  <c:v>0.429718354782614</c:v>
                </c:pt>
                <c:pt idx="43">
                  <c:v>3.44302687955656E-6</c:v>
                </c:pt>
                <c:pt idx="44">
                  <c:v>5.6327170088726503E-10</c:v>
                </c:pt>
                <c:pt idx="45">
                  <c:v>1.3955152911049301E-8</c:v>
                </c:pt>
                <c:pt idx="46">
                  <c:v>5.5181947689923802E-10</c:v>
                </c:pt>
                <c:pt idx="47">
                  <c:v>4.9795307930826896E-9</c:v>
                </c:pt>
                <c:pt idx="48">
                  <c:v>7.5172119069099798E-7</c:v>
                </c:pt>
                <c:pt idx="49">
                  <c:v>6.7466201423803E-8</c:v>
                </c:pt>
                <c:pt idx="50">
                  <c:v>0.573105914230294</c:v>
                </c:pt>
                <c:pt idx="51">
                  <c:v>2.1003798675710799E-8</c:v>
                </c:pt>
                <c:pt idx="52">
                  <c:v>0.67268886642080195</c:v>
                </c:pt>
                <c:pt idx="53">
                  <c:v>0.53765664815043401</c:v>
                </c:pt>
                <c:pt idx="54">
                  <c:v>0.381977589271144</c:v>
                </c:pt>
                <c:pt idx="55">
                  <c:v>1.5242271044818501E-8</c:v>
                </c:pt>
                <c:pt idx="56">
                  <c:v>6.5635725543059403E-9</c:v>
                </c:pt>
                <c:pt idx="57">
                  <c:v>2.8997372252019999E-7</c:v>
                </c:pt>
                <c:pt idx="58">
                  <c:v>2.8742781334476901E-8</c:v>
                </c:pt>
                <c:pt idx="59">
                  <c:v>5.9852136166675204E-9</c:v>
                </c:pt>
                <c:pt idx="60">
                  <c:v>8.6555598403830801E-8</c:v>
                </c:pt>
                <c:pt idx="61">
                  <c:v>5.6093650349732697E-6</c:v>
                </c:pt>
                <c:pt idx="62">
                  <c:v>4.7438752402036597E-7</c:v>
                </c:pt>
                <c:pt idx="63">
                  <c:v>1.2305296654920301E-6</c:v>
                </c:pt>
                <c:pt idx="64">
                  <c:v>1.1019883409977E-7</c:v>
                </c:pt>
                <c:pt idx="65">
                  <c:v>4.44083147236555E-9</c:v>
                </c:pt>
                <c:pt idx="66">
                  <c:v>0.79385050654065303</c:v>
                </c:pt>
                <c:pt idx="67">
                  <c:v>1.7759856602144799E-8</c:v>
                </c:pt>
                <c:pt idx="68">
                  <c:v>5.1329468328064004E-10</c:v>
                </c:pt>
                <c:pt idx="69">
                  <c:v>2.05414669532309E-9</c:v>
                </c:pt>
                <c:pt idx="70">
                  <c:v>9.7851020573649596E-8</c:v>
                </c:pt>
                <c:pt idx="71">
                  <c:v>8.0884728749076994E-8</c:v>
                </c:pt>
                <c:pt idx="72">
                  <c:v>0.43911471775704602</c:v>
                </c:pt>
                <c:pt idx="73">
                  <c:v>4.4668129337325399E-6</c:v>
                </c:pt>
                <c:pt idx="74">
                  <c:v>0.46158042265624799</c:v>
                </c:pt>
                <c:pt idx="75">
                  <c:v>1.28805477583241E-7</c:v>
                </c:pt>
                <c:pt idx="76">
                  <c:v>0.76716164483682603</c:v>
                </c:pt>
                <c:pt idx="77">
                  <c:v>0.52915674231494303</c:v>
                </c:pt>
                <c:pt idx="78">
                  <c:v>0.13025191090284099</c:v>
                </c:pt>
                <c:pt idx="79">
                  <c:v>7.6282236123820904E-9</c:v>
                </c:pt>
                <c:pt idx="80">
                  <c:v>7.2875926725060397E-7</c:v>
                </c:pt>
                <c:pt idx="81">
                  <c:v>5.9104987578684801E-8</c:v>
                </c:pt>
                <c:pt idx="82">
                  <c:v>1.5520320011710299E-8</c:v>
                </c:pt>
                <c:pt idx="83">
                  <c:v>0.31912488108431403</c:v>
                </c:pt>
                <c:pt idx="84">
                  <c:v>1.2065690387464401E-6</c:v>
                </c:pt>
                <c:pt idx="85">
                  <c:v>1.05202016968944E-6</c:v>
                </c:pt>
                <c:pt idx="86">
                  <c:v>0.94929239657365205</c:v>
                </c:pt>
                <c:pt idx="87">
                  <c:v>0.50485195051920995</c:v>
                </c:pt>
                <c:pt idx="88">
                  <c:v>0.24651373031879401</c:v>
                </c:pt>
                <c:pt idx="89">
                  <c:v>1.15368567901148E-8</c:v>
                </c:pt>
                <c:pt idx="90">
                  <c:v>0.47684973750661902</c:v>
                </c:pt>
                <c:pt idx="91">
                  <c:v>0.99803215092826403</c:v>
                </c:pt>
                <c:pt idx="92">
                  <c:v>1.88306486579233E-6</c:v>
                </c:pt>
                <c:pt idx="93">
                  <c:v>0.99763684016640297</c:v>
                </c:pt>
                <c:pt idx="94">
                  <c:v>0.99842228518679299</c:v>
                </c:pt>
                <c:pt idx="95">
                  <c:v>5.3134481016403503E-9</c:v>
                </c:pt>
                <c:pt idx="96">
                  <c:v>0.65968681174074995</c:v>
                </c:pt>
                <c:pt idx="97">
                  <c:v>0.14816852576063999</c:v>
                </c:pt>
                <c:pt idx="98">
                  <c:v>0.44034406312285002</c:v>
                </c:pt>
                <c:pt idx="99">
                  <c:v>0.177862311105772</c:v>
                </c:pt>
                <c:pt idx="100">
                  <c:v>3.7342949102925702E-6</c:v>
                </c:pt>
                <c:pt idx="101">
                  <c:v>0.51683577889134003</c:v>
                </c:pt>
                <c:pt idx="102">
                  <c:v>0.58971422871803802</c:v>
                </c:pt>
                <c:pt idx="103">
                  <c:v>0.100928038311261</c:v>
                </c:pt>
                <c:pt idx="104">
                  <c:v>0.68381473582775698</c:v>
                </c:pt>
                <c:pt idx="105">
                  <c:v>6.11250788573462E-8</c:v>
                </c:pt>
                <c:pt idx="106">
                  <c:v>2.1078868870507801E-7</c:v>
                </c:pt>
                <c:pt idx="107">
                  <c:v>1.17472929854745E-8</c:v>
                </c:pt>
                <c:pt idx="108">
                  <c:v>9.1538914608304794E-2</c:v>
                </c:pt>
                <c:pt idx="109">
                  <c:v>8.3724992951681907E-9</c:v>
                </c:pt>
                <c:pt idx="110">
                  <c:v>2.5917561143533701E-7</c:v>
                </c:pt>
                <c:pt idx="111">
                  <c:v>0.144030476103118</c:v>
                </c:pt>
                <c:pt idx="112">
                  <c:v>5.0252404471333001E-8</c:v>
                </c:pt>
                <c:pt idx="113">
                  <c:v>9.1990870144896405E-8</c:v>
                </c:pt>
                <c:pt idx="114">
                  <c:v>3.4315085919382998E-7</c:v>
                </c:pt>
                <c:pt idx="115">
                  <c:v>7.6223897626528296E-4</c:v>
                </c:pt>
                <c:pt idx="116">
                  <c:v>0.97986979175153099</c:v>
                </c:pt>
                <c:pt idx="117">
                  <c:v>3.1048034428429098E-7</c:v>
                </c:pt>
                <c:pt idx="118">
                  <c:v>3.12657659198613E-5</c:v>
                </c:pt>
                <c:pt idx="119">
                  <c:v>6.8740731446894903E-7</c:v>
                </c:pt>
                <c:pt idx="120">
                  <c:v>0.16590376620275299</c:v>
                </c:pt>
                <c:pt idx="121">
                  <c:v>0.15485997383586</c:v>
                </c:pt>
                <c:pt idx="122">
                  <c:v>6.4413604326723497E-6</c:v>
                </c:pt>
                <c:pt idx="123">
                  <c:v>6.5365973248776802E-9</c:v>
                </c:pt>
                <c:pt idx="124">
                  <c:v>4.0538163644898501E-7</c:v>
                </c:pt>
                <c:pt idx="125">
                  <c:v>3.5490677709450901E-9</c:v>
                </c:pt>
                <c:pt idx="126">
                  <c:v>9.6295320218305991E-7</c:v>
                </c:pt>
                <c:pt idx="127">
                  <c:v>3.0365669460175602E-8</c:v>
                </c:pt>
                <c:pt idx="128">
                  <c:v>8.6524792325454301E-7</c:v>
                </c:pt>
                <c:pt idx="129">
                  <c:v>5.9235601140089797E-7</c:v>
                </c:pt>
                <c:pt idx="130">
                  <c:v>7.5565813519438799E-8</c:v>
                </c:pt>
                <c:pt idx="131">
                  <c:v>1.51900736496346E-6</c:v>
                </c:pt>
                <c:pt idx="132">
                  <c:v>4.8816602861280002E-7</c:v>
                </c:pt>
                <c:pt idx="133">
                  <c:v>0.68886127654126506</c:v>
                </c:pt>
                <c:pt idx="134">
                  <c:v>0.31333868517095698</c:v>
                </c:pt>
                <c:pt idx="135">
                  <c:v>5.3831290854366695E-7</c:v>
                </c:pt>
                <c:pt idx="136">
                  <c:v>0.21702295455131501</c:v>
                </c:pt>
                <c:pt idx="137">
                  <c:v>8.0673457880655505E-6</c:v>
                </c:pt>
                <c:pt idx="138">
                  <c:v>8.5318845868618594E-8</c:v>
                </c:pt>
                <c:pt idx="139">
                  <c:v>0.730738396742728</c:v>
                </c:pt>
                <c:pt idx="140">
                  <c:v>5.1730288921566898E-2</c:v>
                </c:pt>
                <c:pt idx="141">
                  <c:v>2.8976417166059799E-7</c:v>
                </c:pt>
                <c:pt idx="142">
                  <c:v>1.9754929660964699E-7</c:v>
                </c:pt>
                <c:pt idx="143">
                  <c:v>1.1299034377054701E-7</c:v>
                </c:pt>
                <c:pt idx="144">
                  <c:v>5.1199418703120304E-6</c:v>
                </c:pt>
                <c:pt idx="145">
                  <c:v>5.8025250430747196E-7</c:v>
                </c:pt>
                <c:pt idx="146">
                  <c:v>7.3671642446144295E-7</c:v>
                </c:pt>
                <c:pt idx="147">
                  <c:v>3.3700995675239598E-2</c:v>
                </c:pt>
                <c:pt idx="148">
                  <c:v>7.15885131260022E-6</c:v>
                </c:pt>
                <c:pt idx="149">
                  <c:v>1.7055296868359001E-6</c:v>
                </c:pt>
                <c:pt idx="150">
                  <c:v>0.90347899858569802</c:v>
                </c:pt>
                <c:pt idx="151">
                  <c:v>2.4232685047395399E-7</c:v>
                </c:pt>
                <c:pt idx="152">
                  <c:v>1.6308590764531699E-6</c:v>
                </c:pt>
                <c:pt idx="153">
                  <c:v>7.80344619209286E-7</c:v>
                </c:pt>
                <c:pt idx="154">
                  <c:v>2.2617719066783201E-7</c:v>
                </c:pt>
                <c:pt idx="155">
                  <c:v>0.95099837261083098</c:v>
                </c:pt>
                <c:pt idx="156">
                  <c:v>0.48715890892965302</c:v>
                </c:pt>
                <c:pt idx="157">
                  <c:v>1.0251238898063299E-8</c:v>
                </c:pt>
                <c:pt idx="158">
                  <c:v>0.99765499421360804</c:v>
                </c:pt>
                <c:pt idx="159">
                  <c:v>0.28741110455118901</c:v>
                </c:pt>
                <c:pt idx="160">
                  <c:v>0.272510771002618</c:v>
                </c:pt>
                <c:pt idx="161">
                  <c:v>0.90741086233688495</c:v>
                </c:pt>
                <c:pt idx="162">
                  <c:v>0.99964462016350797</c:v>
                </c:pt>
                <c:pt idx="163">
                  <c:v>0.91017917903765699</c:v>
                </c:pt>
                <c:pt idx="164">
                  <c:v>1.50129790883653E-5</c:v>
                </c:pt>
                <c:pt idx="165">
                  <c:v>6.1558909797375101E-9</c:v>
                </c:pt>
                <c:pt idx="166">
                  <c:v>0.96883903033066399</c:v>
                </c:pt>
                <c:pt idx="167">
                  <c:v>3.8654374469240898E-7</c:v>
                </c:pt>
                <c:pt idx="168">
                  <c:v>8.4621803359277894E-8</c:v>
                </c:pt>
                <c:pt idx="169">
                  <c:v>7.7576646674716497E-7</c:v>
                </c:pt>
                <c:pt idx="170">
                  <c:v>7.9818200053772899E-7</c:v>
                </c:pt>
                <c:pt idx="171">
                  <c:v>5.9614148680210101E-8</c:v>
                </c:pt>
                <c:pt idx="172">
                  <c:v>0.64031251821497603</c:v>
                </c:pt>
                <c:pt idx="173">
                  <c:v>4.5193872968242799E-8</c:v>
                </c:pt>
                <c:pt idx="174">
                  <c:v>4.9555224618104202E-6</c:v>
                </c:pt>
                <c:pt idx="175">
                  <c:v>1.73635051559139E-7</c:v>
                </c:pt>
                <c:pt idx="176">
                  <c:v>3.24196974357858E-9</c:v>
                </c:pt>
                <c:pt idx="177">
                  <c:v>1.10804698162681E-6</c:v>
                </c:pt>
                <c:pt idx="178">
                  <c:v>0.284308811531574</c:v>
                </c:pt>
                <c:pt idx="179">
                  <c:v>2.9435453322521401E-6</c:v>
                </c:pt>
                <c:pt idx="180">
                  <c:v>1.8662053595948399E-8</c:v>
                </c:pt>
                <c:pt idx="181">
                  <c:v>1.3569844267217701E-8</c:v>
                </c:pt>
                <c:pt idx="182">
                  <c:v>7.5872961895401396E-7</c:v>
                </c:pt>
                <c:pt idx="183">
                  <c:v>4.3429379938562397E-8</c:v>
                </c:pt>
                <c:pt idx="184">
                  <c:v>1.6609951074475702E-8</c:v>
                </c:pt>
                <c:pt idx="185">
                  <c:v>2.1219507462404801E-7</c:v>
                </c:pt>
                <c:pt idx="186">
                  <c:v>1.2589422711639901E-7</c:v>
                </c:pt>
                <c:pt idx="187">
                  <c:v>2.7363162934387799E-8</c:v>
                </c:pt>
                <c:pt idx="188">
                  <c:v>1.08685545712997E-7</c:v>
                </c:pt>
                <c:pt idx="189">
                  <c:v>1.8374260617520299E-9</c:v>
                </c:pt>
                <c:pt idx="190">
                  <c:v>7.9286737115114199E-6</c:v>
                </c:pt>
                <c:pt idx="191">
                  <c:v>1.46048123635395E-7</c:v>
                </c:pt>
                <c:pt idx="192">
                  <c:v>1.29576932711596E-9</c:v>
                </c:pt>
                <c:pt idx="193">
                  <c:v>5.3562784489236799E-8</c:v>
                </c:pt>
                <c:pt idx="194">
                  <c:v>4.3593650564294502E-8</c:v>
                </c:pt>
                <c:pt idx="195">
                  <c:v>3.2586194602012102E-9</c:v>
                </c:pt>
                <c:pt idx="196">
                  <c:v>8.5469840887204595E-9</c:v>
                </c:pt>
                <c:pt idx="197">
                  <c:v>5.9332116361159402E-9</c:v>
                </c:pt>
                <c:pt idx="198">
                  <c:v>5.6188546531394201E-8</c:v>
                </c:pt>
                <c:pt idx="199">
                  <c:v>1.39540006641684E-9</c:v>
                </c:pt>
                <c:pt idx="200">
                  <c:v>4.0927456938580299E-9</c:v>
                </c:pt>
                <c:pt idx="201">
                  <c:v>2.7775926654358E-9</c:v>
                </c:pt>
                <c:pt idx="202">
                  <c:v>3.2814480046884199E-8</c:v>
                </c:pt>
                <c:pt idx="203">
                  <c:v>1.03028476129249E-6</c:v>
                </c:pt>
                <c:pt idx="204">
                  <c:v>6.1202014266031203E-8</c:v>
                </c:pt>
                <c:pt idx="205">
                  <c:v>4.2900239583801602E-9</c:v>
                </c:pt>
                <c:pt idx="206">
                  <c:v>5.9070794464554903E-8</c:v>
                </c:pt>
                <c:pt idx="207">
                  <c:v>4.6558211775751302E-7</c:v>
                </c:pt>
                <c:pt idx="208">
                  <c:v>6.2058921012888604E-8</c:v>
                </c:pt>
                <c:pt idx="209">
                  <c:v>7.6637088734435398E-7</c:v>
                </c:pt>
                <c:pt idx="210">
                  <c:v>8.3772837738855303E-7</c:v>
                </c:pt>
                <c:pt idx="211">
                  <c:v>8.9447146860256698E-7</c:v>
                </c:pt>
                <c:pt idx="212">
                  <c:v>1.22267148853936E-7</c:v>
                </c:pt>
                <c:pt idx="213">
                  <c:v>5.9871587867203706E-8</c:v>
                </c:pt>
                <c:pt idx="214">
                  <c:v>5.23463479663792E-7</c:v>
                </c:pt>
                <c:pt idx="215">
                  <c:v>1.30630837423135E-4</c:v>
                </c:pt>
                <c:pt idx="216">
                  <c:v>1.90492698751805E-7</c:v>
                </c:pt>
                <c:pt idx="217">
                  <c:v>1.15943552140021E-7</c:v>
                </c:pt>
                <c:pt idx="218">
                  <c:v>4.4577187039773399E-10</c:v>
                </c:pt>
                <c:pt idx="219">
                  <c:v>3.0014422604334301E-7</c:v>
                </c:pt>
                <c:pt idx="220">
                  <c:v>2.9876696926702299E-7</c:v>
                </c:pt>
                <c:pt idx="221">
                  <c:v>5.5962124327134204E-6</c:v>
                </c:pt>
                <c:pt idx="222">
                  <c:v>0.17694053254539199</c:v>
                </c:pt>
                <c:pt idx="223">
                  <c:v>2.0721856848505498E-6</c:v>
                </c:pt>
                <c:pt idx="224">
                  <c:v>1.9797842828871901E-8</c:v>
                </c:pt>
                <c:pt idx="225">
                  <c:v>1.24307895945005E-6</c:v>
                </c:pt>
                <c:pt idx="226">
                  <c:v>0.82491211070975001</c:v>
                </c:pt>
                <c:pt idx="227">
                  <c:v>6.4356561463040706E-8</c:v>
                </c:pt>
                <c:pt idx="228">
                  <c:v>2.05222292174107E-7</c:v>
                </c:pt>
                <c:pt idx="229">
                  <c:v>2.6986575093009299E-8</c:v>
                </c:pt>
                <c:pt idx="230">
                  <c:v>3.6104569782429602E-8</c:v>
                </c:pt>
                <c:pt idx="231">
                  <c:v>5.6261574814565802E-6</c:v>
                </c:pt>
                <c:pt idx="232">
                  <c:v>2.5300231558554899E-8</c:v>
                </c:pt>
                <c:pt idx="233">
                  <c:v>3.8973660009736299E-8</c:v>
                </c:pt>
                <c:pt idx="234">
                  <c:v>2.94192497490433E-7</c:v>
                </c:pt>
                <c:pt idx="235">
                  <c:v>2.1548733497102799E-8</c:v>
                </c:pt>
                <c:pt idx="236">
                  <c:v>1.11701806109197E-7</c:v>
                </c:pt>
                <c:pt idx="237">
                  <c:v>2.10514059578998E-7</c:v>
                </c:pt>
                <c:pt idx="238">
                  <c:v>1.13518994006712E-8</c:v>
                </c:pt>
                <c:pt idx="239">
                  <c:v>1.66209485292012E-7</c:v>
                </c:pt>
                <c:pt idx="240">
                  <c:v>0.99998971585876395</c:v>
                </c:pt>
                <c:pt idx="241">
                  <c:v>4.6514925478706E-7</c:v>
                </c:pt>
                <c:pt idx="242">
                  <c:v>6.9349792100952003E-8</c:v>
                </c:pt>
                <c:pt idx="243">
                  <c:v>1.13849480988002E-8</c:v>
                </c:pt>
                <c:pt idx="244">
                  <c:v>3.43439047700163E-8</c:v>
                </c:pt>
                <c:pt idx="245">
                  <c:v>1.04654838210882E-7</c:v>
                </c:pt>
                <c:pt idx="246">
                  <c:v>8.3192100518306902E-10</c:v>
                </c:pt>
                <c:pt idx="247">
                  <c:v>7.6736831055066499E-7</c:v>
                </c:pt>
                <c:pt idx="248">
                  <c:v>1.8127961243938599E-8</c:v>
                </c:pt>
                <c:pt idx="249">
                  <c:v>8.6751674169972795E-8</c:v>
                </c:pt>
                <c:pt idx="250">
                  <c:v>1.3218541023785399E-7</c:v>
                </c:pt>
                <c:pt idx="251">
                  <c:v>3.5420989881069202E-8</c:v>
                </c:pt>
                <c:pt idx="252">
                  <c:v>2.1625209649199201E-8</c:v>
                </c:pt>
                <c:pt idx="253">
                  <c:v>4.6877965765126698E-8</c:v>
                </c:pt>
                <c:pt idx="254">
                  <c:v>7.2351839726456501E-10</c:v>
                </c:pt>
                <c:pt idx="255">
                  <c:v>2.24617505563323E-7</c:v>
                </c:pt>
                <c:pt idx="256">
                  <c:v>3.1257704141460298E-8</c:v>
                </c:pt>
                <c:pt idx="257">
                  <c:v>4.4570427095624E-8</c:v>
                </c:pt>
                <c:pt idx="258">
                  <c:v>1.2127156951431401E-7</c:v>
                </c:pt>
                <c:pt idx="259">
                  <c:v>1.8509603332152501E-6</c:v>
                </c:pt>
                <c:pt idx="260">
                  <c:v>2.57961230350409E-9</c:v>
                </c:pt>
                <c:pt idx="261">
                  <c:v>2.1092081677448501E-8</c:v>
                </c:pt>
                <c:pt idx="262">
                  <c:v>1.4864484612876E-9</c:v>
                </c:pt>
                <c:pt idx="263">
                  <c:v>1.36150525162966E-6</c:v>
                </c:pt>
                <c:pt idx="264">
                  <c:v>1.5489773982267799E-7</c:v>
                </c:pt>
                <c:pt idx="265">
                  <c:v>7.2935030802920602E-7</c:v>
                </c:pt>
                <c:pt idx="266">
                  <c:v>1.5448556616416199E-8</c:v>
                </c:pt>
                <c:pt idx="267">
                  <c:v>2.96984431935161E-10</c:v>
                </c:pt>
                <c:pt idx="268">
                  <c:v>1.9906026454674599E-8</c:v>
                </c:pt>
                <c:pt idx="269">
                  <c:v>3.3783893351467498E-6</c:v>
                </c:pt>
                <c:pt idx="270">
                  <c:v>2.88718990527202E-8</c:v>
                </c:pt>
                <c:pt idx="271">
                  <c:v>2.1212694357250301E-9</c:v>
                </c:pt>
                <c:pt idx="272">
                  <c:v>8.8294875402346493E-6</c:v>
                </c:pt>
                <c:pt idx="273">
                  <c:v>5.8743095787877098E-8</c:v>
                </c:pt>
                <c:pt idx="274">
                  <c:v>1.97925643959247E-8</c:v>
                </c:pt>
                <c:pt idx="275">
                  <c:v>1.75985579463747E-7</c:v>
                </c:pt>
                <c:pt idx="276">
                  <c:v>7.8495603810728698E-10</c:v>
                </c:pt>
                <c:pt idx="277">
                  <c:v>2.9085879224686899E-8</c:v>
                </c:pt>
                <c:pt idx="278">
                  <c:v>3.8254751640681597E-9</c:v>
                </c:pt>
                <c:pt idx="279">
                  <c:v>2.1215071295441301E-8</c:v>
                </c:pt>
                <c:pt idx="280">
                  <c:v>9.7397844212004194E-8</c:v>
                </c:pt>
                <c:pt idx="281">
                  <c:v>1.7773676475532201E-8</c:v>
                </c:pt>
                <c:pt idx="282">
                  <c:v>1.44135651931623E-7</c:v>
                </c:pt>
                <c:pt idx="283">
                  <c:v>2.1516114801210201E-8</c:v>
                </c:pt>
                <c:pt idx="284">
                  <c:v>2.0130990989704199E-8</c:v>
                </c:pt>
                <c:pt idx="285">
                  <c:v>3.5753509420053998E-9</c:v>
                </c:pt>
                <c:pt idx="286">
                  <c:v>4.3883992415702702E-9</c:v>
                </c:pt>
                <c:pt idx="287">
                  <c:v>1.4867688966353399E-8</c:v>
                </c:pt>
                <c:pt idx="288">
                  <c:v>2.3964607303571398E-10</c:v>
                </c:pt>
                <c:pt idx="289">
                  <c:v>7.7063215448591698E-8</c:v>
                </c:pt>
                <c:pt idx="290">
                  <c:v>1.40955665787108E-7</c:v>
                </c:pt>
                <c:pt idx="291">
                  <c:v>2.2197479064717801E-8</c:v>
                </c:pt>
                <c:pt idx="292">
                  <c:v>2.6497005998073001E-8</c:v>
                </c:pt>
                <c:pt idx="293">
                  <c:v>9.3336621605821005E-8</c:v>
                </c:pt>
                <c:pt idx="294">
                  <c:v>2.75037367147274E-9</c:v>
                </c:pt>
                <c:pt idx="295">
                  <c:v>1.15021861918634E-10</c:v>
                </c:pt>
                <c:pt idx="296">
                  <c:v>2.0859265714243599E-8</c:v>
                </c:pt>
                <c:pt idx="297">
                  <c:v>2.1988197398355699E-7</c:v>
                </c:pt>
                <c:pt idx="298">
                  <c:v>4.7264127882206798E-7</c:v>
                </c:pt>
                <c:pt idx="299">
                  <c:v>1.07217173584584E-8</c:v>
                </c:pt>
                <c:pt idx="300">
                  <c:v>1.3108368392986599E-6</c:v>
                </c:pt>
                <c:pt idx="301">
                  <c:v>5.7404728882561701E-9</c:v>
                </c:pt>
                <c:pt idx="302">
                  <c:v>2.1751058692269899E-8</c:v>
                </c:pt>
                <c:pt idx="303">
                  <c:v>3.2215410828825801E-8</c:v>
                </c:pt>
                <c:pt idx="304">
                  <c:v>1.58367832235896E-6</c:v>
                </c:pt>
                <c:pt idx="305">
                  <c:v>1.3344117352112E-7</c:v>
                </c:pt>
                <c:pt idx="306">
                  <c:v>2.8275854969675702E-7</c:v>
                </c:pt>
                <c:pt idx="307">
                  <c:v>3.3422862524682703E-7</c:v>
                </c:pt>
                <c:pt idx="308">
                  <c:v>0.999933723678469</c:v>
                </c:pt>
                <c:pt idx="309">
                  <c:v>0.89374240261720705</c:v>
                </c:pt>
                <c:pt idx="310">
                  <c:v>1.0798097116060201E-7</c:v>
                </c:pt>
                <c:pt idx="311">
                  <c:v>8.4496858786091501E-8</c:v>
                </c:pt>
                <c:pt idx="312">
                  <c:v>5.95351260907054E-9</c:v>
                </c:pt>
                <c:pt idx="313">
                  <c:v>2.1147659165395201E-7</c:v>
                </c:pt>
                <c:pt idx="314">
                  <c:v>1.49522921002148E-10</c:v>
                </c:pt>
                <c:pt idx="315">
                  <c:v>0.99999300228459098</c:v>
                </c:pt>
                <c:pt idx="316">
                  <c:v>1.98482455830396E-8</c:v>
                </c:pt>
                <c:pt idx="317">
                  <c:v>0.81628368582925004</c:v>
                </c:pt>
                <c:pt idx="318">
                  <c:v>1.9254538807287998E-8</c:v>
                </c:pt>
                <c:pt idx="319">
                  <c:v>9.2004302936488803E-8</c:v>
                </c:pt>
                <c:pt idx="320">
                  <c:v>8.1582229628395895E-8</c:v>
                </c:pt>
                <c:pt idx="321">
                  <c:v>1.5997449269268601E-7</c:v>
                </c:pt>
                <c:pt idx="322">
                  <c:v>7.44699588388775E-9</c:v>
                </c:pt>
                <c:pt idx="323">
                  <c:v>2.1141918353962799E-6</c:v>
                </c:pt>
                <c:pt idx="324">
                  <c:v>4.7919420506064098E-8</c:v>
                </c:pt>
                <c:pt idx="325">
                  <c:v>4.44896326079436E-7</c:v>
                </c:pt>
                <c:pt idx="326">
                  <c:v>1.7119955574119599E-8</c:v>
                </c:pt>
                <c:pt idx="327">
                  <c:v>8.9514864601916995E-9</c:v>
                </c:pt>
                <c:pt idx="328">
                  <c:v>7.4150753673444999E-9</c:v>
                </c:pt>
                <c:pt idx="329">
                  <c:v>4.3076082366707502E-7</c:v>
                </c:pt>
                <c:pt idx="330">
                  <c:v>5.1364690790631201E-9</c:v>
                </c:pt>
                <c:pt idx="331">
                  <c:v>1.28723735814347E-8</c:v>
                </c:pt>
                <c:pt idx="332">
                  <c:v>1.70766793076954E-7</c:v>
                </c:pt>
                <c:pt idx="333">
                  <c:v>2.6823224030854798E-6</c:v>
                </c:pt>
                <c:pt idx="334">
                  <c:v>8.7158362443966006E-2</c:v>
                </c:pt>
                <c:pt idx="335">
                  <c:v>1.41408096487359E-8</c:v>
                </c:pt>
                <c:pt idx="336">
                  <c:v>8.6265571771048892E-9</c:v>
                </c:pt>
                <c:pt idx="337">
                  <c:v>1.03002741988974E-7</c:v>
                </c:pt>
                <c:pt idx="338">
                  <c:v>3.1839096304381499E-9</c:v>
                </c:pt>
                <c:pt idx="339">
                  <c:v>1.5642000991006001E-8</c:v>
                </c:pt>
                <c:pt idx="340">
                  <c:v>0.85289839153926394</c:v>
                </c:pt>
                <c:pt idx="341">
                  <c:v>4.6920225958672202E-8</c:v>
                </c:pt>
                <c:pt idx="342">
                  <c:v>8.1228039249913604E-8</c:v>
                </c:pt>
                <c:pt idx="343">
                  <c:v>4.4992773206881001E-6</c:v>
                </c:pt>
                <c:pt idx="344">
                  <c:v>1.7551783644090001E-7</c:v>
                </c:pt>
                <c:pt idx="345">
                  <c:v>2.74660490277357E-7</c:v>
                </c:pt>
                <c:pt idx="346">
                  <c:v>1.8492962561228601E-5</c:v>
                </c:pt>
                <c:pt idx="347">
                  <c:v>1.44947749534143E-7</c:v>
                </c:pt>
                <c:pt idx="348">
                  <c:v>3.2123390309276502E-10</c:v>
                </c:pt>
                <c:pt idx="349">
                  <c:v>4.1590665217455798E-8</c:v>
                </c:pt>
                <c:pt idx="350">
                  <c:v>9.1077980328993498E-10</c:v>
                </c:pt>
                <c:pt idx="351">
                  <c:v>1.31108162184416E-7</c:v>
                </c:pt>
                <c:pt idx="352">
                  <c:v>1.6037369201784601E-9</c:v>
                </c:pt>
                <c:pt idx="353">
                  <c:v>2.8984473251100801E-7</c:v>
                </c:pt>
                <c:pt idx="354">
                  <c:v>1.8535832434528101E-8</c:v>
                </c:pt>
                <c:pt idx="355">
                  <c:v>6.9468647313769996E-9</c:v>
                </c:pt>
                <c:pt idx="356">
                  <c:v>0.53074413609105497</c:v>
                </c:pt>
                <c:pt idx="357">
                  <c:v>3.4758089232913802E-8</c:v>
                </c:pt>
                <c:pt idx="358">
                  <c:v>0.99996303492955996</c:v>
                </c:pt>
                <c:pt idx="359">
                  <c:v>6.4546828560421496E-8</c:v>
                </c:pt>
                <c:pt idx="360">
                  <c:v>9.8492729886043902E-11</c:v>
                </c:pt>
                <c:pt idx="361">
                  <c:v>1.4160581857982799E-7</c:v>
                </c:pt>
                <c:pt idx="362">
                  <c:v>7.5829985699892707E-8</c:v>
                </c:pt>
                <c:pt idx="363">
                  <c:v>4.0568001687137201E-8</c:v>
                </c:pt>
                <c:pt idx="364">
                  <c:v>6.0818281157018702E-8</c:v>
                </c:pt>
                <c:pt idx="365">
                  <c:v>4.0642685472328201E-8</c:v>
                </c:pt>
                <c:pt idx="366">
                  <c:v>0.28948092705420703</c:v>
                </c:pt>
                <c:pt idx="367">
                  <c:v>0.148171031588964</c:v>
                </c:pt>
                <c:pt idx="368">
                  <c:v>0.339632353439215</c:v>
                </c:pt>
                <c:pt idx="369">
                  <c:v>4.0056168704048299E-8</c:v>
                </c:pt>
                <c:pt idx="370">
                  <c:v>2.7526565778231701E-7</c:v>
                </c:pt>
                <c:pt idx="371">
                  <c:v>1.1381316662755299E-7</c:v>
                </c:pt>
                <c:pt idx="372">
                  <c:v>6.7659885798299997E-8</c:v>
                </c:pt>
                <c:pt idx="373">
                  <c:v>1.3297978065125501E-7</c:v>
                </c:pt>
                <c:pt idx="374">
                  <c:v>1.36419659914565E-8</c:v>
                </c:pt>
                <c:pt idx="375">
                  <c:v>1.1405941691040199E-6</c:v>
                </c:pt>
                <c:pt idx="376">
                  <c:v>4.8958265177036499E-6</c:v>
                </c:pt>
                <c:pt idx="377">
                  <c:v>6.0243160609427298E-9</c:v>
                </c:pt>
                <c:pt idx="378">
                  <c:v>2.3340454195452301E-7</c:v>
                </c:pt>
                <c:pt idx="379">
                  <c:v>2.75004680183981E-8</c:v>
                </c:pt>
                <c:pt idx="380">
                  <c:v>2.1922493140935601E-7</c:v>
                </c:pt>
                <c:pt idx="381">
                  <c:v>1.4724602317238701E-7</c:v>
                </c:pt>
                <c:pt idx="382">
                  <c:v>3.4824727614566103E-8</c:v>
                </c:pt>
                <c:pt idx="383">
                  <c:v>3.1028274737943402E-9</c:v>
                </c:pt>
                <c:pt idx="384">
                  <c:v>2.78792334113799E-8</c:v>
                </c:pt>
                <c:pt idx="385">
                  <c:v>5.9708461499895895E-7</c:v>
                </c:pt>
                <c:pt idx="386">
                  <c:v>1.1238475883382801E-8</c:v>
                </c:pt>
                <c:pt idx="387">
                  <c:v>7.5276785191437805E-8</c:v>
                </c:pt>
                <c:pt idx="388">
                  <c:v>1.2710530899897899E-7</c:v>
                </c:pt>
                <c:pt idx="389">
                  <c:v>5.4910310302205698E-8</c:v>
                </c:pt>
                <c:pt idx="390">
                  <c:v>1.2093121070064999E-7</c:v>
                </c:pt>
                <c:pt idx="391">
                  <c:v>5.3828315449145699E-9</c:v>
                </c:pt>
                <c:pt idx="392">
                  <c:v>3.8284391110059002E-6</c:v>
                </c:pt>
                <c:pt idx="393">
                  <c:v>2.4141018178177401E-8</c:v>
                </c:pt>
                <c:pt idx="394">
                  <c:v>3.0707744420271099E-7</c:v>
                </c:pt>
                <c:pt idx="395">
                  <c:v>1.10177917694876E-7</c:v>
                </c:pt>
                <c:pt idx="396">
                  <c:v>5.8525714206643703E-7</c:v>
                </c:pt>
                <c:pt idx="397">
                  <c:v>1.32908196831856E-8</c:v>
                </c:pt>
                <c:pt idx="398">
                  <c:v>1.3415720985349299E-7</c:v>
                </c:pt>
                <c:pt idx="399">
                  <c:v>0.136737399063383</c:v>
                </c:pt>
                <c:pt idx="400">
                  <c:v>1.7002351193444799E-6</c:v>
                </c:pt>
                <c:pt idx="401">
                  <c:v>1.17209110870518E-7</c:v>
                </c:pt>
                <c:pt idx="402">
                  <c:v>4.8047610248726698E-9</c:v>
                </c:pt>
                <c:pt idx="403">
                  <c:v>1.18066201022749E-7</c:v>
                </c:pt>
                <c:pt idx="404">
                  <c:v>5.5080893123392105E-7</c:v>
                </c:pt>
                <c:pt idx="405">
                  <c:v>2.5871085209081601E-8</c:v>
                </c:pt>
                <c:pt idx="406">
                  <c:v>6.6167296353226801E-10</c:v>
                </c:pt>
                <c:pt idx="407">
                  <c:v>6.3546677570047196E-7</c:v>
                </c:pt>
                <c:pt idx="408">
                  <c:v>1.90581172684179E-7</c:v>
                </c:pt>
                <c:pt idx="409">
                  <c:v>2.5464660753193599E-8</c:v>
                </c:pt>
                <c:pt idx="410">
                  <c:v>3.3363172481706398E-7</c:v>
                </c:pt>
                <c:pt idx="411">
                  <c:v>5.8668451921498897E-8</c:v>
                </c:pt>
                <c:pt idx="412">
                  <c:v>2.67022201504605E-6</c:v>
                </c:pt>
                <c:pt idx="413">
                  <c:v>2.83621835591613E-9</c:v>
                </c:pt>
                <c:pt idx="414">
                  <c:v>2.4119476203209799E-9</c:v>
                </c:pt>
                <c:pt idx="415">
                  <c:v>2.3562051764024601E-8</c:v>
                </c:pt>
                <c:pt idx="416">
                  <c:v>3.6523519080584002E-10</c:v>
                </c:pt>
                <c:pt idx="417">
                  <c:v>2.2435712088571599E-8</c:v>
                </c:pt>
                <c:pt idx="418">
                  <c:v>4.7031039950016198E-9</c:v>
                </c:pt>
                <c:pt idx="419">
                  <c:v>1.1437525933150801E-8</c:v>
                </c:pt>
                <c:pt idx="420">
                  <c:v>5.3699046111145597E-8</c:v>
                </c:pt>
                <c:pt idx="421">
                  <c:v>7.0719466068723498E-8</c:v>
                </c:pt>
                <c:pt idx="422">
                  <c:v>7.6730967303361194E-2</c:v>
                </c:pt>
                <c:pt idx="423">
                  <c:v>5.4651007503780805E-7</c:v>
                </c:pt>
                <c:pt idx="424">
                  <c:v>5.2217923312741899E-8</c:v>
                </c:pt>
                <c:pt idx="425">
                  <c:v>9.6318241533313405E-10</c:v>
                </c:pt>
                <c:pt idx="426">
                  <c:v>2.2017180809049001E-8</c:v>
                </c:pt>
                <c:pt idx="427">
                  <c:v>2.74454729253821E-4</c:v>
                </c:pt>
                <c:pt idx="428">
                  <c:v>5.0220033488890505E-7</c:v>
                </c:pt>
                <c:pt idx="429">
                  <c:v>1.9090537378296101E-8</c:v>
                </c:pt>
                <c:pt idx="430">
                  <c:v>3.7930428359042503E-8</c:v>
                </c:pt>
                <c:pt idx="431">
                  <c:v>7.8212009792835698E-9</c:v>
                </c:pt>
                <c:pt idx="432">
                  <c:v>6.2991927782146504E-8</c:v>
                </c:pt>
                <c:pt idx="433">
                  <c:v>4.1689331321814701E-7</c:v>
                </c:pt>
                <c:pt idx="434">
                  <c:v>1.5066025034644801E-8</c:v>
                </c:pt>
                <c:pt idx="435">
                  <c:v>1.6833420103411499E-6</c:v>
                </c:pt>
                <c:pt idx="436">
                  <c:v>1.9014967002079801E-7</c:v>
                </c:pt>
                <c:pt idx="437">
                  <c:v>5.8415468209028998E-8</c:v>
                </c:pt>
                <c:pt idx="438">
                  <c:v>9.0616713194829797E-6</c:v>
                </c:pt>
                <c:pt idx="439">
                  <c:v>4.17379111870341E-8</c:v>
                </c:pt>
                <c:pt idx="440">
                  <c:v>1.0289626007238101E-6</c:v>
                </c:pt>
                <c:pt idx="441">
                  <c:v>7.1838118877027498E-8</c:v>
                </c:pt>
                <c:pt idx="442">
                  <c:v>1.36128560136603E-8</c:v>
                </c:pt>
                <c:pt idx="443">
                  <c:v>6.7850857379944295E-7</c:v>
                </c:pt>
                <c:pt idx="444">
                  <c:v>1.3499722189878099E-8</c:v>
                </c:pt>
                <c:pt idx="445">
                  <c:v>1.2397032670774801E-5</c:v>
                </c:pt>
                <c:pt idx="446">
                  <c:v>3.6665925272631101E-10</c:v>
                </c:pt>
                <c:pt idx="447">
                  <c:v>1.7620616896316501E-7</c:v>
                </c:pt>
                <c:pt idx="448">
                  <c:v>6.3677395892433199E-6</c:v>
                </c:pt>
                <c:pt idx="449">
                  <c:v>1.61662944630949E-6</c:v>
                </c:pt>
                <c:pt idx="450">
                  <c:v>9.7441490305454298E-9</c:v>
                </c:pt>
                <c:pt idx="451">
                  <c:v>1.10418451671807E-5</c:v>
                </c:pt>
                <c:pt idx="452">
                  <c:v>4.9735039818875902E-8</c:v>
                </c:pt>
                <c:pt idx="453">
                  <c:v>4.13858421074861E-6</c:v>
                </c:pt>
                <c:pt idx="454">
                  <c:v>1.0352254480567401E-4</c:v>
                </c:pt>
                <c:pt idx="455">
                  <c:v>1.4270122911789E-7</c:v>
                </c:pt>
                <c:pt idx="456">
                  <c:v>6.1616137691670106E-8</c:v>
                </c:pt>
                <c:pt idx="457">
                  <c:v>5.0094300152746199E-7</c:v>
                </c:pt>
                <c:pt idx="458">
                  <c:v>2.9404629443660998E-6</c:v>
                </c:pt>
                <c:pt idx="459">
                  <c:v>1.1665741585015799E-6</c:v>
                </c:pt>
                <c:pt idx="460">
                  <c:v>3.1541678589640998E-8</c:v>
                </c:pt>
                <c:pt idx="461">
                  <c:v>5.2079408873508702E-6</c:v>
                </c:pt>
                <c:pt idx="462">
                  <c:v>1.32236316659983E-6</c:v>
                </c:pt>
                <c:pt idx="463">
                  <c:v>9.56321733399178E-8</c:v>
                </c:pt>
                <c:pt idx="464">
                  <c:v>5.6492806064624403E-10</c:v>
                </c:pt>
                <c:pt idx="465">
                  <c:v>8.1763348532274004E-10</c:v>
                </c:pt>
                <c:pt idx="466">
                  <c:v>2.4005897371110499E-7</c:v>
                </c:pt>
                <c:pt idx="467">
                  <c:v>2.6272422507290299E-8</c:v>
                </c:pt>
                <c:pt idx="468">
                  <c:v>1.2151037935127801E-6</c:v>
                </c:pt>
                <c:pt idx="469">
                  <c:v>2.2106184556943101E-6</c:v>
                </c:pt>
                <c:pt idx="470">
                  <c:v>2.2275682493937599E-7</c:v>
                </c:pt>
                <c:pt idx="471">
                  <c:v>3.1163065123890397E-8</c:v>
                </c:pt>
                <c:pt idx="472">
                  <c:v>1.7032219432604098E-5</c:v>
                </c:pt>
                <c:pt idx="473">
                  <c:v>1.9662386864906302E-9</c:v>
                </c:pt>
                <c:pt idx="474">
                  <c:v>9.2757844012275603E-6</c:v>
                </c:pt>
                <c:pt idx="475">
                  <c:v>2.9483106388103602E-7</c:v>
                </c:pt>
                <c:pt idx="476">
                  <c:v>4.3259254990603197E-8</c:v>
                </c:pt>
                <c:pt idx="477">
                  <c:v>1.0847872072444599E-6</c:v>
                </c:pt>
                <c:pt idx="478">
                  <c:v>1.5898796088631199E-7</c:v>
                </c:pt>
                <c:pt idx="479">
                  <c:v>1.0141750327631299E-6</c:v>
                </c:pt>
                <c:pt idx="480">
                  <c:v>1.58581985451049E-7</c:v>
                </c:pt>
                <c:pt idx="481">
                  <c:v>2.5642564494555601E-7</c:v>
                </c:pt>
                <c:pt idx="482">
                  <c:v>2.3674290918253099E-8</c:v>
                </c:pt>
                <c:pt idx="483">
                  <c:v>3.3821250732324402E-7</c:v>
                </c:pt>
                <c:pt idx="484">
                  <c:v>1.7484501526771001E-8</c:v>
                </c:pt>
                <c:pt idx="485">
                  <c:v>3.6925281740986101E-5</c:v>
                </c:pt>
                <c:pt idx="486">
                  <c:v>1.9229338888797601E-6</c:v>
                </c:pt>
                <c:pt idx="487">
                  <c:v>1.5482206613899199E-5</c:v>
                </c:pt>
                <c:pt idx="488">
                  <c:v>5.6242254046807202E-2</c:v>
                </c:pt>
                <c:pt idx="489">
                  <c:v>3.90444917103553E-7</c:v>
                </c:pt>
                <c:pt idx="490">
                  <c:v>0.16538660315193399</c:v>
                </c:pt>
                <c:pt idx="491">
                  <c:v>5.3207045019574699E-8</c:v>
                </c:pt>
                <c:pt idx="492">
                  <c:v>8.9885156570278693E-2</c:v>
                </c:pt>
                <c:pt idx="493">
                  <c:v>8.8411248744249704E-8</c:v>
                </c:pt>
                <c:pt idx="494">
                  <c:v>5.82174533609582E-8</c:v>
                </c:pt>
                <c:pt idx="495">
                  <c:v>4.8157171205989503E-9</c:v>
                </c:pt>
                <c:pt idx="496">
                  <c:v>1.9863640655732599E-5</c:v>
                </c:pt>
                <c:pt idx="497">
                  <c:v>3.5500615345201698E-7</c:v>
                </c:pt>
                <c:pt idx="498">
                  <c:v>2.6973481075884999E-7</c:v>
                </c:pt>
                <c:pt idx="499">
                  <c:v>2.9962586707453599E-8</c:v>
                </c:pt>
                <c:pt idx="500">
                  <c:v>1.7547674996158099E-4</c:v>
                </c:pt>
                <c:pt idx="501">
                  <c:v>0.110233119341862</c:v>
                </c:pt>
                <c:pt idx="502">
                  <c:v>2.8661667663599101E-4</c:v>
                </c:pt>
                <c:pt idx="503">
                  <c:v>2.5742338449749901E-7</c:v>
                </c:pt>
                <c:pt idx="504">
                  <c:v>2.6726126404278801E-8</c:v>
                </c:pt>
                <c:pt idx="505">
                  <c:v>4.2131232582266799E-9</c:v>
                </c:pt>
                <c:pt idx="506">
                  <c:v>5.9518882256772E-9</c:v>
                </c:pt>
                <c:pt idx="507">
                  <c:v>1.07634806118034E-8</c:v>
                </c:pt>
                <c:pt idx="508">
                  <c:v>5.4437982697289999E-2</c:v>
                </c:pt>
                <c:pt idx="509">
                  <c:v>5.0724706298930604E-3</c:v>
                </c:pt>
                <c:pt idx="510">
                  <c:v>7.8398703343997496E-7</c:v>
                </c:pt>
                <c:pt idx="511">
                  <c:v>0.10363721249468601</c:v>
                </c:pt>
                <c:pt idx="512">
                  <c:v>1.08815714962205E-2</c:v>
                </c:pt>
                <c:pt idx="513">
                  <c:v>1.85335712548406E-8</c:v>
                </c:pt>
                <c:pt idx="514">
                  <c:v>6.7542922555940102E-8</c:v>
                </c:pt>
                <c:pt idx="515">
                  <c:v>9.2535985060478495E-3</c:v>
                </c:pt>
                <c:pt idx="516">
                  <c:v>3.4109911928844799E-9</c:v>
                </c:pt>
                <c:pt idx="517">
                  <c:v>0.15538691874357799</c:v>
                </c:pt>
                <c:pt idx="518">
                  <c:v>0.11872884458158001</c:v>
                </c:pt>
                <c:pt idx="519">
                  <c:v>1.2072531183763601E-3</c:v>
                </c:pt>
                <c:pt idx="520">
                  <c:v>0.12916081082643299</c:v>
                </c:pt>
                <c:pt idx="521">
                  <c:v>1.8898517359768399E-6</c:v>
                </c:pt>
                <c:pt idx="522">
                  <c:v>1.05480382270989E-8</c:v>
                </c:pt>
                <c:pt idx="523">
                  <c:v>6.2239467734826495E-5</c:v>
                </c:pt>
                <c:pt idx="524">
                  <c:v>0.138938396900565</c:v>
                </c:pt>
                <c:pt idx="525">
                  <c:v>0.112355637958983</c:v>
                </c:pt>
                <c:pt idx="526">
                  <c:v>3.6360444829374101E-7</c:v>
                </c:pt>
                <c:pt idx="527">
                  <c:v>3.9773515810714699E-8</c:v>
                </c:pt>
                <c:pt idx="528">
                  <c:v>7.1049003257153903E-9</c:v>
                </c:pt>
                <c:pt idx="529">
                  <c:v>1.34181324263896E-8</c:v>
                </c:pt>
                <c:pt idx="530">
                  <c:v>6.1982416569265703E-7</c:v>
                </c:pt>
                <c:pt idx="531">
                  <c:v>6.9467215596142199E-6</c:v>
                </c:pt>
                <c:pt idx="532">
                  <c:v>6.6907514366761203E-6</c:v>
                </c:pt>
                <c:pt idx="533">
                  <c:v>1.0893084257126099E-6</c:v>
                </c:pt>
                <c:pt idx="534">
                  <c:v>2.73531974816969E-8</c:v>
                </c:pt>
                <c:pt idx="535">
                  <c:v>6.6448211869237398E-8</c:v>
                </c:pt>
                <c:pt idx="536">
                  <c:v>7.13903396801782E-6</c:v>
                </c:pt>
                <c:pt idx="537">
                  <c:v>1.58534108577645E-7</c:v>
                </c:pt>
                <c:pt idx="538">
                  <c:v>1.54216909221143E-8</c:v>
                </c:pt>
                <c:pt idx="539">
                  <c:v>2.16312000335637E-6</c:v>
                </c:pt>
                <c:pt idx="540">
                  <c:v>5.8534069079179596E-7</c:v>
                </c:pt>
                <c:pt idx="541">
                  <c:v>1.5774453029974201E-8</c:v>
                </c:pt>
                <c:pt idx="542">
                  <c:v>6.1740609352325702E-7</c:v>
                </c:pt>
                <c:pt idx="543">
                  <c:v>8.0721982346238501E-7</c:v>
                </c:pt>
                <c:pt idx="544">
                  <c:v>5.6886274824404601E-7</c:v>
                </c:pt>
                <c:pt idx="545">
                  <c:v>1.20693691395761E-8</c:v>
                </c:pt>
                <c:pt idx="546">
                  <c:v>5.1445442905110698E-8</c:v>
                </c:pt>
                <c:pt idx="547">
                  <c:v>1.6418737758656099E-8</c:v>
                </c:pt>
                <c:pt idx="548">
                  <c:v>1.8931840485701602E-8</c:v>
                </c:pt>
                <c:pt idx="549">
                  <c:v>3.2687984377929798E-7</c:v>
                </c:pt>
                <c:pt idx="550">
                  <c:v>5.0326460614016703E-8</c:v>
                </c:pt>
                <c:pt idx="551">
                  <c:v>1.4058340311333001E-7</c:v>
                </c:pt>
                <c:pt idx="552">
                  <c:v>1.28898774255279E-5</c:v>
                </c:pt>
                <c:pt idx="553">
                  <c:v>1.99906471780899E-7</c:v>
                </c:pt>
                <c:pt idx="554">
                  <c:v>2.1693006713965298E-8</c:v>
                </c:pt>
                <c:pt idx="555">
                  <c:v>1.25775466943537E-8</c:v>
                </c:pt>
                <c:pt idx="556">
                  <c:v>7.8012853284201905E-7</c:v>
                </c:pt>
                <c:pt idx="557">
                  <c:v>9.5894260783597294E-7</c:v>
                </c:pt>
                <c:pt idx="558">
                  <c:v>1.4252305562905099E-8</c:v>
                </c:pt>
                <c:pt idx="559">
                  <c:v>6.3238915747653697E-10</c:v>
                </c:pt>
                <c:pt idx="560">
                  <c:v>1.7755481684332699E-9</c:v>
                </c:pt>
                <c:pt idx="561">
                  <c:v>4.7853550312818401E-9</c:v>
                </c:pt>
                <c:pt idx="562">
                  <c:v>3.7555823596440502E-8</c:v>
                </c:pt>
                <c:pt idx="563">
                  <c:v>3.2392988807464899E-7</c:v>
                </c:pt>
                <c:pt idx="564">
                  <c:v>3.3545491120900098E-8</c:v>
                </c:pt>
                <c:pt idx="565">
                  <c:v>5.4112320917438699E-6</c:v>
                </c:pt>
                <c:pt idx="566">
                  <c:v>4.4270169340614201E-9</c:v>
                </c:pt>
                <c:pt idx="567">
                  <c:v>6.43137608684341E-6</c:v>
                </c:pt>
                <c:pt idx="568">
                  <c:v>1.4288531615044301E-7</c:v>
                </c:pt>
                <c:pt idx="569">
                  <c:v>3.4425417594765598E-2</c:v>
                </c:pt>
                <c:pt idx="570">
                  <c:v>3.6356983811529498E-5</c:v>
                </c:pt>
                <c:pt idx="571">
                  <c:v>5.9039127973824497E-2</c:v>
                </c:pt>
                <c:pt idx="572">
                  <c:v>6.5257732602598302E-9</c:v>
                </c:pt>
                <c:pt idx="573">
                  <c:v>3.3184854512050298E-8</c:v>
                </c:pt>
                <c:pt idx="574">
                  <c:v>6.2231964107321104E-9</c:v>
                </c:pt>
                <c:pt idx="575">
                  <c:v>3.7855886361470603E-7</c:v>
                </c:pt>
                <c:pt idx="576">
                  <c:v>4.7379965184767003E-2</c:v>
                </c:pt>
                <c:pt idx="577">
                  <c:v>9.4468810846148096E-5</c:v>
                </c:pt>
                <c:pt idx="578">
                  <c:v>1.6863234686044402E-8</c:v>
                </c:pt>
                <c:pt idx="579">
                  <c:v>1.33174138049175E-7</c:v>
                </c:pt>
                <c:pt idx="580">
                  <c:v>3.3761042235956199E-5</c:v>
                </c:pt>
                <c:pt idx="581">
                  <c:v>5.2683845978507499E-6</c:v>
                </c:pt>
                <c:pt idx="582">
                  <c:v>2.0587306047506202E-6</c:v>
                </c:pt>
                <c:pt idx="583">
                  <c:v>3.6189104997053602E-6</c:v>
                </c:pt>
                <c:pt idx="584">
                  <c:v>1.00289417045468E-7</c:v>
                </c:pt>
                <c:pt idx="585">
                  <c:v>1.61766526905277E-6</c:v>
                </c:pt>
                <c:pt idx="586">
                  <c:v>1.49845773733235E-2</c:v>
                </c:pt>
                <c:pt idx="587">
                  <c:v>2.6025561234075501E-9</c:v>
                </c:pt>
                <c:pt idx="588">
                  <c:v>3.7127879479180201E-8</c:v>
                </c:pt>
                <c:pt idx="589">
                  <c:v>1.16347238800775E-7</c:v>
                </c:pt>
                <c:pt idx="590">
                  <c:v>5.2927988119672797E-8</c:v>
                </c:pt>
                <c:pt idx="591">
                  <c:v>1.2300212208609601E-6</c:v>
                </c:pt>
                <c:pt idx="592">
                  <c:v>3.2735607315279802E-9</c:v>
                </c:pt>
                <c:pt idx="593">
                  <c:v>9.91861530997185E-8</c:v>
                </c:pt>
                <c:pt idx="594">
                  <c:v>3.8771499485478503E-8</c:v>
                </c:pt>
                <c:pt idx="595">
                  <c:v>2.7505508850594898E-7</c:v>
                </c:pt>
                <c:pt idx="596">
                  <c:v>2.0254169497129802E-2</c:v>
                </c:pt>
                <c:pt idx="597">
                  <c:v>1.4076459707650101E-5</c:v>
                </c:pt>
                <c:pt idx="598">
                  <c:v>1.6682081924288099E-7</c:v>
                </c:pt>
                <c:pt idx="599">
                  <c:v>3.8550725419966301E-8</c:v>
                </c:pt>
                <c:pt idx="600">
                  <c:v>3.7522582174664598E-7</c:v>
                </c:pt>
                <c:pt idx="601">
                  <c:v>6.2682075575745303E-6</c:v>
                </c:pt>
                <c:pt idx="602">
                  <c:v>1.94093783387378E-7</c:v>
                </c:pt>
                <c:pt idx="603">
                  <c:v>1.7610388087871999E-7</c:v>
                </c:pt>
                <c:pt idx="604">
                  <c:v>3.3875056344448498E-2</c:v>
                </c:pt>
                <c:pt idx="605">
                  <c:v>2.7351766881495702E-7</c:v>
                </c:pt>
                <c:pt idx="606">
                  <c:v>4.0027221777548403E-6</c:v>
                </c:pt>
                <c:pt idx="607">
                  <c:v>7.1122847078946203E-7</c:v>
                </c:pt>
                <c:pt idx="608">
                  <c:v>9.4250933164834098E-7</c:v>
                </c:pt>
                <c:pt idx="609">
                  <c:v>1.54639001750826E-6</c:v>
                </c:pt>
                <c:pt idx="610">
                  <c:v>1.6144086014244399E-7</c:v>
                </c:pt>
                <c:pt idx="611">
                  <c:v>1.7455860517472901E-8</c:v>
                </c:pt>
                <c:pt idx="612">
                  <c:v>7.8166536070628008E-9</c:v>
                </c:pt>
                <c:pt idx="613">
                  <c:v>1.8960287150643001E-2</c:v>
                </c:pt>
                <c:pt idx="614">
                  <c:v>3.9055867214003102E-8</c:v>
                </c:pt>
                <c:pt idx="615">
                  <c:v>1.3381011329555301E-6</c:v>
                </c:pt>
                <c:pt idx="616">
                  <c:v>1.4920083138348601E-6</c:v>
                </c:pt>
                <c:pt idx="617">
                  <c:v>1.0249633609851099E-6</c:v>
                </c:pt>
                <c:pt idx="618">
                  <c:v>3.58604484350502E-2</c:v>
                </c:pt>
                <c:pt idx="619">
                  <c:v>1.6056827239961299E-5</c:v>
                </c:pt>
                <c:pt idx="620">
                  <c:v>1.4793271936804301E-6</c:v>
                </c:pt>
                <c:pt idx="621">
                  <c:v>3.1729608783219998E-7</c:v>
                </c:pt>
                <c:pt idx="622">
                  <c:v>1.4107173807834E-4</c:v>
                </c:pt>
                <c:pt idx="623">
                  <c:v>3.7336685157863E-8</c:v>
                </c:pt>
                <c:pt idx="624">
                  <c:v>4.6850112904810502E-7</c:v>
                </c:pt>
                <c:pt idx="625">
                  <c:v>3.9607486723654898E-7</c:v>
                </c:pt>
                <c:pt idx="626">
                  <c:v>8.5519068420963706E-9</c:v>
                </c:pt>
                <c:pt idx="627">
                  <c:v>4.8194341431987697E-6</c:v>
                </c:pt>
                <c:pt idx="628">
                  <c:v>1.76876946047293E-8</c:v>
                </c:pt>
                <c:pt idx="629">
                  <c:v>2.7021702204583602E-2</c:v>
                </c:pt>
                <c:pt idx="630">
                  <c:v>8.2454361045137297E-7</c:v>
                </c:pt>
                <c:pt idx="631">
                  <c:v>3.0096252407970899E-8</c:v>
                </c:pt>
                <c:pt idx="632">
                  <c:v>1.9846801128006101E-6</c:v>
                </c:pt>
                <c:pt idx="633">
                  <c:v>7.9977437382834904E-7</c:v>
                </c:pt>
                <c:pt idx="634">
                  <c:v>9.1012489311603405E-8</c:v>
                </c:pt>
                <c:pt idx="635">
                  <c:v>5.2107655864335001E-6</c:v>
                </c:pt>
                <c:pt idx="636">
                  <c:v>9.8500708100260695E-2</c:v>
                </c:pt>
                <c:pt idx="637">
                  <c:v>3.8365847016189901E-7</c:v>
                </c:pt>
                <c:pt idx="638">
                  <c:v>3.2240251350689202E-4</c:v>
                </c:pt>
                <c:pt idx="639">
                  <c:v>5.5825057455117396E-10</c:v>
                </c:pt>
                <c:pt idx="640">
                  <c:v>1.10932632748546E-7</c:v>
                </c:pt>
                <c:pt idx="641">
                  <c:v>1.1233215006362001E-6</c:v>
                </c:pt>
                <c:pt idx="642">
                  <c:v>8.94007378958164E-7</c:v>
                </c:pt>
                <c:pt idx="643">
                  <c:v>1.5881075147795099E-8</c:v>
                </c:pt>
                <c:pt idx="644">
                  <c:v>9.9900440394508302E-7</c:v>
                </c:pt>
                <c:pt idx="645">
                  <c:v>4.2204400567985102E-9</c:v>
                </c:pt>
                <c:pt idx="646">
                  <c:v>2.4466122826957398E-7</c:v>
                </c:pt>
                <c:pt idx="647">
                  <c:v>5.6010729467852602E-9</c:v>
                </c:pt>
                <c:pt idx="648">
                  <c:v>1.9693723967626899E-8</c:v>
                </c:pt>
                <c:pt idx="649">
                  <c:v>2.9237406610670001E-8</c:v>
                </c:pt>
                <c:pt idx="650">
                  <c:v>2.34589953283477E-9</c:v>
                </c:pt>
                <c:pt idx="651">
                  <c:v>3.0071953517415298E-8</c:v>
                </c:pt>
                <c:pt idx="652">
                  <c:v>1.1955585333649301E-7</c:v>
                </c:pt>
                <c:pt idx="653">
                  <c:v>2.0182969226688299E-3</c:v>
                </c:pt>
                <c:pt idx="654">
                  <c:v>3.8456423490952301E-9</c:v>
                </c:pt>
                <c:pt idx="655">
                  <c:v>6.5562665971004906E-8</c:v>
                </c:pt>
                <c:pt idx="656">
                  <c:v>3.1739120531134299E-7</c:v>
                </c:pt>
                <c:pt idx="657">
                  <c:v>4.3260404054632602E-7</c:v>
                </c:pt>
                <c:pt idx="658">
                  <c:v>3.6513845954901401E-8</c:v>
                </c:pt>
                <c:pt idx="659">
                  <c:v>3.10199687377765E-6</c:v>
                </c:pt>
                <c:pt idx="660">
                  <c:v>9.2214598017451593E-5</c:v>
                </c:pt>
                <c:pt idx="661">
                  <c:v>2.2441931930846601E-8</c:v>
                </c:pt>
                <c:pt idx="662">
                  <c:v>1.3755028672303301E-5</c:v>
                </c:pt>
                <c:pt idx="663">
                  <c:v>1.3258285071563999E-9</c:v>
                </c:pt>
                <c:pt idx="664">
                  <c:v>1.49175591065733E-7</c:v>
                </c:pt>
                <c:pt idx="665">
                  <c:v>1.4536441077349501E-7</c:v>
                </c:pt>
                <c:pt idx="666">
                  <c:v>2.15930874562027E-7</c:v>
                </c:pt>
                <c:pt idx="667">
                  <c:v>4.3218982672727398E-2</c:v>
                </c:pt>
                <c:pt idx="668">
                  <c:v>3.05459277100247E-6</c:v>
                </c:pt>
                <c:pt idx="669">
                  <c:v>7.7474161582397104E-7</c:v>
                </c:pt>
                <c:pt idx="670">
                  <c:v>6.3901062808639996E-7</c:v>
                </c:pt>
                <c:pt idx="671">
                  <c:v>6.4580885954470804E-9</c:v>
                </c:pt>
                <c:pt idx="672">
                  <c:v>1.8425876365574701E-6</c:v>
                </c:pt>
                <c:pt idx="673">
                  <c:v>4.42482996770058E-8</c:v>
                </c:pt>
                <c:pt idx="674">
                  <c:v>8.8792869861656801E-7</c:v>
                </c:pt>
                <c:pt idx="675">
                  <c:v>2.3976597201789101E-7</c:v>
                </c:pt>
                <c:pt idx="676">
                  <c:v>3.9613177918170803E-8</c:v>
                </c:pt>
                <c:pt idx="677">
                  <c:v>3.0410553532450999E-9</c:v>
                </c:pt>
                <c:pt idx="678">
                  <c:v>7.8015838583374692E-9</c:v>
                </c:pt>
                <c:pt idx="679">
                  <c:v>2.2785152718518201E-10</c:v>
                </c:pt>
                <c:pt idx="680">
                  <c:v>3.3621223786671197E-10</c:v>
                </c:pt>
                <c:pt idx="681">
                  <c:v>3.2370033374249099E-8</c:v>
                </c:pt>
                <c:pt idx="682">
                  <c:v>8.2022974215031904E-8</c:v>
                </c:pt>
                <c:pt idx="683">
                  <c:v>5.0357555311462801E-9</c:v>
                </c:pt>
                <c:pt idx="684">
                  <c:v>1.84631746235129E-9</c:v>
                </c:pt>
                <c:pt idx="685">
                  <c:v>4.0726512551865499E-10</c:v>
                </c:pt>
                <c:pt idx="686">
                  <c:v>2.8400768763369402E-10</c:v>
                </c:pt>
                <c:pt idx="687">
                  <c:v>0.187485972474809</c:v>
                </c:pt>
                <c:pt idx="688">
                  <c:v>2.8401772649687401E-9</c:v>
                </c:pt>
                <c:pt idx="689">
                  <c:v>1.06434826171738E-9</c:v>
                </c:pt>
                <c:pt idx="690">
                  <c:v>9.59922465087267E-8</c:v>
                </c:pt>
                <c:pt idx="691">
                  <c:v>4.5417495489140098E-8</c:v>
                </c:pt>
                <c:pt idx="692">
                  <c:v>1.5114323175597999E-8</c:v>
                </c:pt>
                <c:pt idx="693">
                  <c:v>1.3733506703405701E-7</c:v>
                </c:pt>
                <c:pt idx="694">
                  <c:v>2.01616038293719E-9</c:v>
                </c:pt>
                <c:pt idx="695">
                  <c:v>1.2161010143038E-5</c:v>
                </c:pt>
                <c:pt idx="696">
                  <c:v>4.2090331684729303E-8</c:v>
                </c:pt>
                <c:pt idx="697">
                  <c:v>2.8977748854488897E-7</c:v>
                </c:pt>
                <c:pt idx="698">
                  <c:v>1.35042299450285E-6</c:v>
                </c:pt>
                <c:pt idx="699">
                  <c:v>3.6360519055305898E-9</c:v>
                </c:pt>
                <c:pt idx="700">
                  <c:v>1.9305559089988701E-7</c:v>
                </c:pt>
                <c:pt idx="701">
                  <c:v>4.7019523351216401E-7</c:v>
                </c:pt>
                <c:pt idx="702">
                  <c:v>1.1342115304140501E-8</c:v>
                </c:pt>
                <c:pt idx="703">
                  <c:v>2.3985182582889099E-2</c:v>
                </c:pt>
                <c:pt idx="704">
                  <c:v>1.0330227661028999E-7</c:v>
                </c:pt>
                <c:pt idx="705">
                  <c:v>1.5329029880484799E-7</c:v>
                </c:pt>
                <c:pt idx="706">
                  <c:v>2.6714494443029399E-7</c:v>
                </c:pt>
                <c:pt idx="707">
                  <c:v>2.1489967461336999E-5</c:v>
                </c:pt>
                <c:pt idx="708">
                  <c:v>2.53172977888336E-7</c:v>
                </c:pt>
                <c:pt idx="709">
                  <c:v>9.8424526270892095E-7</c:v>
                </c:pt>
                <c:pt idx="710">
                  <c:v>5.9085294950036899E-6</c:v>
                </c:pt>
                <c:pt idx="711">
                  <c:v>3.4985352363805599E-8</c:v>
                </c:pt>
                <c:pt idx="712">
                  <c:v>3.5106498848622302E-8</c:v>
                </c:pt>
                <c:pt idx="713">
                  <c:v>9.0502426952171006E-2</c:v>
                </c:pt>
                <c:pt idx="714">
                  <c:v>5.36384178578391E-7</c:v>
                </c:pt>
                <c:pt idx="715">
                  <c:v>4.1364853245936801E-7</c:v>
                </c:pt>
                <c:pt idx="716">
                  <c:v>2.4216020358500099E-2</c:v>
                </c:pt>
                <c:pt idx="717">
                  <c:v>6.5977134085941202E-3</c:v>
                </c:pt>
                <c:pt idx="718">
                  <c:v>8.1237088224315106E-9</c:v>
                </c:pt>
                <c:pt idx="719">
                  <c:v>5.4532451772156197E-8</c:v>
                </c:pt>
                <c:pt idx="720">
                  <c:v>1.5071594856305701E-7</c:v>
                </c:pt>
                <c:pt idx="721">
                  <c:v>7.5904877639557801E-7</c:v>
                </c:pt>
                <c:pt idx="722">
                  <c:v>8.3681596096577001E-8</c:v>
                </c:pt>
                <c:pt idx="723">
                  <c:v>2.2823990714688101E-7</c:v>
                </c:pt>
                <c:pt idx="724">
                  <c:v>3.85545965390248E-2</c:v>
                </c:pt>
                <c:pt idx="725">
                  <c:v>2.21128810947022E-8</c:v>
                </c:pt>
                <c:pt idx="726">
                  <c:v>2.5026311084946001E-6</c:v>
                </c:pt>
                <c:pt idx="727">
                  <c:v>2.03186777368277E-2</c:v>
                </c:pt>
                <c:pt idx="728">
                  <c:v>1.7682297085223898E-5</c:v>
                </c:pt>
                <c:pt idx="729">
                  <c:v>1.6427647548191001E-7</c:v>
                </c:pt>
                <c:pt idx="730">
                  <c:v>3.74537777602472E-8</c:v>
                </c:pt>
                <c:pt idx="731">
                  <c:v>1.36540036701051E-6</c:v>
                </c:pt>
                <c:pt idx="732">
                  <c:v>1.09679916074927E-7</c:v>
                </c:pt>
                <c:pt idx="733">
                  <c:v>3.82953640163443E-9</c:v>
                </c:pt>
                <c:pt idx="734">
                  <c:v>2.8708983291748099E-6</c:v>
                </c:pt>
                <c:pt idx="735">
                  <c:v>4.93937196160933E-9</c:v>
                </c:pt>
                <c:pt idx="736">
                  <c:v>3.0327327563474102E-8</c:v>
                </c:pt>
                <c:pt idx="737">
                  <c:v>1.20540504416313E-5</c:v>
                </c:pt>
                <c:pt idx="738">
                  <c:v>2.3314815799301199E-8</c:v>
                </c:pt>
                <c:pt idx="739">
                  <c:v>3.8286110066336098E-8</c:v>
                </c:pt>
                <c:pt idx="740">
                  <c:v>1.9484545530261401E-7</c:v>
                </c:pt>
                <c:pt idx="741">
                  <c:v>1.61830495843679E-7</c:v>
                </c:pt>
                <c:pt idx="742">
                  <c:v>1.37699144433023E-6</c:v>
                </c:pt>
                <c:pt idx="743">
                  <c:v>4.99116501988234E-8</c:v>
                </c:pt>
                <c:pt idx="744">
                  <c:v>4.2029397159900699E-8</c:v>
                </c:pt>
                <c:pt idx="745">
                  <c:v>3.6019164593575E-8</c:v>
                </c:pt>
                <c:pt idx="746">
                  <c:v>1.27522356548864E-8</c:v>
                </c:pt>
                <c:pt idx="747">
                  <c:v>2.09919062224691E-10</c:v>
                </c:pt>
                <c:pt idx="748">
                  <c:v>1.1129220837841599E-7</c:v>
                </c:pt>
                <c:pt idx="749">
                  <c:v>1.4192463265044001E-9</c:v>
                </c:pt>
                <c:pt idx="750">
                  <c:v>4.2026646231525298E-10</c:v>
                </c:pt>
                <c:pt idx="751">
                  <c:v>5.2071571619349998E-9</c:v>
                </c:pt>
                <c:pt idx="752">
                  <c:v>2.29131007976106E-8</c:v>
                </c:pt>
                <c:pt idx="753">
                  <c:v>6.2595628320410701E-9</c:v>
                </c:pt>
                <c:pt idx="754">
                  <c:v>5.4361709558204397E-8</c:v>
                </c:pt>
                <c:pt idx="755">
                  <c:v>2.1336611532249898E-5</c:v>
                </c:pt>
                <c:pt idx="756">
                  <c:v>1.1571243077166899E-7</c:v>
                </c:pt>
                <c:pt idx="757">
                  <c:v>3.3726427763038402E-8</c:v>
                </c:pt>
                <c:pt idx="758">
                  <c:v>6.7125928428678006E-8</c:v>
                </c:pt>
                <c:pt idx="759">
                  <c:v>6.4072593175721504E-2</c:v>
                </c:pt>
                <c:pt idx="760">
                  <c:v>9.2870827742833197E-8</c:v>
                </c:pt>
                <c:pt idx="761">
                  <c:v>8.7219164896492704E-8</c:v>
                </c:pt>
                <c:pt idx="762">
                  <c:v>2.8802027983907801E-8</c:v>
                </c:pt>
                <c:pt idx="763">
                  <c:v>6.54979233343834E-6</c:v>
                </c:pt>
                <c:pt idx="764">
                  <c:v>1.30105367721208E-7</c:v>
                </c:pt>
                <c:pt idx="765">
                  <c:v>4.1934567527968E-8</c:v>
                </c:pt>
                <c:pt idx="766">
                  <c:v>1.9786789740383399E-8</c:v>
                </c:pt>
                <c:pt idx="767">
                  <c:v>6.5216451005739801E-8</c:v>
                </c:pt>
                <c:pt idx="768">
                  <c:v>6.8210747906059496E-7</c:v>
                </c:pt>
                <c:pt idx="769">
                  <c:v>1.8148091382141499E-8</c:v>
                </c:pt>
                <c:pt idx="770">
                  <c:v>5.3059589678617599E-9</c:v>
                </c:pt>
                <c:pt idx="771">
                  <c:v>6.5702913787090297E-2</c:v>
                </c:pt>
                <c:pt idx="772">
                  <c:v>1.3411117955614999E-7</c:v>
                </c:pt>
                <c:pt idx="773">
                  <c:v>1.3120683168890401E-7</c:v>
                </c:pt>
                <c:pt idx="774">
                  <c:v>2.0230889571222002E-8</c:v>
                </c:pt>
                <c:pt idx="775">
                  <c:v>8.70104074462708E-9</c:v>
                </c:pt>
                <c:pt idx="776">
                  <c:v>1.5317014740520801E-7</c:v>
                </c:pt>
                <c:pt idx="777">
                  <c:v>2.1423357700202699E-9</c:v>
                </c:pt>
                <c:pt idx="778">
                  <c:v>1.8195764083166601E-7</c:v>
                </c:pt>
                <c:pt idx="779">
                  <c:v>2.90947214636765E-8</c:v>
                </c:pt>
                <c:pt idx="780">
                  <c:v>1.30016162950708E-6</c:v>
                </c:pt>
                <c:pt idx="781">
                  <c:v>2.8921673978273001E-8</c:v>
                </c:pt>
                <c:pt idx="782">
                  <c:v>1.58399385477784E-7</c:v>
                </c:pt>
                <c:pt idx="783">
                  <c:v>4.0379940630270502E-8</c:v>
                </c:pt>
                <c:pt idx="784">
                  <c:v>7.2040670122816201E-8</c:v>
                </c:pt>
                <c:pt idx="785">
                  <c:v>3.1521958680411598E-7</c:v>
                </c:pt>
                <c:pt idx="786">
                  <c:v>1.3012693809928999E-2</c:v>
                </c:pt>
                <c:pt idx="787">
                  <c:v>6.5808869152228502E-7</c:v>
                </c:pt>
                <c:pt idx="788">
                  <c:v>2.8382755251460201E-8</c:v>
                </c:pt>
                <c:pt idx="789">
                  <c:v>8.8149676287213596E-4</c:v>
                </c:pt>
                <c:pt idx="790">
                  <c:v>1.37901108824546E-9</c:v>
                </c:pt>
                <c:pt idx="791">
                  <c:v>5.8152588698511097E-9</c:v>
                </c:pt>
                <c:pt idx="792">
                  <c:v>2.9764383377861299E-8</c:v>
                </c:pt>
                <c:pt idx="793">
                  <c:v>2.07338409397121E-8</c:v>
                </c:pt>
                <c:pt idx="794">
                  <c:v>5.3492264923381398E-8</c:v>
                </c:pt>
                <c:pt idx="795">
                  <c:v>9.9961992148477295E-8</c:v>
                </c:pt>
                <c:pt idx="796">
                  <c:v>2.6141777384162199E-5</c:v>
                </c:pt>
                <c:pt idx="797">
                  <c:v>5.9145214332129502E-9</c:v>
                </c:pt>
                <c:pt idx="798">
                  <c:v>8.5171220023699901E-6</c:v>
                </c:pt>
                <c:pt idx="799">
                  <c:v>3.21034925621475E-2</c:v>
                </c:pt>
                <c:pt idx="800">
                  <c:v>2.3481388210323001E-8</c:v>
                </c:pt>
                <c:pt idx="801">
                  <c:v>2.994090349069E-9</c:v>
                </c:pt>
                <c:pt idx="802">
                  <c:v>1.9820938367697202E-9</c:v>
                </c:pt>
                <c:pt idx="803">
                  <c:v>5.41456933518893E-9</c:v>
                </c:pt>
                <c:pt idx="804">
                  <c:v>1.18606632280946E-9</c:v>
                </c:pt>
                <c:pt idx="805">
                  <c:v>6.1107352719834497E-6</c:v>
                </c:pt>
                <c:pt idx="806">
                  <c:v>3.4698748055317501E-7</c:v>
                </c:pt>
                <c:pt idx="807">
                  <c:v>1.31224442649262E-7</c:v>
                </c:pt>
                <c:pt idx="808">
                  <c:v>4.8321623110577902E-2</c:v>
                </c:pt>
                <c:pt idx="809">
                  <c:v>1.15197365912883E-8</c:v>
                </c:pt>
                <c:pt idx="810">
                  <c:v>1.8918973697440398E-9</c:v>
                </c:pt>
                <c:pt idx="811">
                  <c:v>8.0611469394573901E-8</c:v>
                </c:pt>
                <c:pt idx="812">
                  <c:v>5.1881856378470404E-7</c:v>
                </c:pt>
                <c:pt idx="813">
                  <c:v>5.0434479101027095E-7</c:v>
                </c:pt>
                <c:pt idx="814">
                  <c:v>1.23158564941674E-5</c:v>
                </c:pt>
                <c:pt idx="815">
                  <c:v>2.0762814039542001E-7</c:v>
                </c:pt>
                <c:pt idx="816">
                  <c:v>9.5199080857793498E-7</c:v>
                </c:pt>
                <c:pt idx="817">
                  <c:v>5.2350717097734798E-6</c:v>
                </c:pt>
                <c:pt idx="818">
                  <c:v>5.3790590959732204E-7</c:v>
                </c:pt>
                <c:pt idx="819">
                  <c:v>2.9792911114014502E-7</c:v>
                </c:pt>
                <c:pt idx="820">
                  <c:v>7.4201989558703996E-3</c:v>
                </c:pt>
                <c:pt idx="821">
                  <c:v>1.8246808304032201E-6</c:v>
                </c:pt>
                <c:pt idx="822">
                  <c:v>1.63888034989097E-7</c:v>
                </c:pt>
                <c:pt idx="823">
                  <c:v>6.2241372732165402E-9</c:v>
                </c:pt>
                <c:pt idx="824">
                  <c:v>1.8484626467669599E-6</c:v>
                </c:pt>
                <c:pt idx="825">
                  <c:v>1.3489384580872601E-8</c:v>
                </c:pt>
                <c:pt idx="826">
                  <c:v>5.1193277764711297E-2</c:v>
                </c:pt>
                <c:pt idx="827">
                  <c:v>3.2580330150478599E-9</c:v>
                </c:pt>
                <c:pt idx="828">
                  <c:v>4.6229607213062598E-7</c:v>
                </c:pt>
                <c:pt idx="829">
                  <c:v>8.2618949679109305E-9</c:v>
                </c:pt>
                <c:pt idx="830">
                  <c:v>1.3229603389793199E-8</c:v>
                </c:pt>
                <c:pt idx="831">
                  <c:v>5.0353177057194101E-8</c:v>
                </c:pt>
                <c:pt idx="832">
                  <c:v>4.7454534392274596E-10</c:v>
                </c:pt>
                <c:pt idx="833">
                  <c:v>1.4653994686213401E-8</c:v>
                </c:pt>
                <c:pt idx="834">
                  <c:v>8.6900167571302397E-7</c:v>
                </c:pt>
                <c:pt idx="835">
                  <c:v>4.08068647628976E-7</c:v>
                </c:pt>
                <c:pt idx="836">
                  <c:v>2.3668427252247399E-8</c:v>
                </c:pt>
                <c:pt idx="837">
                  <c:v>1.6308412312509901E-2</c:v>
                </c:pt>
                <c:pt idx="838">
                  <c:v>1.9839030240092402E-9</c:v>
                </c:pt>
                <c:pt idx="839">
                  <c:v>5.1407182666780098E-8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57-47A4-A11A-A66B575F9D1F}"/>
            </c:ext>
          </c:extLst>
        </c:ser>
        <c:ser>
          <c:idx val="3"/>
          <c:order val="3"/>
          <c:tx>
            <c:strRef>
              <c:f>'Weights for RiskA=0.266'!$E$1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RiskA=0.266'!$E$2:$E$841</c:f>
              <c:numCache>
                <c:formatCode>0.00</c:formatCode>
                <c:ptCount val="840"/>
                <c:pt idx="0">
                  <c:v>4.9461884871786101E-9</c:v>
                </c:pt>
                <c:pt idx="1">
                  <c:v>4.5975511290349997E-8</c:v>
                </c:pt>
                <c:pt idx="2">
                  <c:v>0.19529004901271799</c:v>
                </c:pt>
                <c:pt idx="3">
                  <c:v>0.49119525525102398</c:v>
                </c:pt>
                <c:pt idx="4">
                  <c:v>0.39839346305506701</c:v>
                </c:pt>
                <c:pt idx="5">
                  <c:v>0.36691953537189897</c:v>
                </c:pt>
                <c:pt idx="6">
                  <c:v>0.37560835430470502</c:v>
                </c:pt>
                <c:pt idx="7">
                  <c:v>0.46468511542704799</c:v>
                </c:pt>
                <c:pt idx="8">
                  <c:v>3.64403202463882E-9</c:v>
                </c:pt>
                <c:pt idx="9">
                  <c:v>2.7852830263739299E-9</c:v>
                </c:pt>
                <c:pt idx="10">
                  <c:v>6.5998304583426401E-6</c:v>
                </c:pt>
                <c:pt idx="11">
                  <c:v>1.44429745283539E-5</c:v>
                </c:pt>
                <c:pt idx="12">
                  <c:v>9.5745500113008706E-9</c:v>
                </c:pt>
                <c:pt idx="13">
                  <c:v>2.06112752891979E-8</c:v>
                </c:pt>
                <c:pt idx="14">
                  <c:v>2.0113250346464699E-7</c:v>
                </c:pt>
                <c:pt idx="15">
                  <c:v>2.9926743016766602E-8</c:v>
                </c:pt>
                <c:pt idx="16">
                  <c:v>3.1848211178963099E-8</c:v>
                </c:pt>
                <c:pt idx="17">
                  <c:v>1.97437193483066E-5</c:v>
                </c:pt>
                <c:pt idx="18">
                  <c:v>0.106582461772761</c:v>
                </c:pt>
                <c:pt idx="19">
                  <c:v>0.121724130877866</c:v>
                </c:pt>
                <c:pt idx="20">
                  <c:v>1.6285450086375901E-8</c:v>
                </c:pt>
                <c:pt idx="21">
                  <c:v>4.8771545007468304E-7</c:v>
                </c:pt>
                <c:pt idx="22">
                  <c:v>0.35600474795626502</c:v>
                </c:pt>
                <c:pt idx="23">
                  <c:v>0.456683381727989</c:v>
                </c:pt>
                <c:pt idx="24">
                  <c:v>0.44715771867450599</c:v>
                </c:pt>
                <c:pt idx="25">
                  <c:v>5.4782858146270701E-2</c:v>
                </c:pt>
                <c:pt idx="26">
                  <c:v>3.4792597211580899E-9</c:v>
                </c:pt>
                <c:pt idx="27">
                  <c:v>0.40371222379310101</c:v>
                </c:pt>
                <c:pt idx="28">
                  <c:v>0.13297743701273601</c:v>
                </c:pt>
                <c:pt idx="29">
                  <c:v>5.7824557592139998E-10</c:v>
                </c:pt>
                <c:pt idx="30">
                  <c:v>6.6405139842588103E-9</c:v>
                </c:pt>
                <c:pt idx="31">
                  <c:v>7.5609609554506901E-8</c:v>
                </c:pt>
                <c:pt idx="32">
                  <c:v>3.3767230211742402E-8</c:v>
                </c:pt>
                <c:pt idx="33">
                  <c:v>4.1223344635849199E-9</c:v>
                </c:pt>
                <c:pt idx="34">
                  <c:v>1.6426479366851899E-7</c:v>
                </c:pt>
                <c:pt idx="35">
                  <c:v>1.5684849523617E-8</c:v>
                </c:pt>
                <c:pt idx="36">
                  <c:v>6.8900319499284202E-9</c:v>
                </c:pt>
                <c:pt idx="37">
                  <c:v>6.6250180087333098E-9</c:v>
                </c:pt>
                <c:pt idx="38">
                  <c:v>6.2408489029167499E-8</c:v>
                </c:pt>
                <c:pt idx="39">
                  <c:v>1.06372815782604E-9</c:v>
                </c:pt>
                <c:pt idx="40">
                  <c:v>1.4291725169315001E-9</c:v>
                </c:pt>
                <c:pt idx="41">
                  <c:v>9.3264657230038496E-9</c:v>
                </c:pt>
                <c:pt idx="42">
                  <c:v>2.21987862715021E-7</c:v>
                </c:pt>
                <c:pt idx="43">
                  <c:v>1.3385060182389299E-7</c:v>
                </c:pt>
                <c:pt idx="44">
                  <c:v>1.9069292297819E-9</c:v>
                </c:pt>
                <c:pt idx="45">
                  <c:v>3.2411037546811998E-9</c:v>
                </c:pt>
                <c:pt idx="46">
                  <c:v>3.1958098494576E-10</c:v>
                </c:pt>
                <c:pt idx="47">
                  <c:v>4.5136959644883999E-9</c:v>
                </c:pt>
                <c:pt idx="48">
                  <c:v>4.3827080861764498E-7</c:v>
                </c:pt>
                <c:pt idx="49">
                  <c:v>2.96425913483305E-9</c:v>
                </c:pt>
                <c:pt idx="50">
                  <c:v>6.6040953255789199E-9</c:v>
                </c:pt>
                <c:pt idx="51">
                  <c:v>0.47737757200248998</c:v>
                </c:pt>
                <c:pt idx="52">
                  <c:v>7.6484153020832694E-6</c:v>
                </c:pt>
                <c:pt idx="53">
                  <c:v>1.81673140382079E-6</c:v>
                </c:pt>
                <c:pt idx="54">
                  <c:v>3.1601535773882798E-2</c:v>
                </c:pt>
                <c:pt idx="55">
                  <c:v>0.26590672051998299</c:v>
                </c:pt>
                <c:pt idx="56">
                  <c:v>0.13141221834657901</c:v>
                </c:pt>
                <c:pt idx="57">
                  <c:v>1.34570286558023E-7</c:v>
                </c:pt>
                <c:pt idx="58">
                  <c:v>0.242596508125688</c:v>
                </c:pt>
                <c:pt idx="59">
                  <c:v>0.32774668083761199</c:v>
                </c:pt>
                <c:pt idx="60">
                  <c:v>0.107492890773132</c:v>
                </c:pt>
                <c:pt idx="61">
                  <c:v>5.2719943392902701E-6</c:v>
                </c:pt>
                <c:pt idx="62">
                  <c:v>0.54591720998467597</c:v>
                </c:pt>
                <c:pt idx="63">
                  <c:v>0.51132992682974399</c:v>
                </c:pt>
                <c:pt idx="64">
                  <c:v>1.0189512939220101E-5</c:v>
                </c:pt>
                <c:pt idx="65">
                  <c:v>3.2788071444913999E-9</c:v>
                </c:pt>
                <c:pt idx="66">
                  <c:v>5.1472034294336401E-7</c:v>
                </c:pt>
                <c:pt idx="67">
                  <c:v>0.434588859181956</c:v>
                </c:pt>
                <c:pt idx="68">
                  <c:v>2.9436769839374902E-10</c:v>
                </c:pt>
                <c:pt idx="69">
                  <c:v>3.5763003498750599E-10</c:v>
                </c:pt>
                <c:pt idx="70">
                  <c:v>0.20626316576765499</c:v>
                </c:pt>
                <c:pt idx="71">
                  <c:v>4.2394529865164001E-8</c:v>
                </c:pt>
                <c:pt idx="72">
                  <c:v>9.8489893554167494E-9</c:v>
                </c:pt>
                <c:pt idx="73">
                  <c:v>0.20630743973622501</c:v>
                </c:pt>
                <c:pt idx="74">
                  <c:v>1.66389894145411E-4</c:v>
                </c:pt>
                <c:pt idx="75">
                  <c:v>1.83758387731291E-7</c:v>
                </c:pt>
                <c:pt idx="76">
                  <c:v>1.10855073876228E-8</c:v>
                </c:pt>
                <c:pt idx="77">
                  <c:v>8.2454496440664003E-7</c:v>
                </c:pt>
                <c:pt idx="78">
                  <c:v>3.0078325313896799E-8</c:v>
                </c:pt>
                <c:pt idx="79">
                  <c:v>7.6991648696738004E-10</c:v>
                </c:pt>
                <c:pt idx="80">
                  <c:v>8.4210646773760693E-6</c:v>
                </c:pt>
                <c:pt idx="81">
                  <c:v>4.4963251677645999E-8</c:v>
                </c:pt>
                <c:pt idx="82">
                  <c:v>9.27310941629787E-9</c:v>
                </c:pt>
                <c:pt idx="83">
                  <c:v>2.96679563829341E-8</c:v>
                </c:pt>
                <c:pt idx="84">
                  <c:v>0.34013155526592198</c:v>
                </c:pt>
                <c:pt idx="85">
                  <c:v>3.3673313661811299E-7</c:v>
                </c:pt>
                <c:pt idx="86">
                  <c:v>6.12078145825825E-10</c:v>
                </c:pt>
                <c:pt idx="87">
                  <c:v>0.11671615026566</c:v>
                </c:pt>
                <c:pt idx="88">
                  <c:v>5.18688088063052E-9</c:v>
                </c:pt>
                <c:pt idx="89">
                  <c:v>8.64277716921298E-8</c:v>
                </c:pt>
                <c:pt idx="90">
                  <c:v>9.8872628985471604E-8</c:v>
                </c:pt>
                <c:pt idx="91">
                  <c:v>4.9471963339406599E-9</c:v>
                </c:pt>
                <c:pt idx="92">
                  <c:v>3.5419025355785499E-7</c:v>
                </c:pt>
                <c:pt idx="93">
                  <c:v>4.9233654384262801E-10</c:v>
                </c:pt>
                <c:pt idx="94">
                  <c:v>1.9046465740934301E-9</c:v>
                </c:pt>
                <c:pt idx="95">
                  <c:v>8.4917531065883396E-9</c:v>
                </c:pt>
                <c:pt idx="96">
                  <c:v>1.7568231086772E-8</c:v>
                </c:pt>
                <c:pt idx="97">
                  <c:v>1.8918214010277001E-10</c:v>
                </c:pt>
                <c:pt idx="98">
                  <c:v>1.31561790197208E-10</c:v>
                </c:pt>
                <c:pt idx="99">
                  <c:v>3.4331518228774399E-8</c:v>
                </c:pt>
                <c:pt idx="100">
                  <c:v>3.9510258525641903E-8</c:v>
                </c:pt>
                <c:pt idx="101">
                  <c:v>7.0698815207618E-9</c:v>
                </c:pt>
                <c:pt idx="102">
                  <c:v>1.76827824767994E-9</c:v>
                </c:pt>
                <c:pt idx="103">
                  <c:v>6.89639319347604E-2</c:v>
                </c:pt>
                <c:pt idx="104">
                  <c:v>2.0315689953156899E-8</c:v>
                </c:pt>
                <c:pt idx="105">
                  <c:v>0.47263571320654502</c:v>
                </c:pt>
                <c:pt idx="106">
                  <c:v>2.14910240788037E-7</c:v>
                </c:pt>
                <c:pt idx="107">
                  <c:v>0.568169244756069</c:v>
                </c:pt>
                <c:pt idx="108">
                  <c:v>0.29789665435728402</c:v>
                </c:pt>
                <c:pt idx="109">
                  <c:v>0.81997811731341697</c:v>
                </c:pt>
                <c:pt idx="110">
                  <c:v>0.65601160807539105</c:v>
                </c:pt>
                <c:pt idx="111">
                  <c:v>2.8479595918823699E-7</c:v>
                </c:pt>
                <c:pt idx="112">
                  <c:v>0.70723158997184699</c:v>
                </c:pt>
                <c:pt idx="113">
                  <c:v>0.630806395903732</c:v>
                </c:pt>
                <c:pt idx="114">
                  <c:v>0.739870128218306</c:v>
                </c:pt>
                <c:pt idx="115">
                  <c:v>0.14182246811122201</c:v>
                </c:pt>
                <c:pt idx="116">
                  <c:v>8.7505648753626597E-8</c:v>
                </c:pt>
                <c:pt idx="117">
                  <c:v>5.1996251157835003E-7</c:v>
                </c:pt>
                <c:pt idx="118">
                  <c:v>0.32179855146133401</c:v>
                </c:pt>
                <c:pt idx="119">
                  <c:v>0.65499101825596795</c:v>
                </c:pt>
                <c:pt idx="120">
                  <c:v>1.07255220118307E-7</c:v>
                </c:pt>
                <c:pt idx="121">
                  <c:v>3.7212565502393602E-9</c:v>
                </c:pt>
                <c:pt idx="122">
                  <c:v>1.95589847956561E-7</c:v>
                </c:pt>
                <c:pt idx="123">
                  <c:v>0.76053929549360999</c:v>
                </c:pt>
                <c:pt idx="124">
                  <c:v>0.64524554429922698</c:v>
                </c:pt>
                <c:pt idx="125">
                  <c:v>0.50508309422921904</c:v>
                </c:pt>
                <c:pt idx="126">
                  <c:v>0.25612013400643102</c:v>
                </c:pt>
                <c:pt idx="127">
                  <c:v>0.74062630781386396</c:v>
                </c:pt>
                <c:pt idx="128">
                  <c:v>0.55284364222010995</c:v>
                </c:pt>
                <c:pt idx="129">
                  <c:v>1.7374675373863099E-8</c:v>
                </c:pt>
                <c:pt idx="130">
                  <c:v>1.2246363467861201E-7</c:v>
                </c:pt>
                <c:pt idx="131">
                  <c:v>1.48651849061179E-7</c:v>
                </c:pt>
                <c:pt idx="132">
                  <c:v>0.61597430474693005</c:v>
                </c:pt>
                <c:pt idx="133">
                  <c:v>7.5441259954012893E-2</c:v>
                </c:pt>
                <c:pt idx="134">
                  <c:v>0.36461229661629202</c:v>
                </c:pt>
                <c:pt idx="135">
                  <c:v>0.20741949813570101</c:v>
                </c:pt>
                <c:pt idx="136">
                  <c:v>0.49443317855671598</c:v>
                </c:pt>
                <c:pt idx="137">
                  <c:v>2.6981181676812902E-6</c:v>
                </c:pt>
                <c:pt idx="138">
                  <c:v>1.5885207293566001E-6</c:v>
                </c:pt>
                <c:pt idx="139">
                  <c:v>9.93384056042345E-2</c:v>
                </c:pt>
                <c:pt idx="140">
                  <c:v>3.3158235838216397E-8</c:v>
                </c:pt>
                <c:pt idx="141">
                  <c:v>2.9929428326946998E-7</c:v>
                </c:pt>
                <c:pt idx="142">
                  <c:v>4.4714811001261801E-9</c:v>
                </c:pt>
                <c:pt idx="143">
                  <c:v>1.68659901688495E-8</c:v>
                </c:pt>
                <c:pt idx="144">
                  <c:v>3.9031911916581003E-9</c:v>
                </c:pt>
                <c:pt idx="145">
                  <c:v>7.3466527494709301E-7</c:v>
                </c:pt>
                <c:pt idx="146">
                  <c:v>7.0235577680048801E-8</c:v>
                </c:pt>
                <c:pt idx="147">
                  <c:v>3.69848159161477E-8</c:v>
                </c:pt>
                <c:pt idx="148">
                  <c:v>6.7387825247353198E-7</c:v>
                </c:pt>
                <c:pt idx="149">
                  <c:v>2.9324729360662499E-8</c:v>
                </c:pt>
                <c:pt idx="150">
                  <c:v>1.54536011517415E-9</c:v>
                </c:pt>
                <c:pt idx="151">
                  <c:v>1.17460903049874E-8</c:v>
                </c:pt>
                <c:pt idx="152">
                  <c:v>2.07951158861312E-6</c:v>
                </c:pt>
                <c:pt idx="153">
                  <c:v>5.2373442178312999E-8</c:v>
                </c:pt>
                <c:pt idx="154">
                  <c:v>3.4374005615168E-8</c:v>
                </c:pt>
                <c:pt idx="155">
                  <c:v>2.7167349185937999E-8</c:v>
                </c:pt>
                <c:pt idx="156">
                  <c:v>3.2929170237396003E-8</c:v>
                </c:pt>
                <c:pt idx="157">
                  <c:v>0.30111220710263698</c:v>
                </c:pt>
                <c:pt idx="158">
                  <c:v>1.3492618712141901E-9</c:v>
                </c:pt>
                <c:pt idx="159">
                  <c:v>4.49883011661033E-6</c:v>
                </c:pt>
                <c:pt idx="160">
                  <c:v>3.6707395507747701E-7</c:v>
                </c:pt>
                <c:pt idx="161">
                  <c:v>3.6352400784247498E-9</c:v>
                </c:pt>
                <c:pt idx="162">
                  <c:v>9.2788529430075205E-8</c:v>
                </c:pt>
                <c:pt idx="163">
                  <c:v>1.25716399487757E-6</c:v>
                </c:pt>
                <c:pt idx="164">
                  <c:v>8.1812139842095596E-7</c:v>
                </c:pt>
                <c:pt idx="165">
                  <c:v>0.65019762053236396</c:v>
                </c:pt>
                <c:pt idx="166">
                  <c:v>7.3057974756580995E-5</c:v>
                </c:pt>
                <c:pt idx="167">
                  <c:v>4.2330083816026603E-6</c:v>
                </c:pt>
                <c:pt idx="168">
                  <c:v>0.50150346580180705</c:v>
                </c:pt>
                <c:pt idx="169">
                  <c:v>0.65432346884529602</c:v>
                </c:pt>
                <c:pt idx="170">
                  <c:v>5.3505232372732096E-7</c:v>
                </c:pt>
                <c:pt idx="171">
                  <c:v>0.70252248173151999</c:v>
                </c:pt>
                <c:pt idx="172">
                  <c:v>0.35331951162035002</c:v>
                </c:pt>
                <c:pt idx="173">
                  <c:v>0.74850370152205403</c:v>
                </c:pt>
                <c:pt idx="174">
                  <c:v>0.96451645184309798</c:v>
                </c:pt>
                <c:pt idx="175">
                  <c:v>0.39349021779615401</c:v>
                </c:pt>
                <c:pt idx="176">
                  <c:v>0.215068701668514</c:v>
                </c:pt>
                <c:pt idx="177">
                  <c:v>0.36189250741835099</c:v>
                </c:pt>
                <c:pt idx="178">
                  <c:v>0.40536998603796498</c:v>
                </c:pt>
                <c:pt idx="179">
                  <c:v>3.15068839776973E-7</c:v>
                </c:pt>
                <c:pt idx="180">
                  <c:v>0.44707622072224201</c:v>
                </c:pt>
                <c:pt idx="181">
                  <c:v>0.90079374397895096</c:v>
                </c:pt>
                <c:pt idx="182">
                  <c:v>0.48566609146605</c:v>
                </c:pt>
                <c:pt idx="183">
                  <c:v>0.65463683182999999</c:v>
                </c:pt>
                <c:pt idx="184">
                  <c:v>0.70000512707352702</c:v>
                </c:pt>
                <c:pt idx="185">
                  <c:v>0.429573546131018</c:v>
                </c:pt>
                <c:pt idx="186">
                  <c:v>0.42387139387146799</c:v>
                </c:pt>
                <c:pt idx="187">
                  <c:v>0.54110596779729003</c:v>
                </c:pt>
                <c:pt idx="188">
                  <c:v>0.40147785637677302</c:v>
                </c:pt>
                <c:pt idx="189">
                  <c:v>0.20883872315725099</c:v>
                </c:pt>
                <c:pt idx="190">
                  <c:v>1.9129879147453599E-6</c:v>
                </c:pt>
                <c:pt idx="191">
                  <c:v>0.47781687712757998</c:v>
                </c:pt>
                <c:pt idx="192">
                  <c:v>0.897395189093672</c:v>
                </c:pt>
                <c:pt idx="193">
                  <c:v>0.71036301010148395</c:v>
                </c:pt>
                <c:pt idx="194">
                  <c:v>0.55392383858241101</c:v>
                </c:pt>
                <c:pt idx="195">
                  <c:v>5.4060052443684301E-9</c:v>
                </c:pt>
                <c:pt idx="196">
                  <c:v>0.93998402462478603</c:v>
                </c:pt>
                <c:pt idx="197">
                  <c:v>0.58242523857309603</c:v>
                </c:pt>
                <c:pt idx="198">
                  <c:v>0.64686395616908698</c:v>
                </c:pt>
                <c:pt idx="199">
                  <c:v>2.6008576814026601E-9</c:v>
                </c:pt>
                <c:pt idx="200">
                  <c:v>0.50951478553864304</c:v>
                </c:pt>
                <c:pt idx="201">
                  <c:v>0.55758570633091398</c:v>
                </c:pt>
                <c:pt idx="202">
                  <c:v>2.9307038514916399E-8</c:v>
                </c:pt>
                <c:pt idx="203">
                  <c:v>1.6873752100310601E-7</c:v>
                </c:pt>
                <c:pt idx="204">
                  <c:v>5.5099019129371199E-8</c:v>
                </c:pt>
                <c:pt idx="205">
                  <c:v>0.170734045510127</c:v>
                </c:pt>
                <c:pt idx="206">
                  <c:v>3.0666791125130102E-8</c:v>
                </c:pt>
                <c:pt idx="207">
                  <c:v>2.5338831013117499E-7</c:v>
                </c:pt>
                <c:pt idx="208">
                  <c:v>7.9541684636145305E-8</c:v>
                </c:pt>
                <c:pt idx="209">
                  <c:v>5.2661303092868799E-7</c:v>
                </c:pt>
                <c:pt idx="210">
                  <c:v>8.7770227900666298E-2</c:v>
                </c:pt>
                <c:pt idx="211">
                  <c:v>6.1645027247604805E-7</c:v>
                </c:pt>
                <c:pt idx="212">
                  <c:v>2.8962696647963501E-8</c:v>
                </c:pt>
                <c:pt idx="213">
                  <c:v>1.08625159278888E-7</c:v>
                </c:pt>
                <c:pt idx="214">
                  <c:v>1.22301094918474E-6</c:v>
                </c:pt>
                <c:pt idx="215">
                  <c:v>7.1545391249218902E-6</c:v>
                </c:pt>
                <c:pt idx="216">
                  <c:v>9.38246335753554E-3</c:v>
                </c:pt>
                <c:pt idx="217">
                  <c:v>1.90002157052541E-7</c:v>
                </c:pt>
                <c:pt idx="218">
                  <c:v>6.2191887223184402E-10</c:v>
                </c:pt>
                <c:pt idx="219">
                  <c:v>2.9823129448517399E-7</c:v>
                </c:pt>
                <c:pt idx="220">
                  <c:v>3.3305584219167901E-6</c:v>
                </c:pt>
                <c:pt idx="221">
                  <c:v>3.9526243180345399E-6</c:v>
                </c:pt>
                <c:pt idx="222">
                  <c:v>5.1291035272673602E-7</c:v>
                </c:pt>
                <c:pt idx="223">
                  <c:v>8.4965828747706704E-7</c:v>
                </c:pt>
                <c:pt idx="224">
                  <c:v>3.9573078393132897E-8</c:v>
                </c:pt>
                <c:pt idx="225">
                  <c:v>7.6821191188394804E-7</c:v>
                </c:pt>
                <c:pt idx="226">
                  <c:v>3.7256633787360204E-9</c:v>
                </c:pt>
                <c:pt idx="227">
                  <c:v>2.28847387838988E-6</c:v>
                </c:pt>
                <c:pt idx="228">
                  <c:v>6.1346525653097605E-7</c:v>
                </c:pt>
                <c:pt idx="229">
                  <c:v>3.3756067296331899E-9</c:v>
                </c:pt>
                <c:pt idx="230">
                  <c:v>7.18294002947702E-9</c:v>
                </c:pt>
                <c:pt idx="231">
                  <c:v>6.2228592190044898E-7</c:v>
                </c:pt>
                <c:pt idx="232">
                  <c:v>1.16499534283167E-8</c:v>
                </c:pt>
                <c:pt idx="233">
                  <c:v>1.1707416422424601E-8</c:v>
                </c:pt>
                <c:pt idx="234">
                  <c:v>0.60734625541585197</c:v>
                </c:pt>
                <c:pt idx="235">
                  <c:v>0.63840913966926405</c:v>
                </c:pt>
                <c:pt idx="236">
                  <c:v>1.07918102721778E-7</c:v>
                </c:pt>
                <c:pt idx="237">
                  <c:v>3.5880581816952098E-7</c:v>
                </c:pt>
                <c:pt idx="238">
                  <c:v>2.1542156631630301E-7</c:v>
                </c:pt>
                <c:pt idx="239">
                  <c:v>2.22464051193656E-7</c:v>
                </c:pt>
                <c:pt idx="240">
                  <c:v>1.18024230922203E-8</c:v>
                </c:pt>
                <c:pt idx="241">
                  <c:v>0.50331668819256903</c:v>
                </c:pt>
                <c:pt idx="242">
                  <c:v>2.38732297791613E-7</c:v>
                </c:pt>
                <c:pt idx="243">
                  <c:v>5.7518463687662497E-9</c:v>
                </c:pt>
                <c:pt idx="244">
                  <c:v>0.99996858128362498</c:v>
                </c:pt>
                <c:pt idx="245">
                  <c:v>1.9835272352148799E-7</c:v>
                </c:pt>
                <c:pt idx="246">
                  <c:v>1.4454023437687899E-10</c:v>
                </c:pt>
                <c:pt idx="247">
                  <c:v>2.3265026372582E-7</c:v>
                </c:pt>
                <c:pt idx="248">
                  <c:v>3.6204510390355301E-9</c:v>
                </c:pt>
                <c:pt idx="249">
                  <c:v>1.17864374487737E-7</c:v>
                </c:pt>
                <c:pt idx="250">
                  <c:v>0.18139520251859201</c:v>
                </c:pt>
                <c:pt idx="251">
                  <c:v>4.5061293856102102E-8</c:v>
                </c:pt>
                <c:pt idx="252">
                  <c:v>0.53955985964904196</c:v>
                </c:pt>
                <c:pt idx="253">
                  <c:v>1.9966859863076E-8</c:v>
                </c:pt>
                <c:pt idx="254">
                  <c:v>4.2780257047686702E-10</c:v>
                </c:pt>
                <c:pt idx="255">
                  <c:v>1.4908615359234601E-7</c:v>
                </c:pt>
                <c:pt idx="256">
                  <c:v>1.2752652820040399E-8</c:v>
                </c:pt>
                <c:pt idx="257">
                  <c:v>8.2706958549201794E-9</c:v>
                </c:pt>
                <c:pt idx="258">
                  <c:v>2.8417297774509998E-7</c:v>
                </c:pt>
                <c:pt idx="259">
                  <c:v>6.8995271743486996E-7</c:v>
                </c:pt>
                <c:pt idx="260">
                  <c:v>0.91687593455928595</c:v>
                </c:pt>
                <c:pt idx="261">
                  <c:v>3.2590660276923699E-8</c:v>
                </c:pt>
                <c:pt idx="262">
                  <c:v>0.70980227102011895</c:v>
                </c:pt>
                <c:pt idx="263">
                  <c:v>4.9109487628737098E-10</c:v>
                </c:pt>
                <c:pt idx="264">
                  <c:v>4.2622964880429801E-8</c:v>
                </c:pt>
                <c:pt idx="265">
                  <c:v>4.2973628968671397E-9</c:v>
                </c:pt>
                <c:pt idx="266">
                  <c:v>3.31811530645905E-9</c:v>
                </c:pt>
                <c:pt idx="267">
                  <c:v>4.60565090726258E-10</c:v>
                </c:pt>
                <c:pt idx="268">
                  <c:v>4.8207739634853697E-9</c:v>
                </c:pt>
                <c:pt idx="269">
                  <c:v>1.2205787968434201E-6</c:v>
                </c:pt>
                <c:pt idx="270">
                  <c:v>1.6923441717477101E-8</c:v>
                </c:pt>
                <c:pt idx="271">
                  <c:v>2.6795962746663399E-9</c:v>
                </c:pt>
                <c:pt idx="272">
                  <c:v>5.8568510582021401E-7</c:v>
                </c:pt>
                <c:pt idx="273">
                  <c:v>6.2711758046121497E-7</c:v>
                </c:pt>
                <c:pt idx="274">
                  <c:v>0.72379651073639095</c:v>
                </c:pt>
                <c:pt idx="275">
                  <c:v>1.5128704038211001E-4</c:v>
                </c:pt>
                <c:pt idx="276">
                  <c:v>0.12843276240843099</c:v>
                </c:pt>
                <c:pt idx="277">
                  <c:v>0.99999879413672699</c:v>
                </c:pt>
                <c:pt idx="278">
                  <c:v>2.2826865120544601E-7</c:v>
                </c:pt>
                <c:pt idx="279">
                  <c:v>5.1970704690692801E-8</c:v>
                </c:pt>
                <c:pt idx="280">
                  <c:v>0.219414387610706</c:v>
                </c:pt>
                <c:pt idx="281">
                  <c:v>0.33652464334242599</c:v>
                </c:pt>
                <c:pt idx="282">
                  <c:v>1.3004839352716599E-6</c:v>
                </c:pt>
                <c:pt idx="283">
                  <c:v>0.47000940312186501</c:v>
                </c:pt>
                <c:pt idx="284">
                  <c:v>1.4248424097967701E-4</c:v>
                </c:pt>
                <c:pt idx="285">
                  <c:v>9.8436213091763897E-9</c:v>
                </c:pt>
                <c:pt idx="286">
                  <c:v>0.87223755072831899</c:v>
                </c:pt>
                <c:pt idx="287">
                  <c:v>0.352719283369341</c:v>
                </c:pt>
                <c:pt idx="288">
                  <c:v>0.99999904338452505</c:v>
                </c:pt>
                <c:pt idx="289">
                  <c:v>6.2051919213029107E-8</c:v>
                </c:pt>
                <c:pt idx="290">
                  <c:v>8.4911919772901799E-8</c:v>
                </c:pt>
                <c:pt idx="291">
                  <c:v>6.6356644658292297E-8</c:v>
                </c:pt>
                <c:pt idx="292">
                  <c:v>1.03704441286883E-8</c:v>
                </c:pt>
                <c:pt idx="293">
                  <c:v>1.32039908292444E-8</c:v>
                </c:pt>
                <c:pt idx="294">
                  <c:v>6.8211499127066299E-10</c:v>
                </c:pt>
                <c:pt idx="295">
                  <c:v>0.21307816890509099</c:v>
                </c:pt>
                <c:pt idx="296">
                  <c:v>1.37033214305595E-8</c:v>
                </c:pt>
                <c:pt idx="297">
                  <c:v>3.0012792765417397E-8</c:v>
                </c:pt>
                <c:pt idx="298">
                  <c:v>1.9162079432314499E-7</c:v>
                </c:pt>
                <c:pt idx="299">
                  <c:v>2.3482847687865001E-8</c:v>
                </c:pt>
                <c:pt idx="300">
                  <c:v>1.7457578374228199E-6</c:v>
                </c:pt>
                <c:pt idx="301">
                  <c:v>2.60426759539175E-8</c:v>
                </c:pt>
                <c:pt idx="302">
                  <c:v>1.39743808452906E-7</c:v>
                </c:pt>
                <c:pt idx="303">
                  <c:v>1.2004715744871899E-7</c:v>
                </c:pt>
                <c:pt idx="304">
                  <c:v>1.04439717208346E-7</c:v>
                </c:pt>
                <c:pt idx="305">
                  <c:v>1.05156967572605E-7</c:v>
                </c:pt>
                <c:pt idx="306">
                  <c:v>1.58230664542315E-8</c:v>
                </c:pt>
                <c:pt idx="307">
                  <c:v>2.6761795194098301E-8</c:v>
                </c:pt>
                <c:pt idx="308">
                  <c:v>2.4983022786851898E-7</c:v>
                </c:pt>
                <c:pt idx="309">
                  <c:v>1.2465355023774299E-7</c:v>
                </c:pt>
                <c:pt idx="310">
                  <c:v>1.89401401280725E-7</c:v>
                </c:pt>
                <c:pt idx="311">
                  <c:v>8.9433085790919296E-7</c:v>
                </c:pt>
                <c:pt idx="312">
                  <c:v>2.14945294478581E-8</c:v>
                </c:pt>
                <c:pt idx="313">
                  <c:v>0.29678399883845502</c:v>
                </c:pt>
                <c:pt idx="314">
                  <c:v>9.0671600245510102E-8</c:v>
                </c:pt>
                <c:pt idx="315">
                  <c:v>3.1973445707566402E-8</c:v>
                </c:pt>
                <c:pt idx="316">
                  <c:v>4.5142913586688803E-9</c:v>
                </c:pt>
                <c:pt idx="317">
                  <c:v>4.5377947863632997E-8</c:v>
                </c:pt>
                <c:pt idx="318">
                  <c:v>0.87722165772139404</c:v>
                </c:pt>
                <c:pt idx="319">
                  <c:v>2.3526314706376301E-7</c:v>
                </c:pt>
                <c:pt idx="320">
                  <c:v>1.5545645606128898E-5</c:v>
                </c:pt>
                <c:pt idx="321">
                  <c:v>1.5173460482335398E-8</c:v>
                </c:pt>
                <c:pt idx="322">
                  <c:v>2.5862120484206001E-6</c:v>
                </c:pt>
                <c:pt idx="323">
                  <c:v>2.67605000734512E-5</c:v>
                </c:pt>
                <c:pt idx="324">
                  <c:v>0.195353552981373</c:v>
                </c:pt>
                <c:pt idx="325">
                  <c:v>1.9683321417162302E-6</c:v>
                </c:pt>
                <c:pt idx="326">
                  <c:v>6.2784388119754504E-8</c:v>
                </c:pt>
                <c:pt idx="327">
                  <c:v>0.59065876635828796</c:v>
                </c:pt>
                <c:pt idx="328">
                  <c:v>5.5099974637508104E-7</c:v>
                </c:pt>
                <c:pt idx="329">
                  <c:v>0.52347963788805196</c:v>
                </c:pt>
                <c:pt idx="330">
                  <c:v>0.65504395617635502</c:v>
                </c:pt>
                <c:pt idx="331">
                  <c:v>9.0390290174092697E-2</c:v>
                </c:pt>
                <c:pt idx="332">
                  <c:v>0.55672888351414396</c:v>
                </c:pt>
                <c:pt idx="333">
                  <c:v>0.78055137352580595</c:v>
                </c:pt>
                <c:pt idx="334">
                  <c:v>1.6747383515015899E-10</c:v>
                </c:pt>
                <c:pt idx="335">
                  <c:v>0.93464721983044796</c:v>
                </c:pt>
                <c:pt idx="336">
                  <c:v>0.42613434910223003</c:v>
                </c:pt>
                <c:pt idx="337">
                  <c:v>0.99978722650063001</c:v>
                </c:pt>
                <c:pt idx="338">
                  <c:v>8.0341120260339904E-2</c:v>
                </c:pt>
                <c:pt idx="339">
                  <c:v>8.44826986239255E-9</c:v>
                </c:pt>
                <c:pt idx="340">
                  <c:v>1.2088245441387099E-8</c:v>
                </c:pt>
                <c:pt idx="341">
                  <c:v>6.6927846104750099E-9</c:v>
                </c:pt>
                <c:pt idx="342">
                  <c:v>1.41792459270608E-8</c:v>
                </c:pt>
                <c:pt idx="343">
                  <c:v>1.33924332291554E-6</c:v>
                </c:pt>
                <c:pt idx="344">
                  <c:v>1.09428720383695E-8</c:v>
                </c:pt>
                <c:pt idx="345">
                  <c:v>1.08859060940967E-7</c:v>
                </c:pt>
                <c:pt idx="346">
                  <c:v>9.5100992780157906E-8</c:v>
                </c:pt>
                <c:pt idx="347">
                  <c:v>4.3966908247354502E-8</c:v>
                </c:pt>
                <c:pt idx="348">
                  <c:v>8.2118894808072997E-7</c:v>
                </c:pt>
                <c:pt idx="349">
                  <c:v>5.7976060895310801E-6</c:v>
                </c:pt>
                <c:pt idx="350">
                  <c:v>1.1128978738513401E-9</c:v>
                </c:pt>
                <c:pt idx="351">
                  <c:v>2.9593430910815302E-7</c:v>
                </c:pt>
                <c:pt idx="352">
                  <c:v>7.4720822452919696E-6</c:v>
                </c:pt>
                <c:pt idx="353">
                  <c:v>1.9945694730346099E-8</c:v>
                </c:pt>
                <c:pt idx="354">
                  <c:v>5.6360227722344401E-9</c:v>
                </c:pt>
                <c:pt idx="355">
                  <c:v>1.7471581412489699E-9</c:v>
                </c:pt>
                <c:pt idx="356">
                  <c:v>1.92745049817179E-7</c:v>
                </c:pt>
                <c:pt idx="357">
                  <c:v>1.9337207575153901E-7</c:v>
                </c:pt>
                <c:pt idx="358">
                  <c:v>6.1153410727475593E-8</c:v>
                </c:pt>
                <c:pt idx="359">
                  <c:v>1.7184031043261599E-8</c:v>
                </c:pt>
                <c:pt idx="360">
                  <c:v>3.13904767112218E-7</c:v>
                </c:pt>
                <c:pt idx="361">
                  <c:v>3.8335324275037398E-8</c:v>
                </c:pt>
                <c:pt idx="362">
                  <c:v>1.02603495487999E-2</c:v>
                </c:pt>
                <c:pt idx="363">
                  <c:v>2.6656881934753599E-8</c:v>
                </c:pt>
                <c:pt idx="364">
                  <c:v>1.7851165503954301E-8</c:v>
                </c:pt>
                <c:pt idx="365">
                  <c:v>5.5948615565424497E-9</c:v>
                </c:pt>
                <c:pt idx="366">
                  <c:v>0.71051883365430202</c:v>
                </c:pt>
                <c:pt idx="367">
                  <c:v>1.36834080231107E-8</c:v>
                </c:pt>
                <c:pt idx="368">
                  <c:v>6.9177342440389603E-8</c:v>
                </c:pt>
                <c:pt idx="369">
                  <c:v>1.8519896732783901E-5</c:v>
                </c:pt>
                <c:pt idx="370">
                  <c:v>1.2039198111309501E-7</c:v>
                </c:pt>
                <c:pt idx="371">
                  <c:v>3.4193902188223899E-3</c:v>
                </c:pt>
                <c:pt idx="372">
                  <c:v>1.54818954764082E-7</c:v>
                </c:pt>
                <c:pt idx="373">
                  <c:v>3.0201737500076798E-8</c:v>
                </c:pt>
                <c:pt idx="374">
                  <c:v>4.5641361287492701E-8</c:v>
                </c:pt>
                <c:pt idx="375">
                  <c:v>5.7312322750934903E-8</c:v>
                </c:pt>
                <c:pt idx="376">
                  <c:v>2.3116309843081501E-8</c:v>
                </c:pt>
                <c:pt idx="377">
                  <c:v>4.2827436532210202E-4</c:v>
                </c:pt>
                <c:pt idx="378">
                  <c:v>6.0600371178269503E-9</c:v>
                </c:pt>
                <c:pt idx="379">
                  <c:v>1.2060706349894699E-8</c:v>
                </c:pt>
                <c:pt idx="380">
                  <c:v>3.6629368279218801E-8</c:v>
                </c:pt>
                <c:pt idx="381">
                  <c:v>2.7403045616839199E-7</c:v>
                </c:pt>
                <c:pt idx="382">
                  <c:v>7.2914680831763897E-9</c:v>
                </c:pt>
                <c:pt idx="383">
                  <c:v>8.4328416734332301E-10</c:v>
                </c:pt>
                <c:pt idx="384">
                  <c:v>4.0733865560626303E-9</c:v>
                </c:pt>
                <c:pt idx="385">
                  <c:v>2.8227246610078199E-7</c:v>
                </c:pt>
                <c:pt idx="386">
                  <c:v>3.7093324317069E-6</c:v>
                </c:pt>
                <c:pt idx="387">
                  <c:v>1.9205812986695801E-9</c:v>
                </c:pt>
                <c:pt idx="388">
                  <c:v>1.8996219926490002E-8</c:v>
                </c:pt>
                <c:pt idx="389">
                  <c:v>3.37556078479452E-8</c:v>
                </c:pt>
                <c:pt idx="390">
                  <c:v>1.9970914629311499E-8</c:v>
                </c:pt>
                <c:pt idx="391">
                  <c:v>6.1492667877276895E-10</c:v>
                </c:pt>
                <c:pt idx="392">
                  <c:v>1.2249901072538599E-6</c:v>
                </c:pt>
                <c:pt idx="393">
                  <c:v>6.4863813163672798E-9</c:v>
                </c:pt>
                <c:pt idx="394">
                  <c:v>9.1073770778198992E-9</c:v>
                </c:pt>
                <c:pt idx="395">
                  <c:v>2.21898601991861E-9</c:v>
                </c:pt>
                <c:pt idx="396">
                  <c:v>5.9727086184991397E-9</c:v>
                </c:pt>
                <c:pt idx="397">
                  <c:v>1.9723877658858701E-8</c:v>
                </c:pt>
                <c:pt idx="398">
                  <c:v>1.2100841636613901E-7</c:v>
                </c:pt>
                <c:pt idx="399">
                  <c:v>6.86436123897936E-3</c:v>
                </c:pt>
                <c:pt idx="400">
                  <c:v>1.9879751372643999E-8</c:v>
                </c:pt>
                <c:pt idx="401">
                  <c:v>1.50963094929843E-8</c:v>
                </c:pt>
                <c:pt idx="402">
                  <c:v>0.45649023920197601</c:v>
                </c:pt>
                <c:pt idx="403">
                  <c:v>0.28059791316795402</c:v>
                </c:pt>
                <c:pt idx="404">
                  <c:v>5.8655890936940398E-9</c:v>
                </c:pt>
                <c:pt idx="405">
                  <c:v>4.8334826669577104E-10</c:v>
                </c:pt>
                <c:pt idx="406">
                  <c:v>7.3660433697788804E-9</c:v>
                </c:pt>
                <c:pt idx="407">
                  <c:v>4.4585041090757598E-9</c:v>
                </c:pt>
                <c:pt idx="408">
                  <c:v>1.3071865343677001E-10</c:v>
                </c:pt>
                <c:pt idx="409">
                  <c:v>6.9434825602778404E-9</c:v>
                </c:pt>
                <c:pt idx="410">
                  <c:v>2.0480518371149199E-8</c:v>
                </c:pt>
                <c:pt idx="411">
                  <c:v>2.7233722505526001E-10</c:v>
                </c:pt>
                <c:pt idx="412">
                  <c:v>5.77357271999153E-2</c:v>
                </c:pt>
                <c:pt idx="413">
                  <c:v>1.3962447254341999E-9</c:v>
                </c:pt>
                <c:pt idx="414">
                  <c:v>3.4339044747629101E-7</c:v>
                </c:pt>
                <c:pt idx="415">
                  <c:v>5.6518214516206901E-4</c:v>
                </c:pt>
                <c:pt idx="416">
                  <c:v>1.6242859551650799E-10</c:v>
                </c:pt>
                <c:pt idx="417">
                  <c:v>2.6029061565768501E-8</c:v>
                </c:pt>
                <c:pt idx="418">
                  <c:v>7.1304852192582504E-8</c:v>
                </c:pt>
                <c:pt idx="419">
                  <c:v>8.0506570101813595E-9</c:v>
                </c:pt>
                <c:pt idx="420">
                  <c:v>1.25872480551806E-2</c:v>
                </c:pt>
                <c:pt idx="421">
                  <c:v>4.1609224104445297E-6</c:v>
                </c:pt>
                <c:pt idx="422">
                  <c:v>4.8525148125801504E-9</c:v>
                </c:pt>
                <c:pt idx="423">
                  <c:v>6.8114420821331804E-7</c:v>
                </c:pt>
                <c:pt idx="424">
                  <c:v>9.2989684836144795E-8</c:v>
                </c:pt>
                <c:pt idx="425">
                  <c:v>4.3601477063042501E-7</c:v>
                </c:pt>
                <c:pt idx="426">
                  <c:v>1.8330818480044698E-8</c:v>
                </c:pt>
                <c:pt idx="427">
                  <c:v>3.3582862984683199E-8</c:v>
                </c:pt>
                <c:pt idx="428">
                  <c:v>1.6075927537972702E-8</c:v>
                </c:pt>
                <c:pt idx="429">
                  <c:v>2.4731851095511599E-8</c:v>
                </c:pt>
                <c:pt idx="430">
                  <c:v>1.07990633821116E-7</c:v>
                </c:pt>
                <c:pt idx="431">
                  <c:v>7.4070987981089996E-9</c:v>
                </c:pt>
                <c:pt idx="432">
                  <c:v>1.1578481915778301E-8</c:v>
                </c:pt>
                <c:pt idx="433">
                  <c:v>9.3347071706032996E-10</c:v>
                </c:pt>
                <c:pt idx="434">
                  <c:v>6.4381588390745502E-9</c:v>
                </c:pt>
                <c:pt idx="435">
                  <c:v>1.6235123507500401E-8</c:v>
                </c:pt>
                <c:pt idx="436">
                  <c:v>2.3044398500922099E-8</c:v>
                </c:pt>
                <c:pt idx="437">
                  <c:v>1.10761866115986E-9</c:v>
                </c:pt>
                <c:pt idx="438">
                  <c:v>1.0348674205198801E-7</c:v>
                </c:pt>
                <c:pt idx="439">
                  <c:v>1.44663498317395E-8</c:v>
                </c:pt>
                <c:pt idx="440">
                  <c:v>5.7505217635152297E-7</c:v>
                </c:pt>
                <c:pt idx="441">
                  <c:v>6.6516456581228607E-8</c:v>
                </c:pt>
                <c:pt idx="442">
                  <c:v>2.9999217365575001E-9</c:v>
                </c:pt>
                <c:pt idx="443">
                  <c:v>2.6663588827982001E-9</c:v>
                </c:pt>
                <c:pt idx="444">
                  <c:v>2.3644641052549101E-2</c:v>
                </c:pt>
                <c:pt idx="445">
                  <c:v>4.0485487540740303E-8</c:v>
                </c:pt>
                <c:pt idx="446">
                  <c:v>1.06974653552985E-9</c:v>
                </c:pt>
                <c:pt idx="447">
                  <c:v>4.0139885262881698E-8</c:v>
                </c:pt>
                <c:pt idx="448">
                  <c:v>5.2568674325437403E-7</c:v>
                </c:pt>
                <c:pt idx="449">
                  <c:v>1.6045149893750699E-8</c:v>
                </c:pt>
                <c:pt idx="450">
                  <c:v>2.0408778038530299E-2</c:v>
                </c:pt>
                <c:pt idx="451">
                  <c:v>3.1166289995019701E-7</c:v>
                </c:pt>
                <c:pt idx="452">
                  <c:v>3.1306585833245402E-8</c:v>
                </c:pt>
                <c:pt idx="453">
                  <c:v>5.46120282278818E-9</c:v>
                </c:pt>
                <c:pt idx="454">
                  <c:v>1.0037060863263401E-7</c:v>
                </c:pt>
                <c:pt idx="455">
                  <c:v>2.20302575127743E-7</c:v>
                </c:pt>
                <c:pt idx="456">
                  <c:v>3.2140849510688299E-9</c:v>
                </c:pt>
                <c:pt idx="457">
                  <c:v>2.8591171941547701E-7</c:v>
                </c:pt>
                <c:pt idx="458">
                  <c:v>1.3318696239326999E-7</c:v>
                </c:pt>
                <c:pt idx="459">
                  <c:v>9.1445658897170307E-9</c:v>
                </c:pt>
                <c:pt idx="460">
                  <c:v>1.81578589531954E-10</c:v>
                </c:pt>
                <c:pt idx="461">
                  <c:v>1.0988681071961601E-8</c:v>
                </c:pt>
                <c:pt idx="462">
                  <c:v>7.5923533971303797E-8</c:v>
                </c:pt>
                <c:pt idx="463">
                  <c:v>5.8106202005977203E-8</c:v>
                </c:pt>
                <c:pt idx="464">
                  <c:v>5.26145139351026E-7</c:v>
                </c:pt>
                <c:pt idx="465">
                  <c:v>7.3281466658395404E-8</c:v>
                </c:pt>
                <c:pt idx="466">
                  <c:v>8.2234435558191003E-8</c:v>
                </c:pt>
                <c:pt idx="467">
                  <c:v>1.15543189616095E-7</c:v>
                </c:pt>
                <c:pt idx="468">
                  <c:v>6.8948528155400202E-10</c:v>
                </c:pt>
                <c:pt idx="469">
                  <c:v>2.4894118729957302E-7</c:v>
                </c:pt>
                <c:pt idx="470">
                  <c:v>3.3662545158254302E-7</c:v>
                </c:pt>
                <c:pt idx="471">
                  <c:v>1.36752715047071E-8</c:v>
                </c:pt>
                <c:pt idx="472">
                  <c:v>1.06466065150708E-7</c:v>
                </c:pt>
                <c:pt idx="473">
                  <c:v>5.4453015785667903E-9</c:v>
                </c:pt>
                <c:pt idx="474">
                  <c:v>1.71197731805806E-7</c:v>
                </c:pt>
                <c:pt idx="475">
                  <c:v>3.30224906385743E-7</c:v>
                </c:pt>
                <c:pt idx="476">
                  <c:v>7.8875445603058205E-9</c:v>
                </c:pt>
                <c:pt idx="477">
                  <c:v>2.7448955386425798E-7</c:v>
                </c:pt>
                <c:pt idx="478">
                  <c:v>7.3366421379033701E-9</c:v>
                </c:pt>
                <c:pt idx="479">
                  <c:v>1.18635577748374E-8</c:v>
                </c:pt>
                <c:pt idx="480">
                  <c:v>1.15412222815072E-8</c:v>
                </c:pt>
                <c:pt idx="481">
                  <c:v>0.167221275138451</c:v>
                </c:pt>
                <c:pt idx="482">
                  <c:v>1.2973969133297099E-2</c:v>
                </c:pt>
                <c:pt idx="483">
                  <c:v>6.8702137205968194E-8</c:v>
                </c:pt>
                <c:pt idx="484">
                  <c:v>2.5384841128848E-2</c:v>
                </c:pt>
                <c:pt idx="485">
                  <c:v>3.1156186857796601E-7</c:v>
                </c:pt>
                <c:pt idx="486">
                  <c:v>8.83614242138805E-8</c:v>
                </c:pt>
                <c:pt idx="487">
                  <c:v>3.4922574654805402E-7</c:v>
                </c:pt>
                <c:pt idx="488">
                  <c:v>0.73228907025071799</c:v>
                </c:pt>
                <c:pt idx="489">
                  <c:v>1.85448614855958E-8</c:v>
                </c:pt>
                <c:pt idx="490">
                  <c:v>0.64236389248968095</c:v>
                </c:pt>
                <c:pt idx="491">
                  <c:v>2.3902199222720399E-7</c:v>
                </c:pt>
                <c:pt idx="492">
                  <c:v>0.80232325767002699</c:v>
                </c:pt>
                <c:pt idx="493">
                  <c:v>0.17094226317571101</c:v>
                </c:pt>
                <c:pt idx="494">
                  <c:v>0.237265985437839</c:v>
                </c:pt>
                <c:pt idx="495">
                  <c:v>8.2346728558943597E-9</c:v>
                </c:pt>
                <c:pt idx="496">
                  <c:v>1.55998661821508E-9</c:v>
                </c:pt>
                <c:pt idx="497">
                  <c:v>6.6330152588724803E-6</c:v>
                </c:pt>
                <c:pt idx="498">
                  <c:v>2.9626896878897098E-6</c:v>
                </c:pt>
                <c:pt idx="499">
                  <c:v>4.4810020639569001E-2</c:v>
                </c:pt>
                <c:pt idx="500">
                  <c:v>0.53910704916853802</c:v>
                </c:pt>
                <c:pt idx="501">
                  <c:v>0.57954466304131602</c:v>
                </c:pt>
                <c:pt idx="502">
                  <c:v>2.1175794272659801E-8</c:v>
                </c:pt>
                <c:pt idx="503">
                  <c:v>6.9139414845647096E-8</c:v>
                </c:pt>
                <c:pt idx="504">
                  <c:v>0.36325472685705501</c:v>
                </c:pt>
                <c:pt idx="505">
                  <c:v>4.9034831546757203E-2</c:v>
                </c:pt>
                <c:pt idx="506">
                  <c:v>8.6117351122119895E-8</c:v>
                </c:pt>
                <c:pt idx="507">
                  <c:v>3.8090266084381201E-2</c:v>
                </c:pt>
                <c:pt idx="508">
                  <c:v>0.30355203410670301</c:v>
                </c:pt>
                <c:pt idx="509">
                  <c:v>1.9997719038278901E-10</c:v>
                </c:pt>
                <c:pt idx="510">
                  <c:v>1.7811323768337E-7</c:v>
                </c:pt>
                <c:pt idx="511">
                  <c:v>0.400849505418993</c:v>
                </c:pt>
                <c:pt idx="512">
                  <c:v>0.39634452304117901</c:v>
                </c:pt>
                <c:pt idx="513">
                  <c:v>2.4692223463737201E-2</c:v>
                </c:pt>
                <c:pt idx="514">
                  <c:v>3.3907196573724198E-8</c:v>
                </c:pt>
                <c:pt idx="515">
                  <c:v>1.4178733062421199E-7</c:v>
                </c:pt>
                <c:pt idx="516">
                  <c:v>2.1632141951493199E-9</c:v>
                </c:pt>
                <c:pt idx="517">
                  <c:v>0.71147571821785804</c:v>
                </c:pt>
                <c:pt idx="518">
                  <c:v>0.45171878713790298</c:v>
                </c:pt>
                <c:pt idx="519">
                  <c:v>4.1215324814139898E-8</c:v>
                </c:pt>
                <c:pt idx="520">
                  <c:v>0.44426033718895602</c:v>
                </c:pt>
                <c:pt idx="521">
                  <c:v>0.423117354332889</c:v>
                </c:pt>
                <c:pt idx="522">
                  <c:v>5.2758296553563497E-2</c:v>
                </c:pt>
                <c:pt idx="523">
                  <c:v>4.3294443218689402E-2</c:v>
                </c:pt>
                <c:pt idx="524">
                  <c:v>0.40060769853593903</c:v>
                </c:pt>
                <c:pt idx="525">
                  <c:v>0.320461331715722</c:v>
                </c:pt>
                <c:pt idx="526">
                  <c:v>2.20166727177506E-7</c:v>
                </c:pt>
                <c:pt idx="527">
                  <c:v>8.3199791447131299E-2</c:v>
                </c:pt>
                <c:pt idx="528">
                  <c:v>6.2726796845954197E-2</c:v>
                </c:pt>
                <c:pt idx="529">
                  <c:v>3.5364684227949E-2</c:v>
                </c:pt>
                <c:pt idx="530">
                  <c:v>7.0907838204448305E-7</c:v>
                </c:pt>
                <c:pt idx="531">
                  <c:v>3.9215914389792096E-9</c:v>
                </c:pt>
                <c:pt idx="532">
                  <c:v>3.3870195183108602E-8</c:v>
                </c:pt>
                <c:pt idx="533">
                  <c:v>5.2732888366303002E-8</c:v>
                </c:pt>
                <c:pt idx="534">
                  <c:v>5.4480194066314E-9</c:v>
                </c:pt>
                <c:pt idx="535">
                  <c:v>6.7390724507748005E-7</c:v>
                </c:pt>
                <c:pt idx="536">
                  <c:v>8.3815758661002801E-7</c:v>
                </c:pt>
                <c:pt idx="537">
                  <c:v>3.6782194977447798E-8</c:v>
                </c:pt>
                <c:pt idx="538">
                  <c:v>2.3911092552869301E-8</c:v>
                </c:pt>
                <c:pt idx="539">
                  <c:v>7.8175069918091203E-5</c:v>
                </c:pt>
                <c:pt idx="540">
                  <c:v>5.7930039960235104E-7</c:v>
                </c:pt>
                <c:pt idx="541">
                  <c:v>1.6326138628045901E-8</c:v>
                </c:pt>
                <c:pt idx="542">
                  <c:v>1.18805482887998E-8</c:v>
                </c:pt>
                <c:pt idx="543">
                  <c:v>4.6741270447847397E-8</c:v>
                </c:pt>
                <c:pt idx="544">
                  <c:v>1.2776289859719099E-9</c:v>
                </c:pt>
                <c:pt idx="545">
                  <c:v>2.65500419537551E-9</c:v>
                </c:pt>
                <c:pt idx="546">
                  <c:v>2.1695234914504699E-8</c:v>
                </c:pt>
                <c:pt idx="547">
                  <c:v>4.2192842333418696E-9</c:v>
                </c:pt>
                <c:pt idx="548">
                  <c:v>4.5940925583594597E-8</c:v>
                </c:pt>
                <c:pt idx="549">
                  <c:v>5.0992826298501997E-8</c:v>
                </c:pt>
                <c:pt idx="550">
                  <c:v>1.43474723881607E-2</c:v>
                </c:pt>
                <c:pt idx="551">
                  <c:v>2.9134874505954899E-9</c:v>
                </c:pt>
                <c:pt idx="552">
                  <c:v>9.3254398976895798E-7</c:v>
                </c:pt>
                <c:pt idx="553">
                  <c:v>2.6073250584515199E-2</c:v>
                </c:pt>
                <c:pt idx="554">
                  <c:v>8.6946704460165E-11</c:v>
                </c:pt>
                <c:pt idx="555">
                  <c:v>1.18836417715579E-9</c:v>
                </c:pt>
                <c:pt idx="556">
                  <c:v>1.9696337365247298E-8</c:v>
                </c:pt>
                <c:pt idx="557">
                  <c:v>5.6044187120632803E-7</c:v>
                </c:pt>
                <c:pt idx="558">
                  <c:v>2.33864635098733E-8</c:v>
                </c:pt>
                <c:pt idx="559">
                  <c:v>7.2793614148164196E-2</c:v>
                </c:pt>
                <c:pt idx="560">
                  <c:v>0.12194851140094801</c:v>
                </c:pt>
                <c:pt idx="561">
                  <c:v>8.2496274514703399E-2</c:v>
                </c:pt>
                <c:pt idx="562">
                  <c:v>1.7838840272685901E-9</c:v>
                </c:pt>
                <c:pt idx="563">
                  <c:v>7.78707430645691E-7</c:v>
                </c:pt>
                <c:pt idx="564">
                  <c:v>5.0445655527388003E-9</c:v>
                </c:pt>
                <c:pt idx="565">
                  <c:v>6.8665110939875701E-8</c:v>
                </c:pt>
                <c:pt idx="566">
                  <c:v>4.64091995669239E-10</c:v>
                </c:pt>
                <c:pt idx="567">
                  <c:v>1.1470283845839499E-9</c:v>
                </c:pt>
                <c:pt idx="568">
                  <c:v>9.6440877464298099E-9</c:v>
                </c:pt>
                <c:pt idx="569">
                  <c:v>2.7012390699253801E-8</c:v>
                </c:pt>
                <c:pt idx="570">
                  <c:v>1.8272195864733499E-6</c:v>
                </c:pt>
                <c:pt idx="571">
                  <c:v>1.9652002716626301E-6</c:v>
                </c:pt>
                <c:pt idx="572">
                  <c:v>5.3206573426808103E-2</c:v>
                </c:pt>
                <c:pt idx="573">
                  <c:v>6.1131080450655503E-2</c:v>
                </c:pt>
                <c:pt idx="574">
                  <c:v>2.62898368657336E-2</c:v>
                </c:pt>
                <c:pt idx="575">
                  <c:v>6.7731036446191106E-2</c:v>
                </c:pt>
                <c:pt idx="576">
                  <c:v>1.1226255993771101E-7</c:v>
                </c:pt>
                <c:pt idx="577">
                  <c:v>4.8269400487814501E-7</c:v>
                </c:pt>
                <c:pt idx="578">
                  <c:v>9.5402688647946099E-2</c:v>
                </c:pt>
                <c:pt idx="579">
                  <c:v>3.4749035386926697E-2</c:v>
                </c:pt>
                <c:pt idx="580">
                  <c:v>1.8708888087845899E-8</c:v>
                </c:pt>
                <c:pt idx="581">
                  <c:v>1.09183198702855E-5</c:v>
                </c:pt>
                <c:pt idx="582">
                  <c:v>1.30837923060771E-7</c:v>
                </c:pt>
                <c:pt idx="583">
                  <c:v>1.6591888634317299E-7</c:v>
                </c:pt>
                <c:pt idx="584">
                  <c:v>1.17476711412412E-7</c:v>
                </c:pt>
                <c:pt idx="585">
                  <c:v>3.2842922845759397E-7</c:v>
                </c:pt>
                <c:pt idx="586">
                  <c:v>1.4337236576951099E-8</c:v>
                </c:pt>
                <c:pt idx="587">
                  <c:v>3.1840527406365402E-10</c:v>
                </c:pt>
                <c:pt idx="588">
                  <c:v>1.5978577555148498E-8</c:v>
                </c:pt>
                <c:pt idx="589">
                  <c:v>1.4794747582535599E-7</c:v>
                </c:pt>
                <c:pt idx="590">
                  <c:v>4.4627570856559298E-8</c:v>
                </c:pt>
                <c:pt idx="591">
                  <c:v>5.4020362989000101E-6</c:v>
                </c:pt>
                <c:pt idx="592">
                  <c:v>1.6232281270738401E-8</c:v>
                </c:pt>
                <c:pt idx="593">
                  <c:v>6.8888146708944E-8</c:v>
                </c:pt>
                <c:pt idx="594">
                  <c:v>9.754596499756E-8</c:v>
                </c:pt>
                <c:pt idx="595">
                  <c:v>1.1654715242729001E-7</c:v>
                </c:pt>
                <c:pt idx="596">
                  <c:v>1.3320534617734101E-6</c:v>
                </c:pt>
                <c:pt idx="597">
                  <c:v>1.89764334085394E-7</c:v>
                </c:pt>
                <c:pt idx="598">
                  <c:v>7.1430248599397199E-8</c:v>
                </c:pt>
                <c:pt idx="599">
                  <c:v>8.1480839434963897E-7</c:v>
                </c:pt>
                <c:pt idx="600">
                  <c:v>1.15723139799183E-6</c:v>
                </c:pt>
                <c:pt idx="601">
                  <c:v>1.0217943997475199E-6</c:v>
                </c:pt>
                <c:pt idx="602">
                  <c:v>2.11420805547862E-7</c:v>
                </c:pt>
                <c:pt idx="603">
                  <c:v>1.15613368573197E-6</c:v>
                </c:pt>
                <c:pt idx="604">
                  <c:v>1.10540477919925E-9</c:v>
                </c:pt>
                <c:pt idx="605">
                  <c:v>2.76456006055912E-7</c:v>
                </c:pt>
                <c:pt idx="606">
                  <c:v>6.4788015034935404E-7</c:v>
                </c:pt>
                <c:pt idx="607">
                  <c:v>4.6442441629606502E-7</c:v>
                </c:pt>
                <c:pt idx="608">
                  <c:v>5.4862266005988396E-6</c:v>
                </c:pt>
                <c:pt idx="609">
                  <c:v>1.40422357263774E-6</c:v>
                </c:pt>
                <c:pt idx="610">
                  <c:v>2.7096829104214999E-8</c:v>
                </c:pt>
                <c:pt idx="611">
                  <c:v>5.3530576197973598E-8</c:v>
                </c:pt>
                <c:pt idx="612">
                  <c:v>3.29405256034128E-8</c:v>
                </c:pt>
                <c:pt idx="613">
                  <c:v>3.9976173484995502E-10</c:v>
                </c:pt>
                <c:pt idx="614">
                  <c:v>1.13373355419653E-8</c:v>
                </c:pt>
                <c:pt idx="615">
                  <c:v>4.0699426339007701E-7</c:v>
                </c:pt>
                <c:pt idx="616">
                  <c:v>7.3727893992578293E-8</c:v>
                </c:pt>
                <c:pt idx="617">
                  <c:v>3.70196129955197E-7</c:v>
                </c:pt>
                <c:pt idx="618">
                  <c:v>1.30232322497036E-8</c:v>
                </c:pt>
                <c:pt idx="619">
                  <c:v>4.6659817375331198E-7</c:v>
                </c:pt>
                <c:pt idx="620">
                  <c:v>8.9905397588152296E-9</c:v>
                </c:pt>
                <c:pt idx="621">
                  <c:v>7.5124796641122699E-8</c:v>
                </c:pt>
                <c:pt idx="622">
                  <c:v>1.6275104638503E-7</c:v>
                </c:pt>
                <c:pt idx="623">
                  <c:v>2.35270459616117E-8</c:v>
                </c:pt>
                <c:pt idx="624">
                  <c:v>1.9285631600495501E-7</c:v>
                </c:pt>
                <c:pt idx="625">
                  <c:v>4.3856410296834799E-8</c:v>
                </c:pt>
                <c:pt idx="626">
                  <c:v>4.3880455655215096E-9</c:v>
                </c:pt>
                <c:pt idx="627">
                  <c:v>1.3317607974233199E-8</c:v>
                </c:pt>
                <c:pt idx="628">
                  <c:v>8.5519011621040199E-9</c:v>
                </c:pt>
                <c:pt idx="629">
                  <c:v>5.8977592800476803E-8</c:v>
                </c:pt>
                <c:pt idx="630">
                  <c:v>5.37372870041286E-8</c:v>
                </c:pt>
                <c:pt idx="631">
                  <c:v>5.9254562569279097E-4</c:v>
                </c:pt>
                <c:pt idx="632">
                  <c:v>0.96632710868299299</c:v>
                </c:pt>
                <c:pt idx="633">
                  <c:v>2.7599364308860298E-5</c:v>
                </c:pt>
                <c:pt idx="634">
                  <c:v>1.8524224103405401E-8</c:v>
                </c:pt>
                <c:pt idx="635">
                  <c:v>9.2177606936767105E-10</c:v>
                </c:pt>
                <c:pt idx="636">
                  <c:v>0.26106917264773</c:v>
                </c:pt>
                <c:pt idx="637">
                  <c:v>0.40244061019152799</c:v>
                </c:pt>
                <c:pt idx="638">
                  <c:v>0.108536266833745</c:v>
                </c:pt>
                <c:pt idx="639">
                  <c:v>5.5170804073692105E-10</c:v>
                </c:pt>
                <c:pt idx="640">
                  <c:v>2.8108454826699999E-8</c:v>
                </c:pt>
                <c:pt idx="641">
                  <c:v>2.6562436268877301E-7</c:v>
                </c:pt>
                <c:pt idx="642">
                  <c:v>1.0653003459116299E-8</c:v>
                </c:pt>
                <c:pt idx="643">
                  <c:v>4.3398357167427097E-9</c:v>
                </c:pt>
                <c:pt idx="644">
                  <c:v>1.5729299146902401E-7</c:v>
                </c:pt>
                <c:pt idx="645">
                  <c:v>3.8230250357789399E-9</c:v>
                </c:pt>
                <c:pt idx="646">
                  <c:v>1.13903317834153E-7</c:v>
                </c:pt>
                <c:pt idx="647">
                  <c:v>3.8817230620668502E-9</c:v>
                </c:pt>
                <c:pt idx="648">
                  <c:v>8.9316812218591802E-9</c:v>
                </c:pt>
                <c:pt idx="649">
                  <c:v>1.0155507960436699E-8</c:v>
                </c:pt>
                <c:pt idx="650">
                  <c:v>3.8659332442581E-9</c:v>
                </c:pt>
                <c:pt idx="651">
                  <c:v>2.7550192410100899E-7</c:v>
                </c:pt>
                <c:pt idx="652">
                  <c:v>8.9429702068627303E-8</c:v>
                </c:pt>
                <c:pt idx="653">
                  <c:v>1.7624440615648701E-6</c:v>
                </c:pt>
                <c:pt idx="654">
                  <c:v>1.3688661882717699E-9</c:v>
                </c:pt>
                <c:pt idx="655">
                  <c:v>4.8715921213042796E-7</c:v>
                </c:pt>
                <c:pt idx="656">
                  <c:v>3.0298678914021899E-7</c:v>
                </c:pt>
                <c:pt idx="657">
                  <c:v>4.5325511501646003E-8</c:v>
                </c:pt>
                <c:pt idx="658">
                  <c:v>1.60887008284232E-8</c:v>
                </c:pt>
                <c:pt idx="659">
                  <c:v>1.91195894473211E-7</c:v>
                </c:pt>
                <c:pt idx="660">
                  <c:v>7.5892454718125896E-7</c:v>
                </c:pt>
                <c:pt idx="661">
                  <c:v>3.2233444414562903E-8</c:v>
                </c:pt>
                <c:pt idx="662">
                  <c:v>2.2719910294382298E-6</c:v>
                </c:pt>
                <c:pt idx="663">
                  <c:v>2.3721413761102498E-10</c:v>
                </c:pt>
                <c:pt idx="664">
                  <c:v>1.8539464077571999E-8</c:v>
                </c:pt>
                <c:pt idx="665">
                  <c:v>8.7539646323822007E-9</c:v>
                </c:pt>
                <c:pt idx="666">
                  <c:v>9.2128846721265098E-10</c:v>
                </c:pt>
                <c:pt idx="667">
                  <c:v>1.05217624027896E-6</c:v>
                </c:pt>
                <c:pt idx="668">
                  <c:v>5.2456245666190701E-7</c:v>
                </c:pt>
                <c:pt idx="669">
                  <c:v>2.0176930953724999E-7</c:v>
                </c:pt>
                <c:pt idx="670">
                  <c:v>3.8778568353583796E-6</c:v>
                </c:pt>
                <c:pt idx="671">
                  <c:v>1.3313853399195601E-5</c:v>
                </c:pt>
                <c:pt idx="672">
                  <c:v>5.2428401136627401E-7</c:v>
                </c:pt>
                <c:pt idx="673">
                  <c:v>1.24437019357191E-8</c:v>
                </c:pt>
                <c:pt idx="674">
                  <c:v>5.4718607317464296E-7</c:v>
                </c:pt>
                <c:pt idx="675">
                  <c:v>6.3819416328574494E-8</c:v>
                </c:pt>
                <c:pt idx="676">
                  <c:v>2.90340967862199E-8</c:v>
                </c:pt>
                <c:pt idx="677">
                  <c:v>1.2121427131239799E-9</c:v>
                </c:pt>
                <c:pt idx="678">
                  <c:v>5.8973345965365904E-9</c:v>
                </c:pt>
                <c:pt idx="679">
                  <c:v>2.7110184177214001E-10</c:v>
                </c:pt>
                <c:pt idx="680">
                  <c:v>1.68900225974732E-10</c:v>
                </c:pt>
                <c:pt idx="681">
                  <c:v>4.3972435734888698E-8</c:v>
                </c:pt>
                <c:pt idx="682">
                  <c:v>3.2623624429785599E-9</c:v>
                </c:pt>
                <c:pt idx="683">
                  <c:v>3.7319736652967903E-9</c:v>
                </c:pt>
                <c:pt idx="684">
                  <c:v>9.7205937881386496E-10</c:v>
                </c:pt>
                <c:pt idx="685">
                  <c:v>2.3781334364728998E-10</c:v>
                </c:pt>
                <c:pt idx="686">
                  <c:v>3.9061920976091698E-10</c:v>
                </c:pt>
                <c:pt idx="687">
                  <c:v>6.8689294018418202E-9</c:v>
                </c:pt>
                <c:pt idx="688">
                  <c:v>4.5697721117979802E-9</c:v>
                </c:pt>
                <c:pt idx="689">
                  <c:v>1.4892552185611401E-9</c:v>
                </c:pt>
                <c:pt idx="690">
                  <c:v>5.0012486191652603E-7</c:v>
                </c:pt>
                <c:pt idx="691">
                  <c:v>4.6688518578985099E-3</c:v>
                </c:pt>
                <c:pt idx="692">
                  <c:v>8.5946500166406797E-9</c:v>
                </c:pt>
                <c:pt idx="693">
                  <c:v>8.5282690049186503E-3</c:v>
                </c:pt>
                <c:pt idx="694">
                  <c:v>1.59378198197039E-6</c:v>
                </c:pt>
                <c:pt idx="695">
                  <c:v>3.1810709978405202E-6</c:v>
                </c:pt>
                <c:pt idx="696">
                  <c:v>8.3041365355986308E-9</c:v>
                </c:pt>
                <c:pt idx="697">
                  <c:v>1.18847329142696E-7</c:v>
                </c:pt>
                <c:pt idx="698">
                  <c:v>3.7855149061875102E-7</c:v>
                </c:pt>
                <c:pt idx="699">
                  <c:v>2.8397079929968802E-9</c:v>
                </c:pt>
                <c:pt idx="700">
                  <c:v>1.97888584807215E-9</c:v>
                </c:pt>
                <c:pt idx="701">
                  <c:v>5.4805482548043902E-9</c:v>
                </c:pt>
                <c:pt idx="702">
                  <c:v>1.1381234167861E-8</c:v>
                </c:pt>
                <c:pt idx="703">
                  <c:v>1.4596708888977899E-4</c:v>
                </c:pt>
                <c:pt idx="704">
                  <c:v>4.8889359333683302E-3</c:v>
                </c:pt>
                <c:pt idx="705">
                  <c:v>3.4615680361363097E-7</c:v>
                </c:pt>
                <c:pt idx="706">
                  <c:v>1.4573528850540801E-8</c:v>
                </c:pt>
                <c:pt idx="707">
                  <c:v>1.4534173628536799E-7</c:v>
                </c:pt>
                <c:pt idx="708">
                  <c:v>1.32833452145358E-8</c:v>
                </c:pt>
                <c:pt idx="709">
                  <c:v>9.1086289336018093E-3</c:v>
                </c:pt>
                <c:pt idx="710">
                  <c:v>3.5858184528027501E-6</c:v>
                </c:pt>
                <c:pt idx="711">
                  <c:v>2.0456978153359601E-7</c:v>
                </c:pt>
                <c:pt idx="712">
                  <c:v>1.3197763425574301E-9</c:v>
                </c:pt>
                <c:pt idx="713">
                  <c:v>3.9593805731584598E-8</c:v>
                </c:pt>
                <c:pt idx="714">
                  <c:v>1.3169177395066601E-7</c:v>
                </c:pt>
                <c:pt idx="715">
                  <c:v>3.6954384283780298E-6</c:v>
                </c:pt>
                <c:pt idx="716">
                  <c:v>8.0067007289213203E-9</c:v>
                </c:pt>
                <c:pt idx="717">
                  <c:v>6.00665854141452E-8</c:v>
                </c:pt>
                <c:pt idx="718">
                  <c:v>1.4128896530449799E-8</c:v>
                </c:pt>
                <c:pt idx="719">
                  <c:v>2.9843984530300801E-3</c:v>
                </c:pt>
                <c:pt idx="720">
                  <c:v>9.7323413667220498E-8</c:v>
                </c:pt>
                <c:pt idx="721">
                  <c:v>5.69326945040746E-8</c:v>
                </c:pt>
                <c:pt idx="722">
                  <c:v>7.8380755773042598E-8</c:v>
                </c:pt>
                <c:pt idx="723">
                  <c:v>2.2688500048159701E-8</c:v>
                </c:pt>
                <c:pt idx="724">
                  <c:v>7.0792543431148597E-9</c:v>
                </c:pt>
                <c:pt idx="725">
                  <c:v>2.0100483796588098E-8</c:v>
                </c:pt>
                <c:pt idx="726">
                  <c:v>1.8724066242550199E-7</c:v>
                </c:pt>
                <c:pt idx="727">
                  <c:v>1.2645683960104601E-7</c:v>
                </c:pt>
                <c:pt idx="728">
                  <c:v>4.71584284310045E-6</c:v>
                </c:pt>
                <c:pt idx="729">
                  <c:v>1.14016074054975E-2</c:v>
                </c:pt>
                <c:pt idx="730">
                  <c:v>1.1627846136317E-8</c:v>
                </c:pt>
                <c:pt idx="731">
                  <c:v>5.5051248593342897E-6</c:v>
                </c:pt>
                <c:pt idx="732">
                  <c:v>9.2467995672993497E-8</c:v>
                </c:pt>
                <c:pt idx="733">
                  <c:v>2.5450753603579699E-9</c:v>
                </c:pt>
                <c:pt idx="734">
                  <c:v>1.8960799047188301E-7</c:v>
                </c:pt>
                <c:pt idx="735">
                  <c:v>2.78129722600577E-9</c:v>
                </c:pt>
                <c:pt idx="736">
                  <c:v>2.7383853553891201E-8</c:v>
                </c:pt>
                <c:pt idx="737">
                  <c:v>2.0105512638268199E-8</c:v>
                </c:pt>
                <c:pt idx="738">
                  <c:v>1.36067411445237E-7</c:v>
                </c:pt>
                <c:pt idx="739">
                  <c:v>4.1331137183919204E-9</c:v>
                </c:pt>
                <c:pt idx="740">
                  <c:v>8.4458477036284303E-7</c:v>
                </c:pt>
                <c:pt idx="741">
                  <c:v>6.3057412195805595E-8</c:v>
                </c:pt>
                <c:pt idx="742">
                  <c:v>6.5794020841960005E-7</c:v>
                </c:pt>
                <c:pt idx="743">
                  <c:v>2.66618988849729E-2</c:v>
                </c:pt>
                <c:pt idx="744">
                  <c:v>1.8415182289053201E-8</c:v>
                </c:pt>
                <c:pt idx="745">
                  <c:v>1.28827904076138E-8</c:v>
                </c:pt>
                <c:pt idx="746">
                  <c:v>5.2574504946167797E-9</c:v>
                </c:pt>
                <c:pt idx="747">
                  <c:v>2.23309018630976E-10</c:v>
                </c:pt>
                <c:pt idx="748">
                  <c:v>1.68913972799516E-6</c:v>
                </c:pt>
                <c:pt idx="749">
                  <c:v>6.7765427633300099E-10</c:v>
                </c:pt>
                <c:pt idx="750">
                  <c:v>2.3376199922722501E-10</c:v>
                </c:pt>
                <c:pt idx="751">
                  <c:v>2.3789523477492601E-2</c:v>
                </c:pt>
                <c:pt idx="752">
                  <c:v>2.0613537331771599E-8</c:v>
                </c:pt>
                <c:pt idx="753">
                  <c:v>1.7115887055442399E-6</c:v>
                </c:pt>
                <c:pt idx="754">
                  <c:v>3.9284508949456197E-2</c:v>
                </c:pt>
                <c:pt idx="755">
                  <c:v>4.7581840784367502E-8</c:v>
                </c:pt>
                <c:pt idx="756">
                  <c:v>4.96897561202525E-9</c:v>
                </c:pt>
                <c:pt idx="757">
                  <c:v>2.4057076043952999E-8</c:v>
                </c:pt>
                <c:pt idx="758">
                  <c:v>4.6688375424355696E-9</c:v>
                </c:pt>
                <c:pt idx="759">
                  <c:v>6.4093201914399603E-9</c:v>
                </c:pt>
                <c:pt idx="760">
                  <c:v>7.5718154750086906E-9</c:v>
                </c:pt>
                <c:pt idx="761">
                  <c:v>6.0889207887268703E-9</c:v>
                </c:pt>
                <c:pt idx="762">
                  <c:v>7.42753889463708E-8</c:v>
                </c:pt>
                <c:pt idx="763">
                  <c:v>8.5067111638212706E-8</c:v>
                </c:pt>
                <c:pt idx="764">
                  <c:v>2.0755003101977E-8</c:v>
                </c:pt>
                <c:pt idx="765">
                  <c:v>2.60748342076887E-8</c:v>
                </c:pt>
                <c:pt idx="766">
                  <c:v>2.05492916940756E-8</c:v>
                </c:pt>
                <c:pt idx="767">
                  <c:v>1.1836201813705699E-9</c:v>
                </c:pt>
                <c:pt idx="768">
                  <c:v>7.2813488866088801E-9</c:v>
                </c:pt>
                <c:pt idx="769">
                  <c:v>1.6085997210108198E-8</c:v>
                </c:pt>
                <c:pt idx="770">
                  <c:v>1.6633707877018001E-10</c:v>
                </c:pt>
                <c:pt idx="771">
                  <c:v>4.3584972719515102E-8</c:v>
                </c:pt>
                <c:pt idx="772">
                  <c:v>1.04886554441347E-9</c:v>
                </c:pt>
                <c:pt idx="773">
                  <c:v>8.2092218541807101E-8</c:v>
                </c:pt>
                <c:pt idx="774">
                  <c:v>5.0781110444781896E-9</c:v>
                </c:pt>
                <c:pt idx="775">
                  <c:v>4.4399013215008498E-9</c:v>
                </c:pt>
                <c:pt idx="776">
                  <c:v>3.2581337302399198E-2</c:v>
                </c:pt>
                <c:pt idx="777">
                  <c:v>8.9777952889423204E-10</c:v>
                </c:pt>
                <c:pt idx="778">
                  <c:v>1.2023429329830099E-7</c:v>
                </c:pt>
                <c:pt idx="779">
                  <c:v>3.2948412806192201E-6</c:v>
                </c:pt>
                <c:pt idx="780">
                  <c:v>1.49192570958617E-7</c:v>
                </c:pt>
                <c:pt idx="781">
                  <c:v>2.6517085680310299E-9</c:v>
                </c:pt>
                <c:pt idx="782">
                  <c:v>3.1235541577925701E-8</c:v>
                </c:pt>
                <c:pt idx="783">
                  <c:v>1.1206204741862E-8</c:v>
                </c:pt>
                <c:pt idx="784">
                  <c:v>4.0130124191565199E-8</c:v>
                </c:pt>
                <c:pt idx="785">
                  <c:v>1.2451377258727401E-9</c:v>
                </c:pt>
                <c:pt idx="786">
                  <c:v>1.8379896224811798E-8</c:v>
                </c:pt>
                <c:pt idx="787">
                  <c:v>8.8715404644540604E-7</c:v>
                </c:pt>
                <c:pt idx="788">
                  <c:v>6.8966766023877503E-9</c:v>
                </c:pt>
                <c:pt idx="789">
                  <c:v>1.7182036045194101E-8</c:v>
                </c:pt>
                <c:pt idx="790">
                  <c:v>6.0181299417098803E-10</c:v>
                </c:pt>
                <c:pt idx="791">
                  <c:v>6.2246455098712697E-9</c:v>
                </c:pt>
                <c:pt idx="792">
                  <c:v>4.6620631155464899E-8</c:v>
                </c:pt>
                <c:pt idx="793">
                  <c:v>3.73801397616057E-8</c:v>
                </c:pt>
                <c:pt idx="794">
                  <c:v>1.8856501040284901E-7</c:v>
                </c:pt>
                <c:pt idx="795">
                  <c:v>4.6955402982310397E-9</c:v>
                </c:pt>
                <c:pt idx="796">
                  <c:v>1.6713506567774999E-7</c:v>
                </c:pt>
                <c:pt idx="797">
                  <c:v>4.5801384088784502E-9</c:v>
                </c:pt>
                <c:pt idx="798">
                  <c:v>1.1563235613166501E-7</c:v>
                </c:pt>
                <c:pt idx="799">
                  <c:v>8.6793512254499202E-7</c:v>
                </c:pt>
                <c:pt idx="800">
                  <c:v>1.0722149695904399E-9</c:v>
                </c:pt>
                <c:pt idx="801">
                  <c:v>2.5701613031459E-9</c:v>
                </c:pt>
                <c:pt idx="802">
                  <c:v>3.6961699647436598E-9</c:v>
                </c:pt>
                <c:pt idx="803">
                  <c:v>4.83399663843415E-9</c:v>
                </c:pt>
                <c:pt idx="804">
                  <c:v>5.2894854234072802E-10</c:v>
                </c:pt>
                <c:pt idx="805">
                  <c:v>4.9876985110312198E-6</c:v>
                </c:pt>
                <c:pt idx="806">
                  <c:v>1.2184416408808701E-7</c:v>
                </c:pt>
                <c:pt idx="807">
                  <c:v>5.4000973001226699E-8</c:v>
                </c:pt>
                <c:pt idx="808">
                  <c:v>4.9179298458782203E-8</c:v>
                </c:pt>
                <c:pt idx="809">
                  <c:v>4.8914571801297898E-9</c:v>
                </c:pt>
                <c:pt idx="810">
                  <c:v>5.9638232105603001E-10</c:v>
                </c:pt>
                <c:pt idx="811">
                  <c:v>1.12280518006941E-8</c:v>
                </c:pt>
                <c:pt idx="812">
                  <c:v>8.72130478861128E-7</c:v>
                </c:pt>
                <c:pt idx="813">
                  <c:v>5.1528066232115202E-6</c:v>
                </c:pt>
                <c:pt idx="814">
                  <c:v>2.0670962240816298E-9</c:v>
                </c:pt>
                <c:pt idx="815">
                  <c:v>3.0022460813570398E-8</c:v>
                </c:pt>
                <c:pt idx="816">
                  <c:v>4.6361234036772699E-7</c:v>
                </c:pt>
                <c:pt idx="817">
                  <c:v>7.5234316887162899E-8</c:v>
                </c:pt>
                <c:pt idx="818">
                  <c:v>5.3121495335671101E-7</c:v>
                </c:pt>
                <c:pt idx="819">
                  <c:v>4.3465875818474203E-8</c:v>
                </c:pt>
                <c:pt idx="820">
                  <c:v>4.4042024456693801E-8</c:v>
                </c:pt>
                <c:pt idx="821">
                  <c:v>5.9796745332651495E-8</c:v>
                </c:pt>
                <c:pt idx="822">
                  <c:v>1.2835083447387601E-7</c:v>
                </c:pt>
                <c:pt idx="823">
                  <c:v>4.9847234262821502E-9</c:v>
                </c:pt>
                <c:pt idx="824">
                  <c:v>3.6611690744996399E-9</c:v>
                </c:pt>
                <c:pt idx="825">
                  <c:v>4.4683946389558897E-9</c:v>
                </c:pt>
                <c:pt idx="826">
                  <c:v>2.1488715640011001E-9</c:v>
                </c:pt>
                <c:pt idx="827">
                  <c:v>2.24074180332704E-9</c:v>
                </c:pt>
                <c:pt idx="828">
                  <c:v>6.5968650627120405E-8</c:v>
                </c:pt>
                <c:pt idx="829">
                  <c:v>5.6552949627769701E-3</c:v>
                </c:pt>
                <c:pt idx="830">
                  <c:v>8.6975746491414895E-9</c:v>
                </c:pt>
                <c:pt idx="831">
                  <c:v>4.1226842599988302E-8</c:v>
                </c:pt>
                <c:pt idx="832">
                  <c:v>3.4092696665012498E-10</c:v>
                </c:pt>
                <c:pt idx="833">
                  <c:v>7.8955069135659705E-9</c:v>
                </c:pt>
                <c:pt idx="834">
                  <c:v>2.5799074400416799E-6</c:v>
                </c:pt>
                <c:pt idx="835">
                  <c:v>6.6767524678412497E-8</c:v>
                </c:pt>
                <c:pt idx="836">
                  <c:v>1.2770802339546601E-8</c:v>
                </c:pt>
                <c:pt idx="837">
                  <c:v>8.3302782453547807E-8</c:v>
                </c:pt>
                <c:pt idx="838">
                  <c:v>7.8582923721677101E-10</c:v>
                </c:pt>
                <c:pt idx="839">
                  <c:v>7.5837623896232396E-8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57-47A4-A11A-A66B575F9D1F}"/>
            </c:ext>
          </c:extLst>
        </c:ser>
        <c:ser>
          <c:idx val="4"/>
          <c:order val="4"/>
          <c:tx>
            <c:strRef>
              <c:f>'Weights for RiskA=0.266'!$F$1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RiskA=0.266'!$F$2:$F$841</c:f>
              <c:numCache>
                <c:formatCode>0.00</c:formatCode>
                <c:ptCount val="840"/>
                <c:pt idx="0">
                  <c:v>0.98992284261563701</c:v>
                </c:pt>
                <c:pt idx="1">
                  <c:v>0.961060637241263</c:v>
                </c:pt>
                <c:pt idx="2">
                  <c:v>4.86406569895938E-2</c:v>
                </c:pt>
                <c:pt idx="3">
                  <c:v>2.00048196132554E-10</c:v>
                </c:pt>
                <c:pt idx="4">
                  <c:v>2.7589216314580198E-7</c:v>
                </c:pt>
                <c:pt idx="5">
                  <c:v>1.3597638092032E-6</c:v>
                </c:pt>
                <c:pt idx="6">
                  <c:v>8.3825472251674601E-8</c:v>
                </c:pt>
                <c:pt idx="7">
                  <c:v>8.0071829180251892E-9</c:v>
                </c:pt>
                <c:pt idx="8">
                  <c:v>0.99999996989635798</c:v>
                </c:pt>
                <c:pt idx="9">
                  <c:v>0.69699577875282703</c:v>
                </c:pt>
                <c:pt idx="10">
                  <c:v>0.792349938065527</c:v>
                </c:pt>
                <c:pt idx="11">
                  <c:v>0.56217398533768004</c:v>
                </c:pt>
                <c:pt idx="12">
                  <c:v>0.24008787748267399</c:v>
                </c:pt>
                <c:pt idx="13">
                  <c:v>2.0693123114394899E-6</c:v>
                </c:pt>
                <c:pt idx="14">
                  <c:v>0.198072714627128</c:v>
                </c:pt>
                <c:pt idx="15">
                  <c:v>0.70234484708939904</c:v>
                </c:pt>
                <c:pt idx="16">
                  <c:v>0.99999691345934405</c:v>
                </c:pt>
                <c:pt idx="17">
                  <c:v>0.19356340590360899</c:v>
                </c:pt>
                <c:pt idx="18">
                  <c:v>0.736014828005771</c:v>
                </c:pt>
                <c:pt idx="19">
                  <c:v>0.46780769246519299</c:v>
                </c:pt>
                <c:pt idx="20">
                  <c:v>0.69402310982826698</c:v>
                </c:pt>
                <c:pt idx="21">
                  <c:v>9.6841958448653402E-8</c:v>
                </c:pt>
                <c:pt idx="22">
                  <c:v>2.0233581876370999E-7</c:v>
                </c:pt>
                <c:pt idx="23">
                  <c:v>2.022410790523E-4</c:v>
                </c:pt>
                <c:pt idx="24">
                  <c:v>3.9369168861033499E-9</c:v>
                </c:pt>
                <c:pt idx="25">
                  <c:v>0.93765309151155996</c:v>
                </c:pt>
                <c:pt idx="26">
                  <c:v>0.85715393956229002</c:v>
                </c:pt>
                <c:pt idx="27">
                  <c:v>4.9774116245119897E-8</c:v>
                </c:pt>
                <c:pt idx="28">
                  <c:v>0.22295341785089101</c:v>
                </c:pt>
                <c:pt idx="29">
                  <c:v>0.52516254028749798</c:v>
                </c:pt>
                <c:pt idx="30">
                  <c:v>0.43095876058948002</c:v>
                </c:pt>
                <c:pt idx="31">
                  <c:v>0.65422502418163597</c:v>
                </c:pt>
                <c:pt idx="32">
                  <c:v>1.04630555153987E-7</c:v>
                </c:pt>
                <c:pt idx="33">
                  <c:v>1.3420229098963901E-7</c:v>
                </c:pt>
                <c:pt idx="34">
                  <c:v>0.68950644260998795</c:v>
                </c:pt>
                <c:pt idx="35">
                  <c:v>1.42889696110242E-2</c:v>
                </c:pt>
                <c:pt idx="36">
                  <c:v>3.9814758548315302E-8</c:v>
                </c:pt>
                <c:pt idx="37">
                  <c:v>4.6431357952553101E-8</c:v>
                </c:pt>
                <c:pt idx="38">
                  <c:v>1.2413073245468E-7</c:v>
                </c:pt>
                <c:pt idx="39">
                  <c:v>2.13131717888832E-9</c:v>
                </c:pt>
                <c:pt idx="40">
                  <c:v>1.00992721292953E-8</c:v>
                </c:pt>
                <c:pt idx="41">
                  <c:v>1.02169429069359E-7</c:v>
                </c:pt>
                <c:pt idx="42">
                  <c:v>7.7831511454311605E-6</c:v>
                </c:pt>
                <c:pt idx="43">
                  <c:v>0.44719430399450899</c:v>
                </c:pt>
                <c:pt idx="44">
                  <c:v>0.78228681232253305</c:v>
                </c:pt>
                <c:pt idx="45">
                  <c:v>0.772217526160632</c:v>
                </c:pt>
                <c:pt idx="46">
                  <c:v>0.71029719046435003</c:v>
                </c:pt>
                <c:pt idx="47">
                  <c:v>0.99999809216784896</c:v>
                </c:pt>
                <c:pt idx="48">
                  <c:v>0.72773051222647001</c:v>
                </c:pt>
                <c:pt idx="49">
                  <c:v>0.68958524607018901</c:v>
                </c:pt>
                <c:pt idx="50">
                  <c:v>9.57102542750738E-9</c:v>
                </c:pt>
                <c:pt idx="51">
                  <c:v>1.5033873800025699E-8</c:v>
                </c:pt>
                <c:pt idx="52">
                  <c:v>6.5192027005427494E-8</c:v>
                </c:pt>
                <c:pt idx="53">
                  <c:v>4.0710433440958398E-7</c:v>
                </c:pt>
                <c:pt idx="54">
                  <c:v>1.9175439133259201E-7</c:v>
                </c:pt>
                <c:pt idx="55">
                  <c:v>2.0954372544910899E-8</c:v>
                </c:pt>
                <c:pt idx="56">
                  <c:v>1.13749623718707E-4</c:v>
                </c:pt>
                <c:pt idx="57">
                  <c:v>0.75782441290228097</c:v>
                </c:pt>
                <c:pt idx="58">
                  <c:v>0.35029886276566302</c:v>
                </c:pt>
                <c:pt idx="59">
                  <c:v>1.4223443904228999E-8</c:v>
                </c:pt>
                <c:pt idx="60">
                  <c:v>0.43250387707453902</c:v>
                </c:pt>
                <c:pt idx="61">
                  <c:v>0.63293690530715097</c:v>
                </c:pt>
                <c:pt idx="62">
                  <c:v>2.6089068692369001E-7</c:v>
                </c:pt>
                <c:pt idx="63">
                  <c:v>1.2246591983104999E-7</c:v>
                </c:pt>
                <c:pt idx="64">
                  <c:v>0.70720247258949398</c:v>
                </c:pt>
                <c:pt idx="65">
                  <c:v>0.88939037164563295</c:v>
                </c:pt>
                <c:pt idx="66">
                  <c:v>8.7912735479879495E-8</c:v>
                </c:pt>
                <c:pt idx="67">
                  <c:v>4.3406348122214999E-8</c:v>
                </c:pt>
                <c:pt idx="68">
                  <c:v>0.67839546358732505</c:v>
                </c:pt>
                <c:pt idx="69">
                  <c:v>0.999991820219153</c:v>
                </c:pt>
                <c:pt idx="70">
                  <c:v>1.2472539861994999E-2</c:v>
                </c:pt>
                <c:pt idx="71">
                  <c:v>0.63778618174938395</c:v>
                </c:pt>
                <c:pt idx="72">
                  <c:v>0.50507328292366105</c:v>
                </c:pt>
                <c:pt idx="73">
                  <c:v>9.9630108597435694E-7</c:v>
                </c:pt>
                <c:pt idx="74">
                  <c:v>2.9959267056509199E-7</c:v>
                </c:pt>
                <c:pt idx="75">
                  <c:v>0.88966081815752496</c:v>
                </c:pt>
                <c:pt idx="76">
                  <c:v>1.24186854544812E-8</c:v>
                </c:pt>
                <c:pt idx="77">
                  <c:v>0.140211822031514</c:v>
                </c:pt>
                <c:pt idx="78">
                  <c:v>0.62852714436717105</c:v>
                </c:pt>
                <c:pt idx="79">
                  <c:v>0.76045246031154501</c:v>
                </c:pt>
                <c:pt idx="80">
                  <c:v>0.65770975158274303</c:v>
                </c:pt>
                <c:pt idx="81">
                  <c:v>0.99085204839438801</c:v>
                </c:pt>
                <c:pt idx="82">
                  <c:v>0.79284616362363303</c:v>
                </c:pt>
                <c:pt idx="83">
                  <c:v>0.58222726786845103</c:v>
                </c:pt>
                <c:pt idx="84">
                  <c:v>1.4773157504233401E-6</c:v>
                </c:pt>
                <c:pt idx="85">
                  <c:v>0.51583076396923</c:v>
                </c:pt>
                <c:pt idx="86">
                  <c:v>5.6193832800237104E-6</c:v>
                </c:pt>
                <c:pt idx="87">
                  <c:v>1.45758856227925E-3</c:v>
                </c:pt>
                <c:pt idx="88">
                  <c:v>6.1605173799664701E-8</c:v>
                </c:pt>
                <c:pt idx="89">
                  <c:v>0.59293711258471204</c:v>
                </c:pt>
                <c:pt idx="90">
                  <c:v>0.28696277842080298</c:v>
                </c:pt>
                <c:pt idx="91">
                  <c:v>4.89996764219155E-8</c:v>
                </c:pt>
                <c:pt idx="92">
                  <c:v>5.0295935130554702E-6</c:v>
                </c:pt>
                <c:pt idx="93">
                  <c:v>3.0295981210291202E-8</c:v>
                </c:pt>
                <c:pt idx="94">
                  <c:v>2.6458161716851801E-8</c:v>
                </c:pt>
                <c:pt idx="95">
                  <c:v>0.76549456108351899</c:v>
                </c:pt>
                <c:pt idx="96">
                  <c:v>2.2479797602784199E-8</c:v>
                </c:pt>
                <c:pt idx="97">
                  <c:v>0.85182861302579105</c:v>
                </c:pt>
                <c:pt idx="98">
                  <c:v>4.1145892854382098E-8</c:v>
                </c:pt>
                <c:pt idx="99">
                  <c:v>8.6245216823893297E-4</c:v>
                </c:pt>
                <c:pt idx="100">
                  <c:v>1.3699469344049899E-5</c:v>
                </c:pt>
                <c:pt idx="101">
                  <c:v>1.2491494706277199E-6</c:v>
                </c:pt>
                <c:pt idx="102">
                  <c:v>5.6228639718337497E-9</c:v>
                </c:pt>
                <c:pt idx="103">
                  <c:v>3.5262751201211202E-7</c:v>
                </c:pt>
                <c:pt idx="104">
                  <c:v>0.17817150657837399</c:v>
                </c:pt>
                <c:pt idx="105">
                  <c:v>2.22689729446136E-7</c:v>
                </c:pt>
                <c:pt idx="106">
                  <c:v>0.76407371403645796</c:v>
                </c:pt>
                <c:pt idx="107">
                  <c:v>8.7450759039743606E-9</c:v>
                </c:pt>
                <c:pt idx="108">
                  <c:v>4.5152979477094402E-8</c:v>
                </c:pt>
                <c:pt idx="109">
                  <c:v>1.06676932594789E-8</c:v>
                </c:pt>
                <c:pt idx="110">
                  <c:v>6.5078576504857004E-7</c:v>
                </c:pt>
                <c:pt idx="111">
                  <c:v>3.6238333782063498E-7</c:v>
                </c:pt>
                <c:pt idx="112">
                  <c:v>1.5591209077987701E-7</c:v>
                </c:pt>
                <c:pt idx="113">
                  <c:v>5.6771468646527202E-8</c:v>
                </c:pt>
                <c:pt idx="114">
                  <c:v>9.9970886518491598E-7</c:v>
                </c:pt>
                <c:pt idx="115">
                  <c:v>1.05100218128323E-6</c:v>
                </c:pt>
                <c:pt idx="116">
                  <c:v>1.27540360413154E-7</c:v>
                </c:pt>
                <c:pt idx="117">
                  <c:v>0.99996072153832005</c:v>
                </c:pt>
                <c:pt idx="118">
                  <c:v>8.9618363856438294E-6</c:v>
                </c:pt>
                <c:pt idx="119">
                  <c:v>2.3401247844350899E-5</c:v>
                </c:pt>
                <c:pt idx="120">
                  <c:v>2.95682107888048E-6</c:v>
                </c:pt>
                <c:pt idx="121">
                  <c:v>0.845139965493372</c:v>
                </c:pt>
                <c:pt idx="122">
                  <c:v>0.49527601909646901</c:v>
                </c:pt>
                <c:pt idx="123">
                  <c:v>9.3562302815388906E-9</c:v>
                </c:pt>
                <c:pt idx="124">
                  <c:v>0.185044690320984</c:v>
                </c:pt>
                <c:pt idx="125">
                  <c:v>8.0148119715254098E-9</c:v>
                </c:pt>
                <c:pt idx="126">
                  <c:v>1.1297057104360599E-2</c:v>
                </c:pt>
                <c:pt idx="127">
                  <c:v>1.9463900796360299E-8</c:v>
                </c:pt>
                <c:pt idx="128">
                  <c:v>1.1718190938556101E-2</c:v>
                </c:pt>
                <c:pt idx="129">
                  <c:v>0.51249655270048999</c:v>
                </c:pt>
                <c:pt idx="130">
                  <c:v>1.7029840388795E-7</c:v>
                </c:pt>
                <c:pt idx="131">
                  <c:v>0.66239347070535104</c:v>
                </c:pt>
                <c:pt idx="132">
                  <c:v>6.2040474398659398E-7</c:v>
                </c:pt>
                <c:pt idx="133">
                  <c:v>0.12183901305936901</c:v>
                </c:pt>
                <c:pt idx="134">
                  <c:v>0.16809708897850101</c:v>
                </c:pt>
                <c:pt idx="135">
                  <c:v>0.74837049526198696</c:v>
                </c:pt>
                <c:pt idx="136">
                  <c:v>7.4305109640308496E-7</c:v>
                </c:pt>
                <c:pt idx="137">
                  <c:v>0.999977390485843</c:v>
                </c:pt>
                <c:pt idx="138">
                  <c:v>6.6805504031762594E-8</c:v>
                </c:pt>
                <c:pt idx="139">
                  <c:v>4.7799027935358E-2</c:v>
                </c:pt>
                <c:pt idx="140">
                  <c:v>0.43924744131283999</c:v>
                </c:pt>
                <c:pt idx="141">
                  <c:v>0.98021815425806402</c:v>
                </c:pt>
                <c:pt idx="142">
                  <c:v>0.53131499743414601</c:v>
                </c:pt>
                <c:pt idx="143">
                  <c:v>0.72323620565693103</c:v>
                </c:pt>
                <c:pt idx="144">
                  <c:v>1.2711005538313801E-7</c:v>
                </c:pt>
                <c:pt idx="145">
                  <c:v>0.99994384122470303</c:v>
                </c:pt>
                <c:pt idx="146">
                  <c:v>0.23492905670813399</c:v>
                </c:pt>
                <c:pt idx="147">
                  <c:v>0.40688360618661101</c:v>
                </c:pt>
                <c:pt idx="148">
                  <c:v>1.5353289799942999E-6</c:v>
                </c:pt>
                <c:pt idx="149">
                  <c:v>6.8171278407450506E-2</c:v>
                </c:pt>
                <c:pt idx="150">
                  <c:v>4.1374689100386197E-8</c:v>
                </c:pt>
                <c:pt idx="151">
                  <c:v>0.99999852069061801</c:v>
                </c:pt>
                <c:pt idx="152">
                  <c:v>2.8972428954932301E-6</c:v>
                </c:pt>
                <c:pt idx="153">
                  <c:v>1.2068238989432399E-6</c:v>
                </c:pt>
                <c:pt idx="154">
                  <c:v>0.66165949827076798</c:v>
                </c:pt>
                <c:pt idx="155">
                  <c:v>5.5888358601032602E-8</c:v>
                </c:pt>
                <c:pt idx="156">
                  <c:v>1.5791129742312801E-7</c:v>
                </c:pt>
                <c:pt idx="157">
                  <c:v>6.3695917528345402E-9</c:v>
                </c:pt>
                <c:pt idx="158">
                  <c:v>3.9311302952610003E-9</c:v>
                </c:pt>
                <c:pt idx="159">
                  <c:v>2.0481636668942801E-4</c:v>
                </c:pt>
                <c:pt idx="160">
                  <c:v>1.9398834640006702E-5</c:v>
                </c:pt>
                <c:pt idx="161">
                  <c:v>3.9011200150769201E-7</c:v>
                </c:pt>
                <c:pt idx="162">
                  <c:v>7.2715714710407196E-7</c:v>
                </c:pt>
                <c:pt idx="163">
                  <c:v>3.3753356561871302E-6</c:v>
                </c:pt>
                <c:pt idx="164">
                  <c:v>0.99215238623197</c:v>
                </c:pt>
                <c:pt idx="165">
                  <c:v>5.8061120191358997E-9</c:v>
                </c:pt>
                <c:pt idx="166">
                  <c:v>2.2295499684439499E-5</c:v>
                </c:pt>
                <c:pt idx="167">
                  <c:v>6.9224456087496003E-7</c:v>
                </c:pt>
                <c:pt idx="168">
                  <c:v>2.55492836746514E-7</c:v>
                </c:pt>
                <c:pt idx="169">
                  <c:v>1.7601525514460499E-6</c:v>
                </c:pt>
                <c:pt idx="170">
                  <c:v>0.99999610973312103</c:v>
                </c:pt>
                <c:pt idx="171">
                  <c:v>6.1611994179789904E-8</c:v>
                </c:pt>
                <c:pt idx="172">
                  <c:v>2.07531470097763E-7</c:v>
                </c:pt>
                <c:pt idx="173">
                  <c:v>1.9266238160443699E-8</c:v>
                </c:pt>
                <c:pt idx="174">
                  <c:v>5.7981613100306798E-6</c:v>
                </c:pt>
                <c:pt idx="175">
                  <c:v>0.456565998310897</c:v>
                </c:pt>
                <c:pt idx="176">
                  <c:v>1.48805877265912E-8</c:v>
                </c:pt>
                <c:pt idx="177">
                  <c:v>0.11537991435572401</c:v>
                </c:pt>
                <c:pt idx="178">
                  <c:v>1.05807597796543E-6</c:v>
                </c:pt>
                <c:pt idx="179">
                  <c:v>0.99999332661766904</c:v>
                </c:pt>
                <c:pt idx="180">
                  <c:v>3.5090359844117901E-9</c:v>
                </c:pt>
                <c:pt idx="181">
                  <c:v>1.36860481453146E-8</c:v>
                </c:pt>
                <c:pt idx="182">
                  <c:v>3.4690435029652402E-7</c:v>
                </c:pt>
                <c:pt idx="183">
                  <c:v>1.7953670244921599E-8</c:v>
                </c:pt>
                <c:pt idx="184">
                  <c:v>1.9728995186095199E-8</c:v>
                </c:pt>
                <c:pt idx="185">
                  <c:v>5.1555805414956598E-7</c:v>
                </c:pt>
                <c:pt idx="186">
                  <c:v>1.5508572084352899E-7</c:v>
                </c:pt>
                <c:pt idx="187">
                  <c:v>2.0187835519494199E-8</c:v>
                </c:pt>
                <c:pt idx="188">
                  <c:v>6.1630069118300096E-9</c:v>
                </c:pt>
                <c:pt idx="189">
                  <c:v>1.3153568753731899E-9</c:v>
                </c:pt>
                <c:pt idx="190">
                  <c:v>2.3964952663516599E-6</c:v>
                </c:pt>
                <c:pt idx="191">
                  <c:v>5.0342023165159499E-8</c:v>
                </c:pt>
                <c:pt idx="192">
                  <c:v>1.42730676737201E-10</c:v>
                </c:pt>
                <c:pt idx="193">
                  <c:v>3.1895194640760497E-8</c:v>
                </c:pt>
                <c:pt idx="194">
                  <c:v>2.17023234689548E-8</c:v>
                </c:pt>
                <c:pt idx="195">
                  <c:v>5.1149382388761396E-9</c:v>
                </c:pt>
                <c:pt idx="196">
                  <c:v>5.4741429325956401E-9</c:v>
                </c:pt>
                <c:pt idx="197">
                  <c:v>4.7968051375690204E-9</c:v>
                </c:pt>
                <c:pt idx="198">
                  <c:v>3.0133478440402101E-7</c:v>
                </c:pt>
                <c:pt idx="199">
                  <c:v>5.3417863593752598E-9</c:v>
                </c:pt>
                <c:pt idx="200">
                  <c:v>4.9294582402653104E-9</c:v>
                </c:pt>
                <c:pt idx="201">
                  <c:v>3.15640294896683E-9</c:v>
                </c:pt>
                <c:pt idx="202">
                  <c:v>1.31201425909033E-8</c:v>
                </c:pt>
                <c:pt idx="203">
                  <c:v>1.59517654205687E-7</c:v>
                </c:pt>
                <c:pt idx="204">
                  <c:v>6.2849455713811597E-8</c:v>
                </c:pt>
                <c:pt idx="205">
                  <c:v>2.69907362813766E-9</c:v>
                </c:pt>
                <c:pt idx="206">
                  <c:v>5.1589956705876601E-8</c:v>
                </c:pt>
                <c:pt idx="207">
                  <c:v>1.3280854333700499E-7</c:v>
                </c:pt>
                <c:pt idx="208">
                  <c:v>7.3681127261499897E-8</c:v>
                </c:pt>
                <c:pt idx="209">
                  <c:v>3.5625810736706401E-7</c:v>
                </c:pt>
                <c:pt idx="210">
                  <c:v>6.4063838691665002E-7</c:v>
                </c:pt>
                <c:pt idx="211">
                  <c:v>4.1266882973076798E-7</c:v>
                </c:pt>
                <c:pt idx="212">
                  <c:v>4.3281704636335098E-8</c:v>
                </c:pt>
                <c:pt idx="213">
                  <c:v>2.9486960935849399E-8</c:v>
                </c:pt>
                <c:pt idx="214">
                  <c:v>2.9809306002215401E-7</c:v>
                </c:pt>
                <c:pt idx="215">
                  <c:v>6.62832286091666E-6</c:v>
                </c:pt>
                <c:pt idx="216">
                  <c:v>6.1596995978034706E-8</c:v>
                </c:pt>
                <c:pt idx="217">
                  <c:v>4.3338740665507002E-8</c:v>
                </c:pt>
                <c:pt idx="218">
                  <c:v>9.09333769199594E-11</c:v>
                </c:pt>
                <c:pt idx="219">
                  <c:v>7.9961261549012496E-8</c:v>
                </c:pt>
                <c:pt idx="220">
                  <c:v>2.2051476783319E-8</c:v>
                </c:pt>
                <c:pt idx="221">
                  <c:v>1.80048572560721E-7</c:v>
                </c:pt>
                <c:pt idx="222">
                  <c:v>2.2201138267790101E-7</c:v>
                </c:pt>
                <c:pt idx="223">
                  <c:v>6.7268999378012798E-7</c:v>
                </c:pt>
                <c:pt idx="224">
                  <c:v>1.44528838110865E-8</c:v>
                </c:pt>
                <c:pt idx="225">
                  <c:v>1.19352785885684E-7</c:v>
                </c:pt>
                <c:pt idx="226">
                  <c:v>1.9078293269132299E-8</c:v>
                </c:pt>
                <c:pt idx="227">
                  <c:v>1.83557237076383E-8</c:v>
                </c:pt>
                <c:pt idx="228">
                  <c:v>1.30779435524127E-8</c:v>
                </c:pt>
                <c:pt idx="229">
                  <c:v>5.3061269947264403E-9</c:v>
                </c:pt>
                <c:pt idx="230">
                  <c:v>2.5177989835176E-8</c:v>
                </c:pt>
                <c:pt idx="231">
                  <c:v>0.74840957270030395</c:v>
                </c:pt>
                <c:pt idx="232">
                  <c:v>0.14111377958558499</c:v>
                </c:pt>
                <c:pt idx="233">
                  <c:v>0.90836368782685795</c:v>
                </c:pt>
                <c:pt idx="234">
                  <c:v>1.39915534012717E-6</c:v>
                </c:pt>
                <c:pt idx="235">
                  <c:v>2.38196482079838E-8</c:v>
                </c:pt>
                <c:pt idx="236">
                  <c:v>0.47660089011932499</c:v>
                </c:pt>
                <c:pt idx="237">
                  <c:v>2.6982573590438E-2</c:v>
                </c:pt>
                <c:pt idx="238">
                  <c:v>3.1912078734186E-6</c:v>
                </c:pt>
                <c:pt idx="239">
                  <c:v>0.99999662665408195</c:v>
                </c:pt>
                <c:pt idx="240">
                  <c:v>3.24163627708317E-6</c:v>
                </c:pt>
                <c:pt idx="241">
                  <c:v>2.9854742364888399E-7</c:v>
                </c:pt>
                <c:pt idx="242">
                  <c:v>5.91973486583726E-8</c:v>
                </c:pt>
                <c:pt idx="243">
                  <c:v>5.0853745022707903E-9</c:v>
                </c:pt>
                <c:pt idx="244">
                  <c:v>7.3700008950850196E-8</c:v>
                </c:pt>
                <c:pt idx="245">
                  <c:v>5.54652141205917E-8</c:v>
                </c:pt>
                <c:pt idx="246">
                  <c:v>8.2783244298913698E-9</c:v>
                </c:pt>
                <c:pt idx="247">
                  <c:v>0.99999196523370204</c:v>
                </c:pt>
                <c:pt idx="248">
                  <c:v>0.70943246720828101</c:v>
                </c:pt>
                <c:pt idx="249">
                  <c:v>0.13830228778854201</c:v>
                </c:pt>
                <c:pt idx="250">
                  <c:v>0.81856312005129095</c:v>
                </c:pt>
                <c:pt idx="251">
                  <c:v>8.3857186887063603E-2</c:v>
                </c:pt>
                <c:pt idx="252">
                  <c:v>4.1263194525317203E-6</c:v>
                </c:pt>
                <c:pt idx="253">
                  <c:v>0.99999828412981695</c:v>
                </c:pt>
                <c:pt idx="254">
                  <c:v>0.99999816300050204</c:v>
                </c:pt>
                <c:pt idx="255">
                  <c:v>0.97570765202396803</c:v>
                </c:pt>
                <c:pt idx="256">
                  <c:v>0.99999980903309005</c:v>
                </c:pt>
                <c:pt idx="257">
                  <c:v>0.99999947262211697</c:v>
                </c:pt>
                <c:pt idx="258">
                  <c:v>2.06067311962788E-7</c:v>
                </c:pt>
                <c:pt idx="259">
                  <c:v>0.99998998827000696</c:v>
                </c:pt>
                <c:pt idx="260">
                  <c:v>1.2582746917590501E-7</c:v>
                </c:pt>
                <c:pt idx="261">
                  <c:v>6.5157114369318897E-7</c:v>
                </c:pt>
                <c:pt idx="262">
                  <c:v>2.09589296288336E-9</c:v>
                </c:pt>
                <c:pt idx="263">
                  <c:v>7.7633908104941892E-9</c:v>
                </c:pt>
                <c:pt idx="264">
                  <c:v>5.7180244286906098E-8</c:v>
                </c:pt>
                <c:pt idx="265">
                  <c:v>9.7233703737025804E-8</c:v>
                </c:pt>
                <c:pt idx="266">
                  <c:v>8.8600953861973605E-8</c:v>
                </c:pt>
                <c:pt idx="267">
                  <c:v>2.9552928656642702E-9</c:v>
                </c:pt>
                <c:pt idx="268">
                  <c:v>2.7419401540775802E-8</c:v>
                </c:pt>
                <c:pt idx="269">
                  <c:v>2.3704181930794901E-7</c:v>
                </c:pt>
                <c:pt idx="270">
                  <c:v>1.4456834482226101E-8</c:v>
                </c:pt>
                <c:pt idx="271">
                  <c:v>5.3545237139074697E-6</c:v>
                </c:pt>
                <c:pt idx="272">
                  <c:v>0.314936849474168</c:v>
                </c:pt>
                <c:pt idx="273">
                  <c:v>2.16915318547714E-8</c:v>
                </c:pt>
                <c:pt idx="274">
                  <c:v>1.5204416501641699E-8</c:v>
                </c:pt>
                <c:pt idx="275">
                  <c:v>1.3976798918453801E-7</c:v>
                </c:pt>
                <c:pt idx="276">
                  <c:v>5.9645080857495602E-10</c:v>
                </c:pt>
                <c:pt idx="277">
                  <c:v>1.7882882943914601E-8</c:v>
                </c:pt>
                <c:pt idx="278">
                  <c:v>0.99999512054356399</c:v>
                </c:pt>
                <c:pt idx="279">
                  <c:v>2.4550385629344201E-8</c:v>
                </c:pt>
                <c:pt idx="280">
                  <c:v>9.2520403357795098E-8</c:v>
                </c:pt>
                <c:pt idx="281">
                  <c:v>1.1880971856005899E-8</c:v>
                </c:pt>
                <c:pt idx="282">
                  <c:v>3.8048693912805E-7</c:v>
                </c:pt>
                <c:pt idx="283">
                  <c:v>2.6711947920160201E-8</c:v>
                </c:pt>
                <c:pt idx="284">
                  <c:v>1.4967326154356802E-8</c:v>
                </c:pt>
                <c:pt idx="285">
                  <c:v>1.9991432020010301E-9</c:v>
                </c:pt>
                <c:pt idx="286">
                  <c:v>3.6935664269604298E-9</c:v>
                </c:pt>
                <c:pt idx="287">
                  <c:v>1.67351909158104E-8</c:v>
                </c:pt>
                <c:pt idx="288">
                  <c:v>2.4014755863629198E-10</c:v>
                </c:pt>
                <c:pt idx="289">
                  <c:v>0.99999953921738505</c:v>
                </c:pt>
                <c:pt idx="290">
                  <c:v>1.4694963703439799E-7</c:v>
                </c:pt>
                <c:pt idx="291">
                  <c:v>1.88111293320328E-8</c:v>
                </c:pt>
                <c:pt idx="292">
                  <c:v>1.0642315543842801E-8</c:v>
                </c:pt>
                <c:pt idx="293">
                  <c:v>2.8017710045873998E-5</c:v>
                </c:pt>
                <c:pt idx="294">
                  <c:v>1.0614108687607799E-9</c:v>
                </c:pt>
                <c:pt idx="295">
                  <c:v>1.9048478583770099E-10</c:v>
                </c:pt>
                <c:pt idx="296">
                  <c:v>1.8679037117778899E-8</c:v>
                </c:pt>
                <c:pt idx="297">
                  <c:v>5.8678573410055398E-8</c:v>
                </c:pt>
                <c:pt idx="298">
                  <c:v>9.9140921081472002E-8</c:v>
                </c:pt>
                <c:pt idx="299">
                  <c:v>3.4609191217435998E-9</c:v>
                </c:pt>
                <c:pt idx="300">
                  <c:v>4.6763562277666897E-6</c:v>
                </c:pt>
                <c:pt idx="301">
                  <c:v>3.9544141156805699E-9</c:v>
                </c:pt>
                <c:pt idx="302">
                  <c:v>1.4276130253071E-8</c:v>
                </c:pt>
                <c:pt idx="303">
                  <c:v>2.3038933187377301E-8</c:v>
                </c:pt>
                <c:pt idx="304">
                  <c:v>3.4326327704320101E-6</c:v>
                </c:pt>
                <c:pt idx="305">
                  <c:v>0.99999891651198702</c:v>
                </c:pt>
                <c:pt idx="306">
                  <c:v>0.99998460920468801</c:v>
                </c:pt>
                <c:pt idx="307">
                  <c:v>0.276918291130339</c:v>
                </c:pt>
                <c:pt idx="308">
                  <c:v>5.60040107030118E-7</c:v>
                </c:pt>
                <c:pt idx="309">
                  <c:v>2.8180382358812399E-8</c:v>
                </c:pt>
                <c:pt idx="310">
                  <c:v>2.6098802435133601E-8</c:v>
                </c:pt>
                <c:pt idx="311">
                  <c:v>6.6728443035755397E-8</c:v>
                </c:pt>
                <c:pt idx="312">
                  <c:v>3.91112473634986E-9</c:v>
                </c:pt>
                <c:pt idx="313">
                  <c:v>1.8930376845453701E-7</c:v>
                </c:pt>
                <c:pt idx="314">
                  <c:v>9.9775324095722005E-11</c:v>
                </c:pt>
                <c:pt idx="315">
                  <c:v>8.2085641900963806E-8</c:v>
                </c:pt>
                <c:pt idx="316">
                  <c:v>2.82419311153643E-9</c:v>
                </c:pt>
                <c:pt idx="317">
                  <c:v>3.2260210983143201E-8</c:v>
                </c:pt>
                <c:pt idx="318">
                  <c:v>4.8879928638056898E-9</c:v>
                </c:pt>
                <c:pt idx="319">
                  <c:v>2.3948209392123799E-8</c:v>
                </c:pt>
                <c:pt idx="320">
                  <c:v>9.2719335155233103E-9</c:v>
                </c:pt>
                <c:pt idx="321">
                  <c:v>4.4949569323764498E-7</c:v>
                </c:pt>
                <c:pt idx="322">
                  <c:v>6.0021987776976401E-9</c:v>
                </c:pt>
                <c:pt idx="323">
                  <c:v>4.1037408839482903E-3</c:v>
                </c:pt>
                <c:pt idx="324">
                  <c:v>5.5425267906455701E-8</c:v>
                </c:pt>
                <c:pt idx="325">
                  <c:v>9.1089033496005702E-8</c:v>
                </c:pt>
                <c:pt idx="326">
                  <c:v>9.4509457929987104E-10</c:v>
                </c:pt>
                <c:pt idx="327">
                  <c:v>4.5155980148683099E-9</c:v>
                </c:pt>
                <c:pt idx="328">
                  <c:v>1.7703891298026901E-9</c:v>
                </c:pt>
                <c:pt idx="329">
                  <c:v>9.4270748000589897E-7</c:v>
                </c:pt>
                <c:pt idx="330">
                  <c:v>1.9701680257503602E-9</c:v>
                </c:pt>
                <c:pt idx="331">
                  <c:v>5.9934335603538201E-9</c:v>
                </c:pt>
                <c:pt idx="332">
                  <c:v>1.3319105535969001E-7</c:v>
                </c:pt>
                <c:pt idx="333">
                  <c:v>3.1601705090439702E-8</c:v>
                </c:pt>
                <c:pt idx="334">
                  <c:v>1.61290841413456E-10</c:v>
                </c:pt>
                <c:pt idx="335">
                  <c:v>1.9440360659603199E-9</c:v>
                </c:pt>
                <c:pt idx="336">
                  <c:v>7.7326087216507195E-9</c:v>
                </c:pt>
                <c:pt idx="337">
                  <c:v>1.6859897038968201E-8</c:v>
                </c:pt>
                <c:pt idx="338">
                  <c:v>2.92056189515871E-10</c:v>
                </c:pt>
                <c:pt idx="339">
                  <c:v>4.7491877819239004E-9</c:v>
                </c:pt>
                <c:pt idx="340">
                  <c:v>3.6319700616417501E-9</c:v>
                </c:pt>
                <c:pt idx="341">
                  <c:v>0.99999991838674196</c:v>
                </c:pt>
                <c:pt idx="342">
                  <c:v>1.10406269103195E-8</c:v>
                </c:pt>
                <c:pt idx="343">
                  <c:v>8.2353076378446606E-6</c:v>
                </c:pt>
                <c:pt idx="344">
                  <c:v>1.4670605012347201E-7</c:v>
                </c:pt>
                <c:pt idx="345">
                  <c:v>1.7763624442489701E-7</c:v>
                </c:pt>
                <c:pt idx="346">
                  <c:v>9.9033394343470796E-7</c:v>
                </c:pt>
                <c:pt idx="347">
                  <c:v>1.2083456273230299E-8</c:v>
                </c:pt>
                <c:pt idx="348">
                  <c:v>3.3778713933621099E-10</c:v>
                </c:pt>
                <c:pt idx="349">
                  <c:v>8.3505557514718402E-9</c:v>
                </c:pt>
                <c:pt idx="350">
                  <c:v>2.4486652433174098E-10</c:v>
                </c:pt>
                <c:pt idx="351">
                  <c:v>1.3211788524361999E-8</c:v>
                </c:pt>
                <c:pt idx="352">
                  <c:v>1.16740480077386E-8</c:v>
                </c:pt>
                <c:pt idx="353">
                  <c:v>0.40231662929608902</c:v>
                </c:pt>
                <c:pt idx="354">
                  <c:v>0.99999965357674203</c:v>
                </c:pt>
                <c:pt idx="355">
                  <c:v>7.1802460022935802E-9</c:v>
                </c:pt>
                <c:pt idx="356">
                  <c:v>0.46924431681853201</c:v>
                </c:pt>
                <c:pt idx="357">
                  <c:v>1.40610780999744E-8</c:v>
                </c:pt>
                <c:pt idx="358">
                  <c:v>5.7832289195366203E-6</c:v>
                </c:pt>
                <c:pt idx="359">
                  <c:v>2.7239666061152401E-8</c:v>
                </c:pt>
                <c:pt idx="360">
                  <c:v>3.2596531691825498E-10</c:v>
                </c:pt>
                <c:pt idx="361">
                  <c:v>1.05086419735978E-7</c:v>
                </c:pt>
                <c:pt idx="362">
                  <c:v>8.4669517177777404E-8</c:v>
                </c:pt>
                <c:pt idx="363">
                  <c:v>0.99999956217067998</c:v>
                </c:pt>
                <c:pt idx="364">
                  <c:v>0.99999927992510296</c:v>
                </c:pt>
                <c:pt idx="365">
                  <c:v>4.1660617920957402E-8</c:v>
                </c:pt>
                <c:pt idx="366">
                  <c:v>1.69168845626627E-8</c:v>
                </c:pt>
                <c:pt idx="367">
                  <c:v>4.0258858372863098E-7</c:v>
                </c:pt>
                <c:pt idx="368">
                  <c:v>4.1935971598787601E-8</c:v>
                </c:pt>
                <c:pt idx="369">
                  <c:v>3.18737726907106E-8</c:v>
                </c:pt>
                <c:pt idx="370">
                  <c:v>1.1369820256948301E-5</c:v>
                </c:pt>
                <c:pt idx="371">
                  <c:v>5.8126610833010201E-8</c:v>
                </c:pt>
                <c:pt idx="372">
                  <c:v>4.3763753066256801E-8</c:v>
                </c:pt>
                <c:pt idx="373">
                  <c:v>8.3100777337949003E-8</c:v>
                </c:pt>
                <c:pt idx="374">
                  <c:v>5.3317685249498197E-8</c:v>
                </c:pt>
                <c:pt idx="375">
                  <c:v>0.99999771772752999</c:v>
                </c:pt>
                <c:pt idx="376">
                  <c:v>1.6833418842144799E-7</c:v>
                </c:pt>
                <c:pt idx="377">
                  <c:v>2.5783773498672701E-9</c:v>
                </c:pt>
                <c:pt idx="378">
                  <c:v>2.4778001993756899E-7</c:v>
                </c:pt>
                <c:pt idx="379">
                  <c:v>0.99999963220857302</c:v>
                </c:pt>
                <c:pt idx="380">
                  <c:v>0.11364150626856</c:v>
                </c:pt>
                <c:pt idx="381">
                  <c:v>7.5315099370992898E-8</c:v>
                </c:pt>
                <c:pt idx="382">
                  <c:v>4.1944623963714398E-7</c:v>
                </c:pt>
                <c:pt idx="383">
                  <c:v>0.99999998419289005</c:v>
                </c:pt>
                <c:pt idx="384">
                  <c:v>0.99999986119108997</c:v>
                </c:pt>
                <c:pt idx="385">
                  <c:v>6.8804404126454703E-7</c:v>
                </c:pt>
                <c:pt idx="386">
                  <c:v>5.6411059698998601E-9</c:v>
                </c:pt>
                <c:pt idx="387">
                  <c:v>2.42466193670593E-2</c:v>
                </c:pt>
                <c:pt idx="388">
                  <c:v>1.7226243329673401E-5</c:v>
                </c:pt>
                <c:pt idx="389">
                  <c:v>0.99999726772138797</c:v>
                </c:pt>
                <c:pt idx="390">
                  <c:v>1.63888845764238E-7</c:v>
                </c:pt>
                <c:pt idx="391">
                  <c:v>0.99999998672462898</c:v>
                </c:pt>
                <c:pt idx="392">
                  <c:v>0.99997538724393498</c:v>
                </c:pt>
                <c:pt idx="393">
                  <c:v>2.1397938061510501E-8</c:v>
                </c:pt>
                <c:pt idx="394">
                  <c:v>0.991746279231699</c:v>
                </c:pt>
                <c:pt idx="395">
                  <c:v>0.98920751362230896</c:v>
                </c:pt>
                <c:pt idx="396">
                  <c:v>0.99388143686437902</c:v>
                </c:pt>
                <c:pt idx="397">
                  <c:v>8.3222119206443003E-9</c:v>
                </c:pt>
                <c:pt idx="398">
                  <c:v>9.9936933510891799E-8</c:v>
                </c:pt>
                <c:pt idx="399">
                  <c:v>0.855355745044862</c:v>
                </c:pt>
                <c:pt idx="400">
                  <c:v>0.99636615485034696</c:v>
                </c:pt>
                <c:pt idx="401">
                  <c:v>0.99261144395390399</c:v>
                </c:pt>
                <c:pt idx="402">
                  <c:v>1.7128577692637699E-8</c:v>
                </c:pt>
                <c:pt idx="403">
                  <c:v>3.1900419033869101E-8</c:v>
                </c:pt>
                <c:pt idx="404">
                  <c:v>0.99244444792521702</c:v>
                </c:pt>
                <c:pt idx="405">
                  <c:v>3.24451598428377E-9</c:v>
                </c:pt>
                <c:pt idx="406">
                  <c:v>7.6382323585257701E-10</c:v>
                </c:pt>
                <c:pt idx="407">
                  <c:v>0.99999687564690498</c:v>
                </c:pt>
                <c:pt idx="408">
                  <c:v>0.999999376497269</c:v>
                </c:pt>
                <c:pt idx="409">
                  <c:v>0.99599162554896004</c:v>
                </c:pt>
                <c:pt idx="410">
                  <c:v>1.9880022354588001E-6</c:v>
                </c:pt>
                <c:pt idx="411">
                  <c:v>0.99999993007717303</c:v>
                </c:pt>
                <c:pt idx="412">
                  <c:v>0.94220652154722595</c:v>
                </c:pt>
                <c:pt idx="413">
                  <c:v>1.41654367280523E-9</c:v>
                </c:pt>
                <c:pt idx="414">
                  <c:v>5.0231431017880996E-9</c:v>
                </c:pt>
                <c:pt idx="415">
                  <c:v>8.26448191609203E-8</c:v>
                </c:pt>
                <c:pt idx="416">
                  <c:v>1.93793439491659E-10</c:v>
                </c:pt>
                <c:pt idx="417">
                  <c:v>0.99999979556442098</c:v>
                </c:pt>
                <c:pt idx="418">
                  <c:v>6.5688830351795099E-9</c:v>
                </c:pt>
                <c:pt idx="419">
                  <c:v>8.1246066908820794E-9</c:v>
                </c:pt>
                <c:pt idx="420">
                  <c:v>4.2706404135169202E-8</c:v>
                </c:pt>
                <c:pt idx="421">
                  <c:v>5.12190064950885E-8</c:v>
                </c:pt>
                <c:pt idx="422">
                  <c:v>0.91993547991408997</c:v>
                </c:pt>
                <c:pt idx="423">
                  <c:v>2.1199159123927199E-7</c:v>
                </c:pt>
                <c:pt idx="424">
                  <c:v>3.4941786168869499E-8</c:v>
                </c:pt>
                <c:pt idx="425">
                  <c:v>4.2005785229875001E-9</c:v>
                </c:pt>
                <c:pt idx="426">
                  <c:v>2.9071368591981501E-8</c:v>
                </c:pt>
                <c:pt idx="427">
                  <c:v>1.7283716783984699E-6</c:v>
                </c:pt>
                <c:pt idx="428">
                  <c:v>0.99687749220488497</c:v>
                </c:pt>
                <c:pt idx="429">
                  <c:v>2.32209889896834E-8</c:v>
                </c:pt>
                <c:pt idx="430">
                  <c:v>4.4071466275612498E-8</c:v>
                </c:pt>
                <c:pt idx="431">
                  <c:v>1.70750276754528E-8</c:v>
                </c:pt>
                <c:pt idx="432">
                  <c:v>5.1412800718174898E-8</c:v>
                </c:pt>
                <c:pt idx="433">
                  <c:v>3.9415977649496201E-9</c:v>
                </c:pt>
                <c:pt idx="434">
                  <c:v>0.99999986720534895</c:v>
                </c:pt>
                <c:pt idx="435">
                  <c:v>4.0058439673374899E-6</c:v>
                </c:pt>
                <c:pt idx="436">
                  <c:v>0.99993418469041595</c:v>
                </c:pt>
                <c:pt idx="437">
                  <c:v>0.99999988432990505</c:v>
                </c:pt>
                <c:pt idx="438">
                  <c:v>0.99998159729764902</c:v>
                </c:pt>
                <c:pt idx="439">
                  <c:v>4.9502203322074802E-7</c:v>
                </c:pt>
                <c:pt idx="440">
                  <c:v>0.99998207886621504</c:v>
                </c:pt>
                <c:pt idx="441">
                  <c:v>1.9828315675563101E-7</c:v>
                </c:pt>
                <c:pt idx="442">
                  <c:v>0.992667533605605</c:v>
                </c:pt>
                <c:pt idx="443">
                  <c:v>0.475010305097748</c:v>
                </c:pt>
                <c:pt idx="444">
                  <c:v>1.88545991436619E-8</c:v>
                </c:pt>
                <c:pt idx="445">
                  <c:v>9.5371827309216402E-6</c:v>
                </c:pt>
                <c:pt idx="446">
                  <c:v>2.3981690307399801E-10</c:v>
                </c:pt>
                <c:pt idx="447">
                  <c:v>0.26966314899580601</c:v>
                </c:pt>
                <c:pt idx="448">
                  <c:v>5.23663786132378E-7</c:v>
                </c:pt>
                <c:pt idx="449">
                  <c:v>1.2044389719330001E-6</c:v>
                </c:pt>
                <c:pt idx="450">
                  <c:v>1.39373218205811E-8</c:v>
                </c:pt>
                <c:pt idx="451">
                  <c:v>0.98691087832632796</c:v>
                </c:pt>
                <c:pt idx="452">
                  <c:v>1.64116103700125E-7</c:v>
                </c:pt>
                <c:pt idx="453">
                  <c:v>0.98692640670655896</c:v>
                </c:pt>
                <c:pt idx="454">
                  <c:v>0.986649922269348</c:v>
                </c:pt>
                <c:pt idx="455">
                  <c:v>1.2840245522079899E-7</c:v>
                </c:pt>
                <c:pt idx="456">
                  <c:v>0.98913414421856405</c:v>
                </c:pt>
                <c:pt idx="457">
                  <c:v>3.8042631578920902E-7</c:v>
                </c:pt>
                <c:pt idx="458">
                  <c:v>4.8325804611659696E-6</c:v>
                </c:pt>
                <c:pt idx="459">
                  <c:v>3.6032449512745401E-8</c:v>
                </c:pt>
                <c:pt idx="460">
                  <c:v>0.98782557994422404</c:v>
                </c:pt>
                <c:pt idx="461">
                  <c:v>0.470285252024087</c:v>
                </c:pt>
                <c:pt idx="462">
                  <c:v>3.4107196111566001E-7</c:v>
                </c:pt>
                <c:pt idx="463">
                  <c:v>0.991381165214551</c:v>
                </c:pt>
                <c:pt idx="464">
                  <c:v>5.3350670518660404E-10</c:v>
                </c:pt>
                <c:pt idx="465">
                  <c:v>6.6737427827025003E-10</c:v>
                </c:pt>
                <c:pt idx="466">
                  <c:v>2.74677112952272E-6</c:v>
                </c:pt>
                <c:pt idx="467">
                  <c:v>1.2884880699793399E-8</c:v>
                </c:pt>
                <c:pt idx="468">
                  <c:v>0.98629988287330395</c:v>
                </c:pt>
                <c:pt idx="469">
                  <c:v>3.0075610877627199E-6</c:v>
                </c:pt>
                <c:pt idx="470">
                  <c:v>1.26480027078129E-5</c:v>
                </c:pt>
                <c:pt idx="471">
                  <c:v>5.53568501692621E-8</c:v>
                </c:pt>
                <c:pt idx="472">
                  <c:v>0.387160108414209</c:v>
                </c:pt>
                <c:pt idx="473">
                  <c:v>8.1185331353422808E-9</c:v>
                </c:pt>
                <c:pt idx="474">
                  <c:v>2.4023247473967798E-6</c:v>
                </c:pt>
                <c:pt idx="475">
                  <c:v>3.7323989235128003E-7</c:v>
                </c:pt>
                <c:pt idx="476">
                  <c:v>6.6540541713546103E-8</c:v>
                </c:pt>
                <c:pt idx="477">
                  <c:v>7.5012687674035799E-8</c:v>
                </c:pt>
                <c:pt idx="478">
                  <c:v>1.2104327337706499E-8</c:v>
                </c:pt>
                <c:pt idx="479">
                  <c:v>3.0524109107853599E-8</c:v>
                </c:pt>
                <c:pt idx="480">
                  <c:v>5.6372889004413899E-9</c:v>
                </c:pt>
                <c:pt idx="481">
                  <c:v>1.46913493191834E-8</c:v>
                </c:pt>
                <c:pt idx="482">
                  <c:v>6.1583484155293497E-8</c:v>
                </c:pt>
                <c:pt idx="483">
                  <c:v>1.8070287780317599E-7</c:v>
                </c:pt>
                <c:pt idx="484">
                  <c:v>9.2910586064725799E-9</c:v>
                </c:pt>
                <c:pt idx="485">
                  <c:v>0.99996027059540005</c:v>
                </c:pt>
                <c:pt idx="486">
                  <c:v>0.59218019746790196</c:v>
                </c:pt>
                <c:pt idx="487">
                  <c:v>4.4564054305833201E-7</c:v>
                </c:pt>
                <c:pt idx="488">
                  <c:v>1.40281999285284E-8</c:v>
                </c:pt>
                <c:pt idx="489">
                  <c:v>0.99999951405579401</c:v>
                </c:pt>
                <c:pt idx="490">
                  <c:v>1.51883103835051E-6</c:v>
                </c:pt>
                <c:pt idx="491">
                  <c:v>2.2994432205538599E-8</c:v>
                </c:pt>
                <c:pt idx="492">
                  <c:v>3.5043536698985101E-10</c:v>
                </c:pt>
                <c:pt idx="493">
                  <c:v>9.6306224471268708E-9</c:v>
                </c:pt>
                <c:pt idx="494">
                  <c:v>1.01784489913894E-8</c:v>
                </c:pt>
                <c:pt idx="495">
                  <c:v>2.65434969255053E-9</c:v>
                </c:pt>
                <c:pt idx="496">
                  <c:v>2.20779553455571E-9</c:v>
                </c:pt>
                <c:pt idx="497">
                  <c:v>2.2764265585018599E-7</c:v>
                </c:pt>
                <c:pt idx="498">
                  <c:v>1.8945779733013799E-6</c:v>
                </c:pt>
                <c:pt idx="499">
                  <c:v>1.7270295523675499E-8</c:v>
                </c:pt>
                <c:pt idx="500">
                  <c:v>1.02913797964558E-8</c:v>
                </c:pt>
                <c:pt idx="501">
                  <c:v>1.6968839048207799E-9</c:v>
                </c:pt>
                <c:pt idx="502">
                  <c:v>1.2774134316879099E-7</c:v>
                </c:pt>
                <c:pt idx="503">
                  <c:v>4.3835452207343902E-7</c:v>
                </c:pt>
                <c:pt idx="504">
                  <c:v>6.7536536481800902E-9</c:v>
                </c:pt>
                <c:pt idx="505">
                  <c:v>2.7176876739242198E-9</c:v>
                </c:pt>
                <c:pt idx="506">
                  <c:v>4.3376974386648703E-9</c:v>
                </c:pt>
                <c:pt idx="507">
                  <c:v>1.74997242379532E-8</c:v>
                </c:pt>
                <c:pt idx="508">
                  <c:v>8.27022593105975E-9</c:v>
                </c:pt>
                <c:pt idx="509">
                  <c:v>0.994927526068068</c:v>
                </c:pt>
                <c:pt idx="510">
                  <c:v>2.0742178872106201E-7</c:v>
                </c:pt>
                <c:pt idx="511">
                  <c:v>1.16629151917286E-7</c:v>
                </c:pt>
                <c:pt idx="512">
                  <c:v>4.9235474162901397E-9</c:v>
                </c:pt>
                <c:pt idx="513">
                  <c:v>2.3611430865966E-8</c:v>
                </c:pt>
                <c:pt idx="514">
                  <c:v>8.4425021250330794E-9</c:v>
                </c:pt>
                <c:pt idx="515">
                  <c:v>4.9575428598323603E-8</c:v>
                </c:pt>
                <c:pt idx="516">
                  <c:v>8.3886647147337598E-9</c:v>
                </c:pt>
                <c:pt idx="517">
                  <c:v>2.8026643345269399E-7</c:v>
                </c:pt>
                <c:pt idx="518">
                  <c:v>1.0206942981107301E-8</c:v>
                </c:pt>
                <c:pt idx="519">
                  <c:v>1.5918242243664601E-7</c:v>
                </c:pt>
                <c:pt idx="520">
                  <c:v>1.79364383947331E-8</c:v>
                </c:pt>
                <c:pt idx="521">
                  <c:v>6.30061885752023E-10</c:v>
                </c:pt>
                <c:pt idx="522">
                  <c:v>2.13179543747526E-8</c:v>
                </c:pt>
                <c:pt idx="523">
                  <c:v>2.01254466428587E-7</c:v>
                </c:pt>
                <c:pt idx="524">
                  <c:v>3.5023100776377602E-8</c:v>
                </c:pt>
                <c:pt idx="525">
                  <c:v>7.8841703971357403E-7</c:v>
                </c:pt>
                <c:pt idx="526">
                  <c:v>2.31136795927789E-7</c:v>
                </c:pt>
                <c:pt idx="527">
                  <c:v>1.6148792125634102E-8</c:v>
                </c:pt>
                <c:pt idx="528">
                  <c:v>6.8790532613282099E-9</c:v>
                </c:pt>
                <c:pt idx="529">
                  <c:v>7.8377510606320896E-9</c:v>
                </c:pt>
                <c:pt idx="530">
                  <c:v>0.999792959645598</c:v>
                </c:pt>
                <c:pt idx="531">
                  <c:v>0.40947273328957901</c:v>
                </c:pt>
                <c:pt idx="532">
                  <c:v>9.5888841143109407E-7</c:v>
                </c:pt>
                <c:pt idx="533">
                  <c:v>4.0143049891121599E-7</c:v>
                </c:pt>
                <c:pt idx="534">
                  <c:v>0.99999963582152895</c:v>
                </c:pt>
                <c:pt idx="535">
                  <c:v>2.09688925902561E-7</c:v>
                </c:pt>
                <c:pt idx="536">
                  <c:v>1.3865966048581199E-6</c:v>
                </c:pt>
                <c:pt idx="537">
                  <c:v>0.55504814784726497</c:v>
                </c:pt>
                <c:pt idx="538">
                  <c:v>3.26898489629254E-9</c:v>
                </c:pt>
                <c:pt idx="539">
                  <c:v>1.79762963352448E-6</c:v>
                </c:pt>
                <c:pt idx="540">
                  <c:v>4.8889771950779997E-8</c:v>
                </c:pt>
                <c:pt idx="541">
                  <c:v>4.8023523010351203E-8</c:v>
                </c:pt>
                <c:pt idx="542">
                  <c:v>0.96088541364292501</c:v>
                </c:pt>
                <c:pt idx="543">
                  <c:v>1.02032560445649E-7</c:v>
                </c:pt>
                <c:pt idx="544">
                  <c:v>0.96042011310175002</c:v>
                </c:pt>
                <c:pt idx="545">
                  <c:v>0.95695524737370596</c:v>
                </c:pt>
                <c:pt idx="546">
                  <c:v>0.84779887420881805</c:v>
                </c:pt>
                <c:pt idx="547">
                  <c:v>5.5070580229500297E-8</c:v>
                </c:pt>
                <c:pt idx="548">
                  <c:v>0.599463609525832</c:v>
                </c:pt>
                <c:pt idx="549">
                  <c:v>2.6785088466626901E-7</c:v>
                </c:pt>
                <c:pt idx="550">
                  <c:v>2.9650084825001701E-8</c:v>
                </c:pt>
                <c:pt idx="551">
                  <c:v>0.482564119182191</c:v>
                </c:pt>
                <c:pt idx="552">
                  <c:v>1.2263206010384501E-6</c:v>
                </c:pt>
                <c:pt idx="553">
                  <c:v>3.6685604165619698E-7</c:v>
                </c:pt>
                <c:pt idx="554">
                  <c:v>0.74408782152623698</c:v>
                </c:pt>
                <c:pt idx="555">
                  <c:v>0.95721804702055402</c:v>
                </c:pt>
                <c:pt idx="556">
                  <c:v>0.224595754621773</c:v>
                </c:pt>
                <c:pt idx="557">
                  <c:v>1.7548878984783901E-6</c:v>
                </c:pt>
                <c:pt idx="558">
                  <c:v>4.1707894476380599E-9</c:v>
                </c:pt>
                <c:pt idx="559">
                  <c:v>2.78485815804218E-9</c:v>
                </c:pt>
                <c:pt idx="560">
                  <c:v>9.0662761164681197E-10</c:v>
                </c:pt>
                <c:pt idx="561">
                  <c:v>6.05096307127139E-9</c:v>
                </c:pt>
                <c:pt idx="562">
                  <c:v>2.9389959902002001E-9</c:v>
                </c:pt>
                <c:pt idx="563">
                  <c:v>7.1011374657480596E-7</c:v>
                </c:pt>
                <c:pt idx="564">
                  <c:v>0.95152764136120005</c:v>
                </c:pt>
                <c:pt idx="565">
                  <c:v>0.31445030717406303</c:v>
                </c:pt>
                <c:pt idx="566">
                  <c:v>0.42159790334671499</c:v>
                </c:pt>
                <c:pt idx="567">
                  <c:v>4.5233139133737999E-8</c:v>
                </c:pt>
                <c:pt idx="568">
                  <c:v>0.28813960495643398</c:v>
                </c:pt>
                <c:pt idx="569">
                  <c:v>1.70282642037194E-7</c:v>
                </c:pt>
                <c:pt idx="570">
                  <c:v>3.6271792778954599E-7</c:v>
                </c:pt>
                <c:pt idx="571">
                  <c:v>1.79315834165647E-6</c:v>
                </c:pt>
                <c:pt idx="572">
                  <c:v>7.4136337535301704E-9</c:v>
                </c:pt>
                <c:pt idx="573">
                  <c:v>9.1046706544532299E-7</c:v>
                </c:pt>
                <c:pt idx="574">
                  <c:v>8.4320664549268394E-9</c:v>
                </c:pt>
                <c:pt idx="575">
                  <c:v>8.62483377928293E-7</c:v>
                </c:pt>
                <c:pt idx="576">
                  <c:v>1.03185722111766E-7</c:v>
                </c:pt>
                <c:pt idx="577">
                  <c:v>1.72254414803509E-7</c:v>
                </c:pt>
                <c:pt idx="578">
                  <c:v>3.5388708570206003E-8</c:v>
                </c:pt>
                <c:pt idx="579">
                  <c:v>5.8255679164613001E-8</c:v>
                </c:pt>
                <c:pt idx="580">
                  <c:v>0.32773338859106099</c:v>
                </c:pt>
                <c:pt idx="581">
                  <c:v>1.7017406096438E-3</c:v>
                </c:pt>
                <c:pt idx="582">
                  <c:v>8.6486712669820896E-9</c:v>
                </c:pt>
                <c:pt idx="583">
                  <c:v>4.8187686943926899E-8</c:v>
                </c:pt>
                <c:pt idx="584">
                  <c:v>1.98087215936462E-8</c:v>
                </c:pt>
                <c:pt idx="585">
                  <c:v>1.09553383799609E-7</c:v>
                </c:pt>
                <c:pt idx="586">
                  <c:v>3.5893501843370099E-8</c:v>
                </c:pt>
                <c:pt idx="587">
                  <c:v>0.93079849991234298</c:v>
                </c:pt>
                <c:pt idx="588">
                  <c:v>0.93262561270994204</c:v>
                </c:pt>
                <c:pt idx="589">
                  <c:v>3.6453918403232501E-7</c:v>
                </c:pt>
                <c:pt idx="590">
                  <c:v>0.44657694084414401</c:v>
                </c:pt>
                <c:pt idx="591">
                  <c:v>2.75984967059625E-3</c:v>
                </c:pt>
                <c:pt idx="592">
                  <c:v>1.5352149544597101E-7</c:v>
                </c:pt>
                <c:pt idx="593">
                  <c:v>4.4435118555861504E-6</c:v>
                </c:pt>
                <c:pt idx="594">
                  <c:v>2.9978123869923998E-7</c:v>
                </c:pt>
                <c:pt idx="595">
                  <c:v>6.0332225171917694E-8</c:v>
                </c:pt>
                <c:pt idx="596">
                  <c:v>6.13340556039859E-7</c:v>
                </c:pt>
                <c:pt idx="597">
                  <c:v>8.4597656707497595E-2</c:v>
                </c:pt>
                <c:pt idx="598">
                  <c:v>1.50387158655785E-8</c:v>
                </c:pt>
                <c:pt idx="599">
                  <c:v>8.8538622144041097E-9</c:v>
                </c:pt>
                <c:pt idx="600">
                  <c:v>1.12782495147777E-7</c:v>
                </c:pt>
                <c:pt idx="601">
                  <c:v>3.4809892821811302E-7</c:v>
                </c:pt>
                <c:pt idx="602">
                  <c:v>7.3894894595141297E-8</c:v>
                </c:pt>
                <c:pt idx="603">
                  <c:v>6.8045885106391897E-8</c:v>
                </c:pt>
                <c:pt idx="604">
                  <c:v>1.6507424136525701E-9</c:v>
                </c:pt>
                <c:pt idx="605">
                  <c:v>4.3236639182213401E-5</c:v>
                </c:pt>
                <c:pt idx="606">
                  <c:v>3.2729269081906702E-7</c:v>
                </c:pt>
                <c:pt idx="607">
                  <c:v>6.3267163677045399E-7</c:v>
                </c:pt>
                <c:pt idx="608">
                  <c:v>4.1448956365074699E-7</c:v>
                </c:pt>
                <c:pt idx="609">
                  <c:v>5.0124031829021995E-7</c:v>
                </c:pt>
                <c:pt idx="610">
                  <c:v>2.7842743419416901E-8</c:v>
                </c:pt>
                <c:pt idx="611">
                  <c:v>9.2834962756389194E-9</c:v>
                </c:pt>
                <c:pt idx="612">
                  <c:v>3.7512114823892102E-8</c:v>
                </c:pt>
                <c:pt idx="613">
                  <c:v>0.17861314369699799</c:v>
                </c:pt>
                <c:pt idx="614">
                  <c:v>1.29415374671637E-8</c:v>
                </c:pt>
                <c:pt idx="615">
                  <c:v>7.8117505729576103E-3</c:v>
                </c:pt>
                <c:pt idx="616">
                  <c:v>0.30869424053682798</c:v>
                </c:pt>
                <c:pt idx="617">
                  <c:v>2.7206667695929702E-6</c:v>
                </c:pt>
                <c:pt idx="618">
                  <c:v>2.9521936332683801E-8</c:v>
                </c:pt>
                <c:pt idx="619">
                  <c:v>2.6491871012629399E-6</c:v>
                </c:pt>
                <c:pt idx="620">
                  <c:v>3.19590955908175E-8</c:v>
                </c:pt>
                <c:pt idx="621">
                  <c:v>6.7982188657634898E-8</c:v>
                </c:pt>
                <c:pt idx="622">
                  <c:v>3.7909025835494002E-7</c:v>
                </c:pt>
                <c:pt idx="623">
                  <c:v>1.0349373274037301E-8</c:v>
                </c:pt>
                <c:pt idx="624">
                  <c:v>1.14686666155972E-7</c:v>
                </c:pt>
                <c:pt idx="625">
                  <c:v>8.9731735504161402E-7</c:v>
                </c:pt>
                <c:pt idx="626">
                  <c:v>0.76278133742353404</c:v>
                </c:pt>
                <c:pt idx="627">
                  <c:v>4.7662926257458498E-7</c:v>
                </c:pt>
                <c:pt idx="628">
                  <c:v>0.38481599200286298</c:v>
                </c:pt>
                <c:pt idx="629">
                  <c:v>1.13631364902251E-7</c:v>
                </c:pt>
                <c:pt idx="630">
                  <c:v>4.0080168781457301E-2</c:v>
                </c:pt>
                <c:pt idx="631">
                  <c:v>5.2148650997391899E-7</c:v>
                </c:pt>
                <c:pt idx="632">
                  <c:v>1.7573303482503701E-8</c:v>
                </c:pt>
                <c:pt idx="633">
                  <c:v>3.87635943849456E-6</c:v>
                </c:pt>
                <c:pt idx="634">
                  <c:v>8.1751595882623402E-9</c:v>
                </c:pt>
                <c:pt idx="635">
                  <c:v>0.39328244139997398</c:v>
                </c:pt>
                <c:pt idx="636">
                  <c:v>0.58714181015651201</c:v>
                </c:pt>
                <c:pt idx="637">
                  <c:v>8.0301893872822396E-8</c:v>
                </c:pt>
                <c:pt idx="638">
                  <c:v>3.2491363835855998E-2</c:v>
                </c:pt>
                <c:pt idx="639">
                  <c:v>0.91399628235649399</c:v>
                </c:pt>
                <c:pt idx="640">
                  <c:v>0.92066029915418601</c:v>
                </c:pt>
                <c:pt idx="641">
                  <c:v>0.68116973260185698</c:v>
                </c:pt>
                <c:pt idx="642">
                  <c:v>0.89513561590621704</c:v>
                </c:pt>
                <c:pt idx="643">
                  <c:v>0.109735448903805</c:v>
                </c:pt>
                <c:pt idx="644">
                  <c:v>1.5492150795715001E-3</c:v>
                </c:pt>
                <c:pt idx="645">
                  <c:v>3.3841507627540001E-9</c:v>
                </c:pt>
                <c:pt idx="646">
                  <c:v>0.109855123992343</c:v>
                </c:pt>
                <c:pt idx="647">
                  <c:v>1.6978137647264701E-2</c:v>
                </c:pt>
                <c:pt idx="648">
                  <c:v>2.0135386331877898E-2</c:v>
                </c:pt>
                <c:pt idx="649">
                  <c:v>3.0754259366115502E-2</c:v>
                </c:pt>
                <c:pt idx="650">
                  <c:v>0.120160131013863</c:v>
                </c:pt>
                <c:pt idx="651">
                  <c:v>1.5077136525539399E-8</c:v>
                </c:pt>
                <c:pt idx="652">
                  <c:v>9.5613731338015994E-9</c:v>
                </c:pt>
                <c:pt idx="653">
                  <c:v>3.6239188609349498E-7</c:v>
                </c:pt>
                <c:pt idx="654">
                  <c:v>5.9250885075680502E-9</c:v>
                </c:pt>
                <c:pt idx="655">
                  <c:v>5.0941411042976403E-9</c:v>
                </c:pt>
                <c:pt idx="656">
                  <c:v>7.5747479101564499E-2</c:v>
                </c:pt>
                <c:pt idx="657">
                  <c:v>3.4592117197866603E-7</c:v>
                </c:pt>
                <c:pt idx="658">
                  <c:v>1.9576458886033401E-9</c:v>
                </c:pt>
                <c:pt idx="659">
                  <c:v>2.9006616140144602E-7</c:v>
                </c:pt>
                <c:pt idx="660">
                  <c:v>5.5707836199608997E-8</c:v>
                </c:pt>
                <c:pt idx="661">
                  <c:v>6.6498713510458898E-10</c:v>
                </c:pt>
                <c:pt idx="662">
                  <c:v>6.8835790553944196E-6</c:v>
                </c:pt>
                <c:pt idx="663">
                  <c:v>0.60792968114957702</c:v>
                </c:pt>
                <c:pt idx="664">
                  <c:v>7.52972052956473E-8</c:v>
                </c:pt>
                <c:pt idx="665">
                  <c:v>2.3485949848992501E-9</c:v>
                </c:pt>
                <c:pt idx="666">
                  <c:v>3.1405419460236098E-10</c:v>
                </c:pt>
                <c:pt idx="667">
                  <c:v>4.9068913573570399E-6</c:v>
                </c:pt>
                <c:pt idx="668">
                  <c:v>4.9195527611664902E-8</c:v>
                </c:pt>
                <c:pt idx="669">
                  <c:v>1.5002410707284101E-7</c:v>
                </c:pt>
                <c:pt idx="670">
                  <c:v>2.1373694388836002E-6</c:v>
                </c:pt>
                <c:pt idx="671">
                  <c:v>1.87999414734174E-9</c:v>
                </c:pt>
                <c:pt idx="672">
                  <c:v>8.6672623036443894E-3</c:v>
                </c:pt>
                <c:pt idx="673">
                  <c:v>5.9068518975692499E-9</c:v>
                </c:pt>
                <c:pt idx="674">
                  <c:v>3.5267261912144501E-7</c:v>
                </c:pt>
                <c:pt idx="675">
                  <c:v>5.7705746894843397E-8</c:v>
                </c:pt>
                <c:pt idx="676">
                  <c:v>2.1511233886719499E-8</c:v>
                </c:pt>
                <c:pt idx="677">
                  <c:v>0.46035664205286397</c:v>
                </c:pt>
                <c:pt idx="678">
                  <c:v>0.90547961378613595</c:v>
                </c:pt>
                <c:pt idx="679">
                  <c:v>0.84613565764937504</c:v>
                </c:pt>
                <c:pt idx="680">
                  <c:v>0.17871783076818301</c:v>
                </c:pt>
                <c:pt idx="681">
                  <c:v>0.31244214560834099</c:v>
                </c:pt>
                <c:pt idx="682">
                  <c:v>0.87872190336105305</c:v>
                </c:pt>
                <c:pt idx="683">
                  <c:v>0.72427226907180797</c:v>
                </c:pt>
                <c:pt idx="684">
                  <c:v>0.62281560636779898</c:v>
                </c:pt>
                <c:pt idx="685">
                  <c:v>2.37340744715051E-2</c:v>
                </c:pt>
                <c:pt idx="686">
                  <c:v>4.1141514186304201E-10</c:v>
                </c:pt>
                <c:pt idx="687">
                  <c:v>6.3798708465538796E-9</c:v>
                </c:pt>
                <c:pt idx="688">
                  <c:v>1.54120661677073E-9</c:v>
                </c:pt>
                <c:pt idx="689">
                  <c:v>0.121231166204993</c:v>
                </c:pt>
                <c:pt idx="690">
                  <c:v>8.5076944967091308E-9</c:v>
                </c:pt>
                <c:pt idx="691">
                  <c:v>3.46313689424944E-8</c:v>
                </c:pt>
                <c:pt idx="692">
                  <c:v>0.21232540368615399</c:v>
                </c:pt>
                <c:pt idx="693">
                  <c:v>2.08123414023611E-7</c:v>
                </c:pt>
                <c:pt idx="694">
                  <c:v>5.9620134587365003E-10</c:v>
                </c:pt>
                <c:pt idx="695">
                  <c:v>4.8829551644960997E-6</c:v>
                </c:pt>
                <c:pt idx="696">
                  <c:v>0.19613232513894099</c:v>
                </c:pt>
                <c:pt idx="697">
                  <c:v>1.15709228486509E-7</c:v>
                </c:pt>
                <c:pt idx="698">
                  <c:v>5.9927837376246498E-6</c:v>
                </c:pt>
                <c:pt idx="699">
                  <c:v>5.1483672105218503E-9</c:v>
                </c:pt>
                <c:pt idx="700">
                  <c:v>7.3631809823557798E-2</c:v>
                </c:pt>
                <c:pt idx="701">
                  <c:v>8.0203601482001905E-9</c:v>
                </c:pt>
                <c:pt idx="702">
                  <c:v>7.8307805052404394E-2</c:v>
                </c:pt>
                <c:pt idx="703">
                  <c:v>3.4654977342625701E-3</c:v>
                </c:pt>
                <c:pt idx="704">
                  <c:v>4.3571626936119698E-7</c:v>
                </c:pt>
                <c:pt idx="705">
                  <c:v>9.7302548742200998E-3</c:v>
                </c:pt>
                <c:pt idx="706">
                  <c:v>2.24909448075486E-2</c:v>
                </c:pt>
                <c:pt idx="707">
                  <c:v>2.8559517199368799E-7</c:v>
                </c:pt>
                <c:pt idx="708">
                  <c:v>2.6549043000604499E-8</c:v>
                </c:pt>
                <c:pt idx="709">
                  <c:v>1.77991024369238E-7</c:v>
                </c:pt>
                <c:pt idx="710">
                  <c:v>2.09919448250129E-2</c:v>
                </c:pt>
                <c:pt idx="711">
                  <c:v>1.2291638464913701E-8</c:v>
                </c:pt>
                <c:pt idx="712">
                  <c:v>0.37217341216813199</c:v>
                </c:pt>
                <c:pt idx="713">
                  <c:v>2.4732576185395101E-2</c:v>
                </c:pt>
                <c:pt idx="714">
                  <c:v>4.4931236317275702E-7</c:v>
                </c:pt>
                <c:pt idx="715">
                  <c:v>1.4013374937517399E-7</c:v>
                </c:pt>
                <c:pt idx="716">
                  <c:v>5.5537154439434298E-9</c:v>
                </c:pt>
                <c:pt idx="717">
                  <c:v>2.6186690500998199E-8</c:v>
                </c:pt>
                <c:pt idx="718">
                  <c:v>4.9908607191722302E-9</c:v>
                </c:pt>
                <c:pt idx="719">
                  <c:v>3.9008862973707502E-7</c:v>
                </c:pt>
                <c:pt idx="720">
                  <c:v>0.16796962821981201</c:v>
                </c:pt>
                <c:pt idx="721">
                  <c:v>1.4417874066808299E-2</c:v>
                </c:pt>
                <c:pt idx="722">
                  <c:v>7.2941837199129303E-8</c:v>
                </c:pt>
                <c:pt idx="723">
                  <c:v>0.62496869662700405</c:v>
                </c:pt>
                <c:pt idx="724">
                  <c:v>0.19378618269579501</c:v>
                </c:pt>
                <c:pt idx="725">
                  <c:v>3.4007788830227299E-8</c:v>
                </c:pt>
                <c:pt idx="726">
                  <c:v>2.8235267127511999E-2</c:v>
                </c:pt>
                <c:pt idx="727">
                  <c:v>1.2970669814078801E-4</c:v>
                </c:pt>
                <c:pt idx="728">
                  <c:v>4.37706516259288E-8</c:v>
                </c:pt>
                <c:pt idx="729">
                  <c:v>6.2545351444267601E-8</c:v>
                </c:pt>
                <c:pt idx="730">
                  <c:v>6.4182608362521294E-8</c:v>
                </c:pt>
                <c:pt idx="731">
                  <c:v>8.2279796903067595E-3</c:v>
                </c:pt>
                <c:pt idx="732">
                  <c:v>1.8409273182918801E-7</c:v>
                </c:pt>
                <c:pt idx="733">
                  <c:v>0.13369990727460199</c:v>
                </c:pt>
                <c:pt idx="734">
                  <c:v>3.0748162530358398E-5</c:v>
                </c:pt>
                <c:pt idx="735">
                  <c:v>8.1756531313150593E-3</c:v>
                </c:pt>
                <c:pt idx="736">
                  <c:v>2.1450993821400002E-2</c:v>
                </c:pt>
                <c:pt idx="737">
                  <c:v>0.33378798854834602</c:v>
                </c:pt>
                <c:pt idx="738">
                  <c:v>5.9052984671337098E-4</c:v>
                </c:pt>
                <c:pt idx="739">
                  <c:v>0.82608346910976704</c:v>
                </c:pt>
                <c:pt idx="740">
                  <c:v>1.21184996731996E-6</c:v>
                </c:pt>
                <c:pt idx="741">
                  <c:v>8.9915138722423002E-2</c:v>
                </c:pt>
                <c:pt idx="742">
                  <c:v>8.6394179378324897E-5</c:v>
                </c:pt>
                <c:pt idx="743">
                  <c:v>4.0892619497127503E-8</c:v>
                </c:pt>
                <c:pt idx="744">
                  <c:v>3.0908484767764101E-5</c:v>
                </c:pt>
                <c:pt idx="745">
                  <c:v>2.9725366984872098E-8</c:v>
                </c:pt>
                <c:pt idx="746">
                  <c:v>0.82048658096967497</c:v>
                </c:pt>
                <c:pt idx="747">
                  <c:v>0.54136471445833101</c:v>
                </c:pt>
                <c:pt idx="748">
                  <c:v>5.74857237998235E-6</c:v>
                </c:pt>
                <c:pt idx="749">
                  <c:v>0.28912303408942203</c:v>
                </c:pt>
                <c:pt idx="750">
                  <c:v>0.85404301225212698</c:v>
                </c:pt>
                <c:pt idx="751">
                  <c:v>1.14726332558211E-7</c:v>
                </c:pt>
                <c:pt idx="752">
                  <c:v>5.63021664598278E-8</c:v>
                </c:pt>
                <c:pt idx="753">
                  <c:v>5.1481121483337003E-9</c:v>
                </c:pt>
                <c:pt idx="754">
                  <c:v>2.1468862026337901E-8</c:v>
                </c:pt>
                <c:pt idx="755">
                  <c:v>1.3182238651737799E-7</c:v>
                </c:pt>
                <c:pt idx="756">
                  <c:v>1.1048566778740701E-9</c:v>
                </c:pt>
                <c:pt idx="757">
                  <c:v>3.0099341348931302E-8</c:v>
                </c:pt>
                <c:pt idx="758">
                  <c:v>9.2095961006830193E-9</c:v>
                </c:pt>
                <c:pt idx="759">
                  <c:v>0.53615305233078103</c:v>
                </c:pt>
                <c:pt idx="760">
                  <c:v>0.84982097633166798</c:v>
                </c:pt>
                <c:pt idx="761">
                  <c:v>0.27857009190881798</c:v>
                </c:pt>
                <c:pt idx="762">
                  <c:v>8.2200265081732296E-7</c:v>
                </c:pt>
                <c:pt idx="763">
                  <c:v>4.43128162674231E-8</c:v>
                </c:pt>
                <c:pt idx="764">
                  <c:v>8.7846170270841094E-9</c:v>
                </c:pt>
                <c:pt idx="765">
                  <c:v>5.2886034786999301E-8</c:v>
                </c:pt>
                <c:pt idx="766">
                  <c:v>2.56599777112291E-8</c:v>
                </c:pt>
                <c:pt idx="767">
                  <c:v>7.0674320888520603E-2</c:v>
                </c:pt>
                <c:pt idx="768">
                  <c:v>0.13018449532976401</c:v>
                </c:pt>
                <c:pt idx="769">
                  <c:v>1.6136409161649701E-8</c:v>
                </c:pt>
                <c:pt idx="770">
                  <c:v>0.29959398706960699</c:v>
                </c:pt>
                <c:pt idx="771">
                  <c:v>1.8328781505931E-7</c:v>
                </c:pt>
                <c:pt idx="772">
                  <c:v>9.0236353638136299E-2</c:v>
                </c:pt>
                <c:pt idx="773">
                  <c:v>3.3320489415091299E-9</c:v>
                </c:pt>
                <c:pt idx="774">
                  <c:v>0.101448517539835</c:v>
                </c:pt>
                <c:pt idx="775">
                  <c:v>4.2285194577494499E-9</c:v>
                </c:pt>
                <c:pt idx="776">
                  <c:v>7.2816295198585004E-7</c:v>
                </c:pt>
                <c:pt idx="777">
                  <c:v>0.23121084902591499</c:v>
                </c:pt>
                <c:pt idx="778">
                  <c:v>2.9603814820955601E-7</c:v>
                </c:pt>
                <c:pt idx="779">
                  <c:v>4.8530258263404702E-6</c:v>
                </c:pt>
                <c:pt idx="780">
                  <c:v>2.6610701044513099E-2</c:v>
                </c:pt>
                <c:pt idx="781">
                  <c:v>1.6031759863376498E-2</c:v>
                </c:pt>
                <c:pt idx="782">
                  <c:v>4.40929272772273E-7</c:v>
                </c:pt>
                <c:pt idx="783">
                  <c:v>0.29720243705377902</c:v>
                </c:pt>
                <c:pt idx="784">
                  <c:v>0.12452520699488</c:v>
                </c:pt>
                <c:pt idx="785">
                  <c:v>4.7650851206454397E-6</c:v>
                </c:pt>
                <c:pt idx="786">
                  <c:v>4.8137322761304001E-8</c:v>
                </c:pt>
                <c:pt idx="787">
                  <c:v>4.9645679235225696E-3</c:v>
                </c:pt>
                <c:pt idx="788">
                  <c:v>8.6644396689737095E-9</c:v>
                </c:pt>
                <c:pt idx="789">
                  <c:v>5.3103632010279002E-8</c:v>
                </c:pt>
                <c:pt idx="790">
                  <c:v>0.299656670847461</c:v>
                </c:pt>
                <c:pt idx="791">
                  <c:v>7.0102781923996401E-9</c:v>
                </c:pt>
                <c:pt idx="792">
                  <c:v>2.1323668161574901E-7</c:v>
                </c:pt>
                <c:pt idx="793">
                  <c:v>0.24458599322632901</c:v>
                </c:pt>
                <c:pt idx="794">
                  <c:v>1.5800182621357401E-6</c:v>
                </c:pt>
                <c:pt idx="795">
                  <c:v>2.1090136519859699E-2</c:v>
                </c:pt>
                <c:pt idx="796">
                  <c:v>9.2042744249140607E-2</c:v>
                </c:pt>
                <c:pt idx="797">
                  <c:v>5.5135030083581499E-9</c:v>
                </c:pt>
                <c:pt idx="798">
                  <c:v>6.1569211013050497E-7</c:v>
                </c:pt>
                <c:pt idx="799">
                  <c:v>6.2404879793396898E-7</c:v>
                </c:pt>
                <c:pt idx="800">
                  <c:v>1.1882384062208201E-6</c:v>
                </c:pt>
                <c:pt idx="801">
                  <c:v>3.4966446620500002E-9</c:v>
                </c:pt>
                <c:pt idx="802">
                  <c:v>3.5935073137090702E-9</c:v>
                </c:pt>
                <c:pt idx="803">
                  <c:v>1.0900579799424399E-8</c:v>
                </c:pt>
                <c:pt idx="804">
                  <c:v>1.0102971259676299E-9</c:v>
                </c:pt>
                <c:pt idx="805">
                  <c:v>2.0326638722999301E-5</c:v>
                </c:pt>
                <c:pt idx="806">
                  <c:v>3.2300973285182599E-6</c:v>
                </c:pt>
                <c:pt idx="807">
                  <c:v>4.3124342305391197E-8</c:v>
                </c:pt>
                <c:pt idx="808">
                  <c:v>2.5735541170203398E-7</c:v>
                </c:pt>
                <c:pt idx="809">
                  <c:v>1.3697497803387099E-8</c:v>
                </c:pt>
                <c:pt idx="810">
                  <c:v>9.4906821337985399E-10</c:v>
                </c:pt>
                <c:pt idx="811">
                  <c:v>2.90725665956552E-8</c:v>
                </c:pt>
                <c:pt idx="812">
                  <c:v>4.1710398734338703E-8</c:v>
                </c:pt>
                <c:pt idx="813">
                  <c:v>1.57136995073653E-6</c:v>
                </c:pt>
                <c:pt idx="814">
                  <c:v>0.11430236041248</c:v>
                </c:pt>
                <c:pt idx="815">
                  <c:v>0.242336326959427</c:v>
                </c:pt>
                <c:pt idx="816">
                  <c:v>1.4448278666915801E-2</c:v>
                </c:pt>
                <c:pt idx="817">
                  <c:v>4.3588680718228701E-8</c:v>
                </c:pt>
                <c:pt idx="818">
                  <c:v>7.7044503193339897E-6</c:v>
                </c:pt>
                <c:pt idx="819">
                  <c:v>6.1487150964478805E-8</c:v>
                </c:pt>
                <c:pt idx="820">
                  <c:v>8.40012482232811E-8</c:v>
                </c:pt>
                <c:pt idx="821">
                  <c:v>6.4369992600483095E-2</c:v>
                </c:pt>
                <c:pt idx="822">
                  <c:v>3.31734616988748E-2</c:v>
                </c:pt>
                <c:pt idx="823">
                  <c:v>1.3886394261371001E-8</c:v>
                </c:pt>
                <c:pt idx="824">
                  <c:v>9.9418233059757104E-9</c:v>
                </c:pt>
                <c:pt idx="825">
                  <c:v>0.130606391369121</c:v>
                </c:pt>
                <c:pt idx="826">
                  <c:v>1.35104856981558E-3</c:v>
                </c:pt>
                <c:pt idx="827">
                  <c:v>0.46784061122401299</c:v>
                </c:pt>
                <c:pt idx="828">
                  <c:v>2.1476653005926601E-3</c:v>
                </c:pt>
                <c:pt idx="829">
                  <c:v>2.6209407530960599E-8</c:v>
                </c:pt>
                <c:pt idx="830">
                  <c:v>0.17933630032504599</c:v>
                </c:pt>
                <c:pt idx="831">
                  <c:v>3.1851604011179598E-2</c:v>
                </c:pt>
                <c:pt idx="832">
                  <c:v>0.43408802247311901</c:v>
                </c:pt>
                <c:pt idx="833">
                  <c:v>0.29722790755106998</c:v>
                </c:pt>
                <c:pt idx="834">
                  <c:v>4.7529783645565E-7</c:v>
                </c:pt>
                <c:pt idx="835">
                  <c:v>1.24655913995874E-7</c:v>
                </c:pt>
                <c:pt idx="836">
                  <c:v>5.6820012734809897E-2</c:v>
                </c:pt>
                <c:pt idx="837">
                  <c:v>3.1719836850907797E-5</c:v>
                </c:pt>
                <c:pt idx="838">
                  <c:v>0.28548237311211599</c:v>
                </c:pt>
                <c:pt idx="839">
                  <c:v>0.24665221374136301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57-47A4-A11A-A66B575F9D1F}"/>
            </c:ext>
          </c:extLst>
        </c:ser>
        <c:ser>
          <c:idx val="5"/>
          <c:order val="5"/>
          <c:tx>
            <c:strRef>
              <c:f>'Weights for RiskA=0.266'!$G$1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RiskA=0.266'!$G$2:$G$841</c:f>
              <c:numCache>
                <c:formatCode>0.00</c:formatCode>
                <c:ptCount val="840"/>
                <c:pt idx="0">
                  <c:v>2.3666804668278601E-9</c:v>
                </c:pt>
                <c:pt idx="1">
                  <c:v>1.2701390961151201E-8</c:v>
                </c:pt>
                <c:pt idx="2">
                  <c:v>2.39116533097308E-7</c:v>
                </c:pt>
                <c:pt idx="3">
                  <c:v>0.34129541893566101</c:v>
                </c:pt>
                <c:pt idx="4">
                  <c:v>4.98286973412475E-7</c:v>
                </c:pt>
                <c:pt idx="5">
                  <c:v>0.202020871046277</c:v>
                </c:pt>
                <c:pt idx="6">
                  <c:v>0.543253840453359</c:v>
                </c:pt>
                <c:pt idx="7">
                  <c:v>0.43741561324262201</c:v>
                </c:pt>
                <c:pt idx="8">
                  <c:v>1.1319523182909901E-9</c:v>
                </c:pt>
                <c:pt idx="9">
                  <c:v>7.9768711829504605E-9</c:v>
                </c:pt>
                <c:pt idx="10">
                  <c:v>1.3595105933690799E-8</c:v>
                </c:pt>
                <c:pt idx="11">
                  <c:v>0.10392562657846</c:v>
                </c:pt>
                <c:pt idx="12">
                  <c:v>9.6078265554813595E-9</c:v>
                </c:pt>
                <c:pt idx="13">
                  <c:v>3.7115616882521897E-8</c:v>
                </c:pt>
                <c:pt idx="14">
                  <c:v>2.1698967851536799E-7</c:v>
                </c:pt>
                <c:pt idx="15">
                  <c:v>4.4889464038415998E-7</c:v>
                </c:pt>
                <c:pt idx="16">
                  <c:v>1.2887546789856299E-8</c:v>
                </c:pt>
                <c:pt idx="17">
                  <c:v>0.28780772499858698</c:v>
                </c:pt>
                <c:pt idx="18">
                  <c:v>1.03616493224675E-4</c:v>
                </c:pt>
                <c:pt idx="19">
                  <c:v>3.5583284646408398E-4</c:v>
                </c:pt>
                <c:pt idx="20">
                  <c:v>1.8062938149136301E-8</c:v>
                </c:pt>
                <c:pt idx="21">
                  <c:v>7.9675947827191604E-2</c:v>
                </c:pt>
                <c:pt idx="22">
                  <c:v>0.54029100638553096</c:v>
                </c:pt>
                <c:pt idx="23">
                  <c:v>5.8361299863720898E-6</c:v>
                </c:pt>
                <c:pt idx="24">
                  <c:v>6.7597457643154895E-7</c:v>
                </c:pt>
                <c:pt idx="25">
                  <c:v>5.9808765249463205E-8</c:v>
                </c:pt>
                <c:pt idx="26">
                  <c:v>3.1785396857648399E-9</c:v>
                </c:pt>
                <c:pt idx="27">
                  <c:v>0.41490768779482301</c:v>
                </c:pt>
                <c:pt idx="28">
                  <c:v>6.1870477794318301E-6</c:v>
                </c:pt>
                <c:pt idx="29">
                  <c:v>4.0668920836224501E-10</c:v>
                </c:pt>
                <c:pt idx="30">
                  <c:v>5.8122515631242099E-9</c:v>
                </c:pt>
                <c:pt idx="31">
                  <c:v>3.9228090379252201E-8</c:v>
                </c:pt>
                <c:pt idx="32">
                  <c:v>1.32081719872579E-7</c:v>
                </c:pt>
                <c:pt idx="33">
                  <c:v>4.8654237947210701E-9</c:v>
                </c:pt>
                <c:pt idx="34">
                  <c:v>5.81703162946641E-8</c:v>
                </c:pt>
                <c:pt idx="35">
                  <c:v>1.1890609547987599E-8</c:v>
                </c:pt>
                <c:pt idx="36">
                  <c:v>6.5609677580377203E-9</c:v>
                </c:pt>
                <c:pt idx="37">
                  <c:v>1.0835721526185601E-8</c:v>
                </c:pt>
                <c:pt idx="38">
                  <c:v>7.7944415573035493E-8</c:v>
                </c:pt>
                <c:pt idx="39">
                  <c:v>1.8396627228646999E-9</c:v>
                </c:pt>
                <c:pt idx="40">
                  <c:v>4.58166163830786E-10</c:v>
                </c:pt>
                <c:pt idx="41">
                  <c:v>7.88062305565564E-9</c:v>
                </c:pt>
                <c:pt idx="42">
                  <c:v>2.4804548411763703E-7</c:v>
                </c:pt>
                <c:pt idx="43">
                  <c:v>1.8953017459862799E-7</c:v>
                </c:pt>
                <c:pt idx="44">
                  <c:v>3.6169462336045899E-2</c:v>
                </c:pt>
                <c:pt idx="45">
                  <c:v>3.1923723703655698E-9</c:v>
                </c:pt>
                <c:pt idx="46">
                  <c:v>3.1600657205801399E-10</c:v>
                </c:pt>
                <c:pt idx="47">
                  <c:v>1.31996092526054E-8</c:v>
                </c:pt>
                <c:pt idx="48">
                  <c:v>2.0290323897841299E-7</c:v>
                </c:pt>
                <c:pt idx="49">
                  <c:v>3.6161936898178E-9</c:v>
                </c:pt>
                <c:pt idx="50">
                  <c:v>4.5762927744296203E-9</c:v>
                </c:pt>
                <c:pt idx="51">
                  <c:v>9.2123475791533703E-6</c:v>
                </c:pt>
                <c:pt idx="52">
                  <c:v>0.185474103227971</c:v>
                </c:pt>
                <c:pt idx="53">
                  <c:v>0.342477233224324</c:v>
                </c:pt>
                <c:pt idx="54">
                  <c:v>0.394295286901374</c:v>
                </c:pt>
                <c:pt idx="55">
                  <c:v>0.11060063666725301</c:v>
                </c:pt>
                <c:pt idx="56">
                  <c:v>6.6845249326912606E-5</c:v>
                </c:pt>
                <c:pt idx="57">
                  <c:v>1.06296124590807E-7</c:v>
                </c:pt>
                <c:pt idx="58">
                  <c:v>1.6798540251100299E-7</c:v>
                </c:pt>
                <c:pt idx="59">
                  <c:v>1.02806672842892E-4</c:v>
                </c:pt>
                <c:pt idx="60">
                  <c:v>0.274798774009892</c:v>
                </c:pt>
                <c:pt idx="61">
                  <c:v>5.7636475725691399E-5</c:v>
                </c:pt>
                <c:pt idx="62">
                  <c:v>4.90821509762547E-5</c:v>
                </c:pt>
                <c:pt idx="63">
                  <c:v>8.1635650104775805E-7</c:v>
                </c:pt>
                <c:pt idx="64">
                  <c:v>1.08629730421989E-7</c:v>
                </c:pt>
                <c:pt idx="65">
                  <c:v>7.3831844079721598E-9</c:v>
                </c:pt>
                <c:pt idx="66">
                  <c:v>6.7199992322531502E-2</c:v>
                </c:pt>
                <c:pt idx="67">
                  <c:v>1.84790619148434E-7</c:v>
                </c:pt>
                <c:pt idx="68">
                  <c:v>4.2097849354457798E-10</c:v>
                </c:pt>
                <c:pt idx="69">
                  <c:v>2.68052294080412E-10</c:v>
                </c:pt>
                <c:pt idx="70">
                  <c:v>0.28464066353141099</c:v>
                </c:pt>
                <c:pt idx="71">
                  <c:v>5.9133536796615901E-8</c:v>
                </c:pt>
                <c:pt idx="72">
                  <c:v>3.6505924904319401E-6</c:v>
                </c:pt>
                <c:pt idx="73">
                  <c:v>0.45873475968156602</c:v>
                </c:pt>
                <c:pt idx="74">
                  <c:v>3.0058840568915297E-8</c:v>
                </c:pt>
                <c:pt idx="75">
                  <c:v>0.107074533439111</c:v>
                </c:pt>
                <c:pt idx="76">
                  <c:v>0.105711408883677</c:v>
                </c:pt>
                <c:pt idx="77">
                  <c:v>1.2906856867946201E-7</c:v>
                </c:pt>
                <c:pt idx="78">
                  <c:v>7.8226902017216098E-9</c:v>
                </c:pt>
                <c:pt idx="79">
                  <c:v>1.1696256547122301E-10</c:v>
                </c:pt>
                <c:pt idx="80">
                  <c:v>4.9253973667350399E-8</c:v>
                </c:pt>
                <c:pt idx="81">
                  <c:v>1.9474631993611101E-8</c:v>
                </c:pt>
                <c:pt idx="82">
                  <c:v>7.1485318222473597E-9</c:v>
                </c:pt>
                <c:pt idx="83">
                  <c:v>2.1603714282774999E-8</c:v>
                </c:pt>
                <c:pt idx="84">
                  <c:v>1.59347280325117E-2</c:v>
                </c:pt>
                <c:pt idx="85">
                  <c:v>1.0042847982784199E-7</c:v>
                </c:pt>
                <c:pt idx="86">
                  <c:v>1.41585657673641E-8</c:v>
                </c:pt>
                <c:pt idx="87">
                  <c:v>1.16382996556301E-2</c:v>
                </c:pt>
                <c:pt idx="88">
                  <c:v>4.2461941992112E-9</c:v>
                </c:pt>
                <c:pt idx="89">
                  <c:v>3.0387621881001101E-8</c:v>
                </c:pt>
                <c:pt idx="90">
                  <c:v>2.0894699768301001E-7</c:v>
                </c:pt>
                <c:pt idx="91">
                  <c:v>7.0283079840225001E-9</c:v>
                </c:pt>
                <c:pt idx="92">
                  <c:v>3.1553667834323802E-7</c:v>
                </c:pt>
                <c:pt idx="93">
                  <c:v>1.71533342802761E-9</c:v>
                </c:pt>
                <c:pt idx="94">
                  <c:v>1.9194864695953699E-9</c:v>
                </c:pt>
                <c:pt idx="95">
                  <c:v>8.6228621867461293E-9</c:v>
                </c:pt>
                <c:pt idx="96">
                  <c:v>5.5823050626452399E-6</c:v>
                </c:pt>
                <c:pt idx="97">
                  <c:v>7.0926679969955E-10</c:v>
                </c:pt>
                <c:pt idx="98">
                  <c:v>1.39731944912864E-9</c:v>
                </c:pt>
                <c:pt idx="99">
                  <c:v>4.1493696554405897E-8</c:v>
                </c:pt>
                <c:pt idx="100">
                  <c:v>8.2274214370222704E-8</c:v>
                </c:pt>
                <c:pt idx="101">
                  <c:v>2.2850896886652199E-8</c:v>
                </c:pt>
                <c:pt idx="102">
                  <c:v>7.82516241233506E-10</c:v>
                </c:pt>
                <c:pt idx="103">
                  <c:v>8.5992767560361895E-8</c:v>
                </c:pt>
                <c:pt idx="104">
                  <c:v>1.86069276396296E-8</c:v>
                </c:pt>
                <c:pt idx="105">
                  <c:v>2.2622791886801698E-6</c:v>
                </c:pt>
                <c:pt idx="106">
                  <c:v>1.3014978361559201E-8</c:v>
                </c:pt>
                <c:pt idx="107">
                  <c:v>0.32386103485860901</c:v>
                </c:pt>
                <c:pt idx="108">
                  <c:v>1.39340352321298E-8</c:v>
                </c:pt>
                <c:pt idx="109">
                  <c:v>8.6230557366578804E-9</c:v>
                </c:pt>
                <c:pt idx="110">
                  <c:v>0.210704883247366</c:v>
                </c:pt>
                <c:pt idx="111">
                  <c:v>1.2291358449599699E-7</c:v>
                </c:pt>
                <c:pt idx="112">
                  <c:v>8.4616903698450805E-7</c:v>
                </c:pt>
                <c:pt idx="113">
                  <c:v>0.22038271705976301</c:v>
                </c:pt>
                <c:pt idx="114">
                  <c:v>8.5274281774214394E-2</c:v>
                </c:pt>
                <c:pt idx="115">
                  <c:v>8.7058560508557095E-6</c:v>
                </c:pt>
                <c:pt idx="116">
                  <c:v>4.3400652097878397E-8</c:v>
                </c:pt>
                <c:pt idx="117">
                  <c:v>4.1696422856974798E-8</c:v>
                </c:pt>
                <c:pt idx="118">
                  <c:v>3.2799980160677098E-7</c:v>
                </c:pt>
                <c:pt idx="119">
                  <c:v>1.4842776053182699E-7</c:v>
                </c:pt>
                <c:pt idx="120">
                  <c:v>4.6921137183056897E-8</c:v>
                </c:pt>
                <c:pt idx="121">
                  <c:v>7.0827751555537201E-10</c:v>
                </c:pt>
                <c:pt idx="122">
                  <c:v>1.4342277669365901E-7</c:v>
                </c:pt>
                <c:pt idx="123">
                  <c:v>1.2187300712538401E-8</c:v>
                </c:pt>
                <c:pt idx="124">
                  <c:v>4.9706943689261503E-7</c:v>
                </c:pt>
                <c:pt idx="125">
                  <c:v>8.1609442948426498E-8</c:v>
                </c:pt>
                <c:pt idx="126">
                  <c:v>7.6744568883975797E-8</c:v>
                </c:pt>
                <c:pt idx="127">
                  <c:v>4.9494021043100002E-2</c:v>
                </c:pt>
                <c:pt idx="128">
                  <c:v>0.22281772224994301</c:v>
                </c:pt>
                <c:pt idx="129">
                  <c:v>6.4086696520464401E-9</c:v>
                </c:pt>
                <c:pt idx="130">
                  <c:v>4.7611507969156101E-8</c:v>
                </c:pt>
                <c:pt idx="131">
                  <c:v>4.8662335565302497E-8</c:v>
                </c:pt>
                <c:pt idx="132">
                  <c:v>7.9674106359427806E-6</c:v>
                </c:pt>
                <c:pt idx="133">
                  <c:v>6.2696574495091503E-9</c:v>
                </c:pt>
                <c:pt idx="134">
                  <c:v>2.16385697543615E-6</c:v>
                </c:pt>
                <c:pt idx="135">
                  <c:v>1.06528435790115E-7</c:v>
                </c:pt>
                <c:pt idx="136">
                  <c:v>2.86726135753754E-2</c:v>
                </c:pt>
                <c:pt idx="137">
                  <c:v>2.9150565042570297E-7</c:v>
                </c:pt>
                <c:pt idx="138">
                  <c:v>0.183949534671945</c:v>
                </c:pt>
                <c:pt idx="139">
                  <c:v>4.8624099338227597E-7</c:v>
                </c:pt>
                <c:pt idx="140">
                  <c:v>8.6816828825876407E-9</c:v>
                </c:pt>
                <c:pt idx="141">
                  <c:v>1.4922872056391299E-7</c:v>
                </c:pt>
                <c:pt idx="142">
                  <c:v>6.0705049792140998E-9</c:v>
                </c:pt>
                <c:pt idx="143">
                  <c:v>3.38286334495081E-9</c:v>
                </c:pt>
                <c:pt idx="144">
                  <c:v>1.5953178888309499E-9</c:v>
                </c:pt>
                <c:pt idx="145">
                  <c:v>2.9144780834330502E-7</c:v>
                </c:pt>
                <c:pt idx="146">
                  <c:v>3.8396156213045401E-8</c:v>
                </c:pt>
                <c:pt idx="147">
                  <c:v>2.37834954261086E-8</c:v>
                </c:pt>
                <c:pt idx="148">
                  <c:v>1.2139282663799899E-7</c:v>
                </c:pt>
                <c:pt idx="149">
                  <c:v>1.62816343370956E-9</c:v>
                </c:pt>
                <c:pt idx="150">
                  <c:v>1.67574222764261E-8</c:v>
                </c:pt>
                <c:pt idx="151">
                  <c:v>1.44335950221018E-8</c:v>
                </c:pt>
                <c:pt idx="152">
                  <c:v>6.3418500290467197E-7</c:v>
                </c:pt>
                <c:pt idx="153">
                  <c:v>1.01775783490274E-8</c:v>
                </c:pt>
                <c:pt idx="154">
                  <c:v>1.6021394998478201E-8</c:v>
                </c:pt>
                <c:pt idx="155">
                  <c:v>1.15206908997222E-7</c:v>
                </c:pt>
                <c:pt idx="156">
                  <c:v>6.5629802987632101E-8</c:v>
                </c:pt>
                <c:pt idx="157">
                  <c:v>3.29895299636776E-9</c:v>
                </c:pt>
                <c:pt idx="158">
                  <c:v>9.6596414832702093E-10</c:v>
                </c:pt>
                <c:pt idx="159">
                  <c:v>2.1042198326896301E-6</c:v>
                </c:pt>
                <c:pt idx="160">
                  <c:v>4.58419650146045E-7</c:v>
                </c:pt>
                <c:pt idx="161">
                  <c:v>3.7714428725809703E-9</c:v>
                </c:pt>
                <c:pt idx="162">
                  <c:v>9.1068440397944006E-8</c:v>
                </c:pt>
                <c:pt idx="163">
                  <c:v>4.4545483311825902E-6</c:v>
                </c:pt>
                <c:pt idx="164">
                  <c:v>3.6346819340754701E-7</c:v>
                </c:pt>
                <c:pt idx="165">
                  <c:v>2.6728446404163602E-9</c:v>
                </c:pt>
                <c:pt idx="166">
                  <c:v>2.9049383681337501E-8</c:v>
                </c:pt>
                <c:pt idx="167">
                  <c:v>1.82840491388958E-7</c:v>
                </c:pt>
                <c:pt idx="168">
                  <c:v>0.23501398610681201</c:v>
                </c:pt>
                <c:pt idx="169">
                  <c:v>0.25360901418997001</c:v>
                </c:pt>
                <c:pt idx="170">
                  <c:v>4.5583576458482498E-7</c:v>
                </c:pt>
                <c:pt idx="171">
                  <c:v>0.19273552346044701</c:v>
                </c:pt>
                <c:pt idx="172">
                  <c:v>1.4086547479431299E-7</c:v>
                </c:pt>
                <c:pt idx="173">
                  <c:v>0.25146375886435401</c:v>
                </c:pt>
                <c:pt idx="174">
                  <c:v>3.4292225400458197E-2</c:v>
                </c:pt>
                <c:pt idx="175">
                  <c:v>0.102641315367253</c:v>
                </c:pt>
                <c:pt idx="176">
                  <c:v>1.1860360061615701E-9</c:v>
                </c:pt>
                <c:pt idx="177">
                  <c:v>6.1103791528416303E-6</c:v>
                </c:pt>
                <c:pt idx="178">
                  <c:v>0.31031765874988099</c:v>
                </c:pt>
                <c:pt idx="179">
                  <c:v>1.13774168898604E-7</c:v>
                </c:pt>
                <c:pt idx="180">
                  <c:v>2.5231647180440001E-7</c:v>
                </c:pt>
                <c:pt idx="181">
                  <c:v>1.34390447940186E-5</c:v>
                </c:pt>
                <c:pt idx="182">
                  <c:v>0.14105456113013001</c:v>
                </c:pt>
                <c:pt idx="183">
                  <c:v>0.34528949536171799</c:v>
                </c:pt>
                <c:pt idx="184">
                  <c:v>0.23682380803190201</c:v>
                </c:pt>
                <c:pt idx="185">
                  <c:v>3.2972996735968903E-5</c:v>
                </c:pt>
                <c:pt idx="186">
                  <c:v>0.365259025521945</c:v>
                </c:pt>
                <c:pt idx="187">
                  <c:v>0.45888113456179203</c:v>
                </c:pt>
                <c:pt idx="188">
                  <c:v>0.51957348828467098</c:v>
                </c:pt>
                <c:pt idx="189">
                  <c:v>0.283502860874985</c:v>
                </c:pt>
                <c:pt idx="190">
                  <c:v>0.72505919139631103</c:v>
                </c:pt>
                <c:pt idx="191">
                  <c:v>4.5280824442462099E-2</c:v>
                </c:pt>
                <c:pt idx="192">
                  <c:v>6.9826896923036399E-7</c:v>
                </c:pt>
                <c:pt idx="193">
                  <c:v>0.27529093431642498</c:v>
                </c:pt>
                <c:pt idx="194">
                  <c:v>0.117594010850923</c:v>
                </c:pt>
                <c:pt idx="195">
                  <c:v>2.6655236409285399E-8</c:v>
                </c:pt>
                <c:pt idx="196">
                  <c:v>2.81900810486037E-2</c:v>
                </c:pt>
                <c:pt idx="197">
                  <c:v>0.41757426856313301</c:v>
                </c:pt>
                <c:pt idx="198">
                  <c:v>0.22377925283273301</c:v>
                </c:pt>
                <c:pt idx="199">
                  <c:v>1.16548674967561E-8</c:v>
                </c:pt>
                <c:pt idx="200">
                  <c:v>0.12457850275990499</c:v>
                </c:pt>
                <c:pt idx="201">
                  <c:v>2.1027946237499202E-8</c:v>
                </c:pt>
                <c:pt idx="202">
                  <c:v>0.29294639106012199</c:v>
                </c:pt>
                <c:pt idx="203">
                  <c:v>6.5566136542468497E-8</c:v>
                </c:pt>
                <c:pt idx="204">
                  <c:v>2.5178369236455101E-8</c:v>
                </c:pt>
                <c:pt idx="205">
                  <c:v>0.21733194504926101</c:v>
                </c:pt>
                <c:pt idx="206">
                  <c:v>3.5622919461441803E-8</c:v>
                </c:pt>
                <c:pt idx="207">
                  <c:v>1.2300200661807499E-7</c:v>
                </c:pt>
                <c:pt idx="208">
                  <c:v>1.6693986764917299E-7</c:v>
                </c:pt>
                <c:pt idx="209">
                  <c:v>3.47166541328649E-7</c:v>
                </c:pt>
                <c:pt idx="210">
                  <c:v>0.29326242189544799</c:v>
                </c:pt>
                <c:pt idx="211">
                  <c:v>8.6945877186661905E-5</c:v>
                </c:pt>
                <c:pt idx="212">
                  <c:v>6.14478434303877E-7</c:v>
                </c:pt>
                <c:pt idx="213">
                  <c:v>0.60494512355257102</c:v>
                </c:pt>
                <c:pt idx="214">
                  <c:v>0.59235092378287801</c:v>
                </c:pt>
                <c:pt idx="215">
                  <c:v>3.1202855969588702E-4</c:v>
                </c:pt>
                <c:pt idx="216">
                  <c:v>0.245711566446464</c:v>
                </c:pt>
                <c:pt idx="217">
                  <c:v>0.30270112557722101</c:v>
                </c:pt>
                <c:pt idx="218">
                  <c:v>3.29236951811297E-8</c:v>
                </c:pt>
                <c:pt idx="219">
                  <c:v>0.61195029072940899</c:v>
                </c:pt>
                <c:pt idx="220">
                  <c:v>2.2813279857964299E-2</c:v>
                </c:pt>
                <c:pt idx="221">
                  <c:v>0.58843986776504498</c:v>
                </c:pt>
                <c:pt idx="222">
                  <c:v>0.21997409456710701</c:v>
                </c:pt>
                <c:pt idx="223">
                  <c:v>0.54458215235797303</c:v>
                </c:pt>
                <c:pt idx="224">
                  <c:v>0.18871505968485999</c:v>
                </c:pt>
                <c:pt idx="225">
                  <c:v>0.22682360777024199</c:v>
                </c:pt>
                <c:pt idx="226">
                  <c:v>1.06079482954857E-8</c:v>
                </c:pt>
                <c:pt idx="227">
                  <c:v>5.4631623281436297E-7</c:v>
                </c:pt>
                <c:pt idx="228">
                  <c:v>0.51493288985722396</c:v>
                </c:pt>
                <c:pt idx="229">
                  <c:v>1.9802364806796801E-9</c:v>
                </c:pt>
                <c:pt idx="230">
                  <c:v>1.62231219992545E-8</c:v>
                </c:pt>
                <c:pt idx="231">
                  <c:v>1.6899035260971699E-6</c:v>
                </c:pt>
                <c:pt idx="232">
                  <c:v>9.79591586904399E-9</c:v>
                </c:pt>
                <c:pt idx="233">
                  <c:v>2.5071870012399501E-9</c:v>
                </c:pt>
                <c:pt idx="234">
                  <c:v>0.39264849367002702</c:v>
                </c:pt>
                <c:pt idx="235">
                  <c:v>1.78827470038371E-8</c:v>
                </c:pt>
                <c:pt idx="236">
                  <c:v>4.9728013106663803E-8</c:v>
                </c:pt>
                <c:pt idx="237">
                  <c:v>3.6615902075710598E-7</c:v>
                </c:pt>
                <c:pt idx="238">
                  <c:v>8.2327007603510496E-7</c:v>
                </c:pt>
                <c:pt idx="239">
                  <c:v>7.6200282132388005E-8</c:v>
                </c:pt>
                <c:pt idx="240">
                  <c:v>2.1946957400068701E-7</c:v>
                </c:pt>
                <c:pt idx="241">
                  <c:v>1.5357832938070501E-6</c:v>
                </c:pt>
                <c:pt idx="242">
                  <c:v>0.33661717832862098</c:v>
                </c:pt>
                <c:pt idx="243">
                  <c:v>1.3572148329591801E-7</c:v>
                </c:pt>
                <c:pt idx="244">
                  <c:v>9.8334737981797201E-6</c:v>
                </c:pt>
                <c:pt idx="245">
                  <c:v>1.69310019265973E-2</c:v>
                </c:pt>
                <c:pt idx="246">
                  <c:v>1.7066785358035E-9</c:v>
                </c:pt>
                <c:pt idx="247">
                  <c:v>2.07940719763012E-7</c:v>
                </c:pt>
                <c:pt idx="248">
                  <c:v>2.7941212756049898E-9</c:v>
                </c:pt>
                <c:pt idx="249">
                  <c:v>7.6833468610042103E-8</c:v>
                </c:pt>
                <c:pt idx="250">
                  <c:v>1.2926575721409501E-6</c:v>
                </c:pt>
                <c:pt idx="251">
                  <c:v>1.7912893472211301E-8</c:v>
                </c:pt>
                <c:pt idx="252">
                  <c:v>0.25725144093190899</c:v>
                </c:pt>
                <c:pt idx="253">
                  <c:v>2.5914900720237699E-8</c:v>
                </c:pt>
                <c:pt idx="254">
                  <c:v>3.4751806567546299E-10</c:v>
                </c:pt>
                <c:pt idx="255">
                  <c:v>1.1024795228044299E-7</c:v>
                </c:pt>
                <c:pt idx="256">
                  <c:v>2.2561433017686599E-8</c:v>
                </c:pt>
                <c:pt idx="257">
                  <c:v>7.3900563256780802E-9</c:v>
                </c:pt>
                <c:pt idx="258">
                  <c:v>0.138040205309161</c:v>
                </c:pt>
                <c:pt idx="259">
                  <c:v>9.0043693498707399E-7</c:v>
                </c:pt>
                <c:pt idx="260">
                  <c:v>5.2782728031003097E-2</c:v>
                </c:pt>
                <c:pt idx="261">
                  <c:v>1.0234610025409999E-8</c:v>
                </c:pt>
                <c:pt idx="262">
                  <c:v>0.29019735345567799</c:v>
                </c:pt>
                <c:pt idx="263">
                  <c:v>6.6274351227373596E-9</c:v>
                </c:pt>
                <c:pt idx="264">
                  <c:v>3.0616668379619602E-6</c:v>
                </c:pt>
                <c:pt idx="265">
                  <c:v>7.1821009856760204E-9</c:v>
                </c:pt>
                <c:pt idx="266">
                  <c:v>2.3084523953718499E-8</c:v>
                </c:pt>
                <c:pt idx="267">
                  <c:v>4.6377296028703901E-10</c:v>
                </c:pt>
                <c:pt idx="268">
                  <c:v>3.9399697349595903E-9</c:v>
                </c:pt>
                <c:pt idx="269">
                  <c:v>4.8197664963736699E-7</c:v>
                </c:pt>
                <c:pt idx="270">
                  <c:v>1.82290718719548E-5</c:v>
                </c:pt>
                <c:pt idx="271">
                  <c:v>1.8289533063603E-8</c:v>
                </c:pt>
                <c:pt idx="272">
                  <c:v>1.87827625667234E-7</c:v>
                </c:pt>
                <c:pt idx="273">
                  <c:v>0.20439323149234501</c:v>
                </c:pt>
                <c:pt idx="274">
                  <c:v>0.27562555364652802</c:v>
                </c:pt>
                <c:pt idx="275">
                  <c:v>5.1556632472997802E-5</c:v>
                </c:pt>
                <c:pt idx="276">
                  <c:v>3.5428249538671797E-2</c:v>
                </c:pt>
                <c:pt idx="277">
                  <c:v>3.9972207307976201E-7</c:v>
                </c:pt>
                <c:pt idx="278">
                  <c:v>2.4443419066132801E-9</c:v>
                </c:pt>
                <c:pt idx="279">
                  <c:v>5.7136158548885701E-8</c:v>
                </c:pt>
                <c:pt idx="280">
                  <c:v>9.7367623233887508E-7</c:v>
                </c:pt>
                <c:pt idx="281">
                  <c:v>1.9889079560599401E-6</c:v>
                </c:pt>
                <c:pt idx="282">
                  <c:v>2.7161940701508302E-7</c:v>
                </c:pt>
                <c:pt idx="283">
                  <c:v>2.9492543886713998E-4</c:v>
                </c:pt>
                <c:pt idx="284">
                  <c:v>0.10900884754569</c:v>
                </c:pt>
                <c:pt idx="285">
                  <c:v>5.9201422146938603E-9</c:v>
                </c:pt>
                <c:pt idx="286">
                  <c:v>2.87516706823238E-8</c:v>
                </c:pt>
                <c:pt idx="287">
                  <c:v>6.5593107742161297E-8</c:v>
                </c:pt>
                <c:pt idx="288">
                  <c:v>4.5632856585729797E-8</c:v>
                </c:pt>
                <c:pt idx="289">
                  <c:v>8.7875558802822099E-8</c:v>
                </c:pt>
                <c:pt idx="290">
                  <c:v>8.6093850898077894E-8</c:v>
                </c:pt>
                <c:pt idx="291">
                  <c:v>2.1917485636228601E-8</c:v>
                </c:pt>
                <c:pt idx="292">
                  <c:v>1.25451687691811E-8</c:v>
                </c:pt>
                <c:pt idx="293">
                  <c:v>7.4096002734643899E-9</c:v>
                </c:pt>
                <c:pt idx="294">
                  <c:v>2.88479774505697E-9</c:v>
                </c:pt>
                <c:pt idx="295">
                  <c:v>0.10879279439964699</c:v>
                </c:pt>
                <c:pt idx="296">
                  <c:v>1.60145450580082E-8</c:v>
                </c:pt>
                <c:pt idx="297">
                  <c:v>2.2278490091413301E-8</c:v>
                </c:pt>
                <c:pt idx="298">
                  <c:v>4.29748708186518E-7</c:v>
                </c:pt>
                <c:pt idx="299">
                  <c:v>2.95228758753144E-8</c:v>
                </c:pt>
                <c:pt idx="300">
                  <c:v>1.6481156917672901E-6</c:v>
                </c:pt>
                <c:pt idx="301">
                  <c:v>0.72350958264166998</c:v>
                </c:pt>
                <c:pt idx="302">
                  <c:v>0.117802367041017</c:v>
                </c:pt>
                <c:pt idx="303">
                  <c:v>1.8422062896843201E-7</c:v>
                </c:pt>
                <c:pt idx="304">
                  <c:v>5.7068323004619498E-8</c:v>
                </c:pt>
                <c:pt idx="305">
                  <c:v>1.23619872697476E-7</c:v>
                </c:pt>
                <c:pt idx="306">
                  <c:v>4.5653066891757101E-8</c:v>
                </c:pt>
                <c:pt idx="307">
                  <c:v>3.0947284793608803E-8</c:v>
                </c:pt>
                <c:pt idx="308">
                  <c:v>3.7749122650479799E-7</c:v>
                </c:pt>
                <c:pt idx="309">
                  <c:v>1.5602002126962799E-7</c:v>
                </c:pt>
                <c:pt idx="310">
                  <c:v>1.0736635539901599E-6</c:v>
                </c:pt>
                <c:pt idx="311">
                  <c:v>1.2074000739691499E-6</c:v>
                </c:pt>
                <c:pt idx="312">
                  <c:v>2.58003443546655E-8</c:v>
                </c:pt>
                <c:pt idx="313">
                  <c:v>0.137546401325053</c:v>
                </c:pt>
                <c:pt idx="314">
                  <c:v>6.3253757177323203E-7</c:v>
                </c:pt>
                <c:pt idx="315">
                  <c:v>2.02457231405172E-7</c:v>
                </c:pt>
                <c:pt idx="316">
                  <c:v>8.0630553586213605E-9</c:v>
                </c:pt>
                <c:pt idx="317">
                  <c:v>0.18371107277024501</c:v>
                </c:pt>
                <c:pt idx="318">
                  <c:v>7.7837659805534296E-2</c:v>
                </c:pt>
                <c:pt idx="319">
                  <c:v>2.01163715922216E-7</c:v>
                </c:pt>
                <c:pt idx="320">
                  <c:v>2.08149954468278E-7</c:v>
                </c:pt>
                <c:pt idx="321">
                  <c:v>1.8528567763720899E-9</c:v>
                </c:pt>
                <c:pt idx="322">
                  <c:v>7.9347141807859802E-8</c:v>
                </c:pt>
                <c:pt idx="323">
                  <c:v>7.2552145283264596E-8</c:v>
                </c:pt>
                <c:pt idx="324">
                  <c:v>1.63122750750454E-7</c:v>
                </c:pt>
                <c:pt idx="325">
                  <c:v>3.4053008685699102E-7</c:v>
                </c:pt>
                <c:pt idx="326">
                  <c:v>1.5587482082889302E-8</c:v>
                </c:pt>
                <c:pt idx="327">
                  <c:v>2.1837173440419401E-8</c:v>
                </c:pt>
                <c:pt idx="328">
                  <c:v>5.6835321133363298E-8</c:v>
                </c:pt>
                <c:pt idx="329">
                  <c:v>6.1301948372457704E-10</c:v>
                </c:pt>
                <c:pt idx="330">
                  <c:v>1.5967488093546599E-6</c:v>
                </c:pt>
                <c:pt idx="331">
                  <c:v>1.5702745649033698E-8</c:v>
                </c:pt>
                <c:pt idx="332">
                  <c:v>3.0997603109535598E-7</c:v>
                </c:pt>
                <c:pt idx="333">
                  <c:v>2.4478209305893398E-7</c:v>
                </c:pt>
                <c:pt idx="334">
                  <c:v>1.29728454591777E-10</c:v>
                </c:pt>
                <c:pt idx="335">
                  <c:v>6.0458243282734005E-8</c:v>
                </c:pt>
                <c:pt idx="336">
                  <c:v>1.19888876622053E-7</c:v>
                </c:pt>
                <c:pt idx="337">
                  <c:v>2.6701868647722198E-7</c:v>
                </c:pt>
                <c:pt idx="338">
                  <c:v>2.3606935702616501E-9</c:v>
                </c:pt>
                <c:pt idx="339">
                  <c:v>5.3986496646273202E-9</c:v>
                </c:pt>
                <c:pt idx="340">
                  <c:v>0.147101433304686</c:v>
                </c:pt>
                <c:pt idx="341">
                  <c:v>2.2561222772288301E-9</c:v>
                </c:pt>
                <c:pt idx="342">
                  <c:v>8.3798309073410992E-9</c:v>
                </c:pt>
                <c:pt idx="343">
                  <c:v>1.29553956262107E-6</c:v>
                </c:pt>
                <c:pt idx="344">
                  <c:v>3.8482237937642999E-9</c:v>
                </c:pt>
                <c:pt idx="345">
                  <c:v>1.2194789055162099E-7</c:v>
                </c:pt>
                <c:pt idx="346">
                  <c:v>3.9030702338574003E-8</c:v>
                </c:pt>
                <c:pt idx="347">
                  <c:v>6.9054433967584397E-8</c:v>
                </c:pt>
                <c:pt idx="348">
                  <c:v>1.8963223937648099E-8</c:v>
                </c:pt>
                <c:pt idx="349">
                  <c:v>1.4595479916734999E-6</c:v>
                </c:pt>
                <c:pt idx="350">
                  <c:v>8.2551378945563503E-10</c:v>
                </c:pt>
                <c:pt idx="351">
                  <c:v>1.4475986875239201E-6</c:v>
                </c:pt>
                <c:pt idx="352">
                  <c:v>2.07658387397494E-7</c:v>
                </c:pt>
                <c:pt idx="353">
                  <c:v>3.0586430635105401E-8</c:v>
                </c:pt>
                <c:pt idx="354">
                  <c:v>5.1729630095759598E-9</c:v>
                </c:pt>
                <c:pt idx="355">
                  <c:v>2.4962207881061099E-9</c:v>
                </c:pt>
                <c:pt idx="356">
                  <c:v>5.1485733210596297E-6</c:v>
                </c:pt>
                <c:pt idx="357">
                  <c:v>0.99711783045281699</c:v>
                </c:pt>
                <c:pt idx="358">
                  <c:v>1.5220863431949101E-7</c:v>
                </c:pt>
                <c:pt idx="359">
                  <c:v>2.9566653572654899E-8</c:v>
                </c:pt>
                <c:pt idx="360">
                  <c:v>0.54860040920694297</c:v>
                </c:pt>
                <c:pt idx="361">
                  <c:v>2.8698770853139099E-7</c:v>
                </c:pt>
                <c:pt idx="362">
                  <c:v>0.20019833656793601</c:v>
                </c:pt>
                <c:pt idx="363">
                  <c:v>6.7864193332530501E-8</c:v>
                </c:pt>
                <c:pt idx="364">
                  <c:v>3.4044258601890799E-8</c:v>
                </c:pt>
                <c:pt idx="365">
                  <c:v>1.5146299706709599E-8</c:v>
                </c:pt>
                <c:pt idx="366">
                  <c:v>4.9560799969666498E-8</c:v>
                </c:pt>
                <c:pt idx="367">
                  <c:v>9.6002962269557996E-9</c:v>
                </c:pt>
                <c:pt idx="368">
                  <c:v>5.7023815420090197E-2</c:v>
                </c:pt>
                <c:pt idx="369">
                  <c:v>0.544909618987094</c:v>
                </c:pt>
                <c:pt idx="370">
                  <c:v>0.99998583397836405</c:v>
                </c:pt>
                <c:pt idx="371">
                  <c:v>0.53831366749088805</c:v>
                </c:pt>
                <c:pt idx="372">
                  <c:v>0.77498491007580705</c:v>
                </c:pt>
                <c:pt idx="373">
                  <c:v>0.249820674353918</c:v>
                </c:pt>
                <c:pt idx="374">
                  <c:v>0.99999608310380095</c:v>
                </c:pt>
                <c:pt idx="375">
                  <c:v>8.5506602130355894E-8</c:v>
                </c:pt>
                <c:pt idx="376">
                  <c:v>2.0202992941288901E-7</c:v>
                </c:pt>
                <c:pt idx="377">
                  <c:v>0.99956801045704702</c:v>
                </c:pt>
                <c:pt idx="378">
                  <c:v>0.59995273540426097</c:v>
                </c:pt>
                <c:pt idx="379">
                  <c:v>4.19843227949966E-8</c:v>
                </c:pt>
                <c:pt idx="380">
                  <c:v>0.88632997839930905</c:v>
                </c:pt>
                <c:pt idx="381">
                  <c:v>0.99989868832935902</c:v>
                </c:pt>
                <c:pt idx="382">
                  <c:v>0.96305390539212499</c:v>
                </c:pt>
                <c:pt idx="383">
                  <c:v>9.5002518211486602E-10</c:v>
                </c:pt>
                <c:pt idx="384">
                  <c:v>4.2204124871881799E-9</c:v>
                </c:pt>
                <c:pt idx="385">
                  <c:v>0.99984518618045504</c:v>
                </c:pt>
                <c:pt idx="386">
                  <c:v>0.95116697624528201</c:v>
                </c:pt>
                <c:pt idx="387">
                  <c:v>1.6703715221249801E-9</c:v>
                </c:pt>
                <c:pt idx="388">
                  <c:v>3.4766503597887702E-8</c:v>
                </c:pt>
                <c:pt idx="389">
                  <c:v>8.1839019944478102E-7</c:v>
                </c:pt>
                <c:pt idx="390">
                  <c:v>1.37405206882447E-8</c:v>
                </c:pt>
                <c:pt idx="391">
                  <c:v>7.5983821832637701E-10</c:v>
                </c:pt>
                <c:pt idx="392">
                  <c:v>2.4695283381442899E-6</c:v>
                </c:pt>
                <c:pt idx="393">
                  <c:v>9.9974622158002898E-9</c:v>
                </c:pt>
                <c:pt idx="394">
                  <c:v>5.9981214606157193E-8</c:v>
                </c:pt>
                <c:pt idx="395">
                  <c:v>2.6190699040727901E-9</c:v>
                </c:pt>
                <c:pt idx="396">
                  <c:v>2.0689720054681501E-8</c:v>
                </c:pt>
                <c:pt idx="397">
                  <c:v>0.17052472440837699</c:v>
                </c:pt>
                <c:pt idx="398">
                  <c:v>8.9381106652880196E-2</c:v>
                </c:pt>
                <c:pt idx="399">
                  <c:v>1.7928135052976601E-7</c:v>
                </c:pt>
                <c:pt idx="400">
                  <c:v>1.8995405293810198E-8</c:v>
                </c:pt>
                <c:pt idx="401">
                  <c:v>2.2856008474077401E-8</c:v>
                </c:pt>
                <c:pt idx="402">
                  <c:v>0.54350923518864502</c:v>
                </c:pt>
                <c:pt idx="403">
                  <c:v>0.719401416421804</c:v>
                </c:pt>
                <c:pt idx="404">
                  <c:v>6.5542129147971597E-9</c:v>
                </c:pt>
                <c:pt idx="405">
                  <c:v>1.28121478096256E-8</c:v>
                </c:pt>
                <c:pt idx="406">
                  <c:v>0.83265910685875699</c:v>
                </c:pt>
                <c:pt idx="407">
                  <c:v>5.3449094827021496E-7</c:v>
                </c:pt>
                <c:pt idx="408">
                  <c:v>4.9517530300431503E-9</c:v>
                </c:pt>
                <c:pt idx="409">
                  <c:v>7.4388839931930702E-9</c:v>
                </c:pt>
                <c:pt idx="410">
                  <c:v>7.4852388215392397E-8</c:v>
                </c:pt>
                <c:pt idx="411">
                  <c:v>5.1969278101080702E-10</c:v>
                </c:pt>
                <c:pt idx="412">
                  <c:v>2.7623567517071101E-5</c:v>
                </c:pt>
                <c:pt idx="413">
                  <c:v>6.4990595689479902E-2</c:v>
                </c:pt>
                <c:pt idx="414">
                  <c:v>0.14481139943907101</c:v>
                </c:pt>
                <c:pt idx="415">
                  <c:v>0.30274788864212099</c:v>
                </c:pt>
                <c:pt idx="416">
                  <c:v>1.98308777687582E-2</c:v>
                </c:pt>
                <c:pt idx="417">
                  <c:v>1.9097644694414401E-8</c:v>
                </c:pt>
                <c:pt idx="418">
                  <c:v>0.66844158383600405</c:v>
                </c:pt>
                <c:pt idx="419">
                  <c:v>0.471939481566646</c:v>
                </c:pt>
                <c:pt idx="420">
                  <c:v>0.79401777758259096</c:v>
                </c:pt>
                <c:pt idx="421">
                  <c:v>0.40460473267068298</c:v>
                </c:pt>
                <c:pt idx="422">
                  <c:v>1.3226420548961E-8</c:v>
                </c:pt>
                <c:pt idx="423">
                  <c:v>0.63086977901256203</c:v>
                </c:pt>
                <c:pt idx="424">
                  <c:v>0.999991635524899</c:v>
                </c:pt>
                <c:pt idx="425">
                  <c:v>0.99999892508029697</c:v>
                </c:pt>
                <c:pt idx="426">
                  <c:v>1.9129430913046599E-4</c:v>
                </c:pt>
                <c:pt idx="427">
                  <c:v>3.5544484204340297E-7</c:v>
                </c:pt>
                <c:pt idx="428">
                  <c:v>2.1076182181394099E-8</c:v>
                </c:pt>
                <c:pt idx="429">
                  <c:v>0.99999666580813096</c:v>
                </c:pt>
                <c:pt idx="430">
                  <c:v>0.99982737403426403</c:v>
                </c:pt>
                <c:pt idx="431">
                  <c:v>3.8318127142669402E-8</c:v>
                </c:pt>
                <c:pt idx="432">
                  <c:v>3.9880667426548198E-6</c:v>
                </c:pt>
                <c:pt idx="433">
                  <c:v>4.8764004855206495E-7</c:v>
                </c:pt>
                <c:pt idx="434">
                  <c:v>7.9130144562402604E-9</c:v>
                </c:pt>
                <c:pt idx="435">
                  <c:v>0.28617116654407698</c:v>
                </c:pt>
                <c:pt idx="436">
                  <c:v>4.9015187388828697E-8</c:v>
                </c:pt>
                <c:pt idx="437">
                  <c:v>1.2059517353396599E-9</c:v>
                </c:pt>
                <c:pt idx="438">
                  <c:v>7.8891907163119002E-7</c:v>
                </c:pt>
                <c:pt idx="439">
                  <c:v>2.3913877139480901E-8</c:v>
                </c:pt>
                <c:pt idx="440">
                  <c:v>1.6149494592545E-7</c:v>
                </c:pt>
                <c:pt idx="441">
                  <c:v>7.8081162924232498E-8</c:v>
                </c:pt>
                <c:pt idx="442">
                  <c:v>1.8098703736770199E-9</c:v>
                </c:pt>
                <c:pt idx="443">
                  <c:v>7.5205310559550498E-8</c:v>
                </c:pt>
                <c:pt idx="444">
                  <c:v>3.9529470881771602E-8</c:v>
                </c:pt>
                <c:pt idx="445">
                  <c:v>5.8238535752802801E-7</c:v>
                </c:pt>
                <c:pt idx="446">
                  <c:v>8.4602070807348894E-6</c:v>
                </c:pt>
                <c:pt idx="447">
                  <c:v>8.7539016208516303E-8</c:v>
                </c:pt>
                <c:pt idx="448">
                  <c:v>5.2895648375787102E-5</c:v>
                </c:pt>
                <c:pt idx="449">
                  <c:v>3.20472641942401E-8</c:v>
                </c:pt>
                <c:pt idx="450">
                  <c:v>0.39483935780212798</c:v>
                </c:pt>
                <c:pt idx="451">
                  <c:v>1.7558886778804699E-7</c:v>
                </c:pt>
                <c:pt idx="452">
                  <c:v>3.4650814663885598E-6</c:v>
                </c:pt>
                <c:pt idx="453">
                  <c:v>5.9841402707084303E-9</c:v>
                </c:pt>
                <c:pt idx="454">
                  <c:v>7.5478717263680195E-8</c:v>
                </c:pt>
                <c:pt idx="455">
                  <c:v>0.22216867029958201</c:v>
                </c:pt>
                <c:pt idx="456">
                  <c:v>4.7348066128733104E-9</c:v>
                </c:pt>
                <c:pt idx="457">
                  <c:v>9.4013869243992302E-6</c:v>
                </c:pt>
                <c:pt idx="458">
                  <c:v>3.7129668412779899E-7</c:v>
                </c:pt>
                <c:pt idx="459">
                  <c:v>2.90924045100916E-7</c:v>
                </c:pt>
                <c:pt idx="460">
                  <c:v>2.2431356362738901E-10</c:v>
                </c:pt>
                <c:pt idx="461">
                  <c:v>1.6385650827437601E-8</c:v>
                </c:pt>
                <c:pt idx="462">
                  <c:v>1.67441576781625E-6</c:v>
                </c:pt>
                <c:pt idx="463">
                  <c:v>4.4535440435345602E-8</c:v>
                </c:pt>
                <c:pt idx="464">
                  <c:v>0.11410759964041201</c:v>
                </c:pt>
                <c:pt idx="465">
                  <c:v>5.97038252157149E-9</c:v>
                </c:pt>
                <c:pt idx="466">
                  <c:v>2.1923461952771798E-6</c:v>
                </c:pt>
                <c:pt idx="467">
                  <c:v>5.4789163125301402E-6</c:v>
                </c:pt>
                <c:pt idx="468">
                  <c:v>1.00487402146118E-9</c:v>
                </c:pt>
                <c:pt idx="469">
                  <c:v>1.15783399980968E-6</c:v>
                </c:pt>
                <c:pt idx="470">
                  <c:v>2.3725132678848201E-7</c:v>
                </c:pt>
                <c:pt idx="471">
                  <c:v>1.8147580518480299E-8</c:v>
                </c:pt>
                <c:pt idx="472">
                  <c:v>1.1182598363765201E-6</c:v>
                </c:pt>
                <c:pt idx="473">
                  <c:v>6.8614321522509402E-9</c:v>
                </c:pt>
                <c:pt idx="474">
                  <c:v>1.79006026893008E-6</c:v>
                </c:pt>
                <c:pt idx="475">
                  <c:v>5.6781557319760299E-7</c:v>
                </c:pt>
                <c:pt idx="476">
                  <c:v>9.2206979435915894E-9</c:v>
                </c:pt>
                <c:pt idx="477">
                  <c:v>1.3306547806611499E-7</c:v>
                </c:pt>
                <c:pt idx="478">
                  <c:v>1.0468316479102101E-8</c:v>
                </c:pt>
                <c:pt idx="479">
                  <c:v>1.4284537098911499E-7</c:v>
                </c:pt>
                <c:pt idx="480">
                  <c:v>9.7620554898003894E-9</c:v>
                </c:pt>
                <c:pt idx="481">
                  <c:v>4.2759669364182102E-7</c:v>
                </c:pt>
                <c:pt idx="482">
                  <c:v>2.1079785376206602E-8</c:v>
                </c:pt>
                <c:pt idx="483">
                  <c:v>2.17992425324186E-8</c:v>
                </c:pt>
                <c:pt idx="484">
                  <c:v>3.7951770586015901E-8</c:v>
                </c:pt>
                <c:pt idx="485">
                  <c:v>2.33231883111733E-7</c:v>
                </c:pt>
                <c:pt idx="486">
                  <c:v>1.10489203424698E-7</c:v>
                </c:pt>
                <c:pt idx="487">
                  <c:v>1.55838371351278E-7</c:v>
                </c:pt>
                <c:pt idx="488">
                  <c:v>6.02365443222492E-7</c:v>
                </c:pt>
                <c:pt idx="489">
                  <c:v>5.7178519202902402E-9</c:v>
                </c:pt>
                <c:pt idx="490">
                  <c:v>1.71491342118236E-6</c:v>
                </c:pt>
                <c:pt idx="491">
                  <c:v>2.8230226509081299E-7</c:v>
                </c:pt>
                <c:pt idx="492">
                  <c:v>5.5902449152268998E-9</c:v>
                </c:pt>
                <c:pt idx="493">
                  <c:v>3.6205266810168501E-7</c:v>
                </c:pt>
                <c:pt idx="494">
                  <c:v>3.7401477041140898E-7</c:v>
                </c:pt>
                <c:pt idx="495">
                  <c:v>3.32245007164834E-8</c:v>
                </c:pt>
                <c:pt idx="496">
                  <c:v>1.4938307475805501E-9</c:v>
                </c:pt>
                <c:pt idx="497">
                  <c:v>0.1906060930497</c:v>
                </c:pt>
                <c:pt idx="498">
                  <c:v>1.5642765685180699E-5</c:v>
                </c:pt>
                <c:pt idx="499">
                  <c:v>2.49968450908182E-7</c:v>
                </c:pt>
                <c:pt idx="500">
                  <c:v>1.23521869920167E-7</c:v>
                </c:pt>
                <c:pt idx="501">
                  <c:v>6.8001149584344101E-8</c:v>
                </c:pt>
                <c:pt idx="502">
                  <c:v>1.6725997119123001E-8</c:v>
                </c:pt>
                <c:pt idx="503">
                  <c:v>1.5210362089159201E-7</c:v>
                </c:pt>
                <c:pt idx="504">
                  <c:v>1.73128027550315E-6</c:v>
                </c:pt>
                <c:pt idx="505">
                  <c:v>1.1433461782191799E-7</c:v>
                </c:pt>
                <c:pt idx="506">
                  <c:v>5.3145079336510099E-5</c:v>
                </c:pt>
                <c:pt idx="507">
                  <c:v>7.0357660354899497E-8</c:v>
                </c:pt>
                <c:pt idx="508">
                  <c:v>6.9619744719748196E-9</c:v>
                </c:pt>
                <c:pt idx="509">
                  <c:v>1.8469861208228699E-10</c:v>
                </c:pt>
                <c:pt idx="510">
                  <c:v>2.2816658757567902E-6</c:v>
                </c:pt>
                <c:pt idx="511">
                  <c:v>4.0321608620275897E-8</c:v>
                </c:pt>
                <c:pt idx="512">
                  <c:v>6.9797926116406503E-4</c:v>
                </c:pt>
                <c:pt idx="513">
                  <c:v>0.21320788890721501</c:v>
                </c:pt>
                <c:pt idx="514">
                  <c:v>9.7162786194935194E-2</c:v>
                </c:pt>
                <c:pt idx="515">
                  <c:v>1.70436934727952E-7</c:v>
                </c:pt>
                <c:pt idx="516">
                  <c:v>4.9793906482725796E-9</c:v>
                </c:pt>
                <c:pt idx="517">
                  <c:v>1.7190798962444099E-5</c:v>
                </c:pt>
                <c:pt idx="518">
                  <c:v>4.8530183060875697E-7</c:v>
                </c:pt>
                <c:pt idx="519">
                  <c:v>2.64996127257688E-7</c:v>
                </c:pt>
                <c:pt idx="520">
                  <c:v>4.6784844263003E-7</c:v>
                </c:pt>
                <c:pt idx="521">
                  <c:v>1.3629548779408601E-6</c:v>
                </c:pt>
                <c:pt idx="522">
                  <c:v>4.8682431473222399E-8</c:v>
                </c:pt>
                <c:pt idx="523">
                  <c:v>1.3883169770615401E-6</c:v>
                </c:pt>
                <c:pt idx="524">
                  <c:v>1.24170610010754E-8</c:v>
                </c:pt>
                <c:pt idx="525">
                  <c:v>5.0888268745919799E-9</c:v>
                </c:pt>
                <c:pt idx="526">
                  <c:v>0.233206136858781</c:v>
                </c:pt>
                <c:pt idx="527">
                  <c:v>9.7511033887338894E-6</c:v>
                </c:pt>
                <c:pt idx="528">
                  <c:v>1.49919528732296E-6</c:v>
                </c:pt>
                <c:pt idx="529">
                  <c:v>7.1748415516656202E-8</c:v>
                </c:pt>
                <c:pt idx="530">
                  <c:v>5.6840729394342997E-7</c:v>
                </c:pt>
                <c:pt idx="531">
                  <c:v>7.7897091429894895E-8</c:v>
                </c:pt>
                <c:pt idx="532">
                  <c:v>6.2509368366198104E-7</c:v>
                </c:pt>
                <c:pt idx="533">
                  <c:v>6.4655754616827803E-8</c:v>
                </c:pt>
                <c:pt idx="534">
                  <c:v>2.5159817664117399E-8</c:v>
                </c:pt>
                <c:pt idx="535">
                  <c:v>2.5908945584394999E-4</c:v>
                </c:pt>
                <c:pt idx="536">
                  <c:v>1.5924686741882301E-6</c:v>
                </c:pt>
                <c:pt idx="537">
                  <c:v>2.2388485540769599E-7</c:v>
                </c:pt>
                <c:pt idx="538">
                  <c:v>7.9872937229626595E-9</c:v>
                </c:pt>
                <c:pt idx="539">
                  <c:v>1.8269247576505199E-5</c:v>
                </c:pt>
                <c:pt idx="540">
                  <c:v>2.30715353683704E-7</c:v>
                </c:pt>
                <c:pt idx="541">
                  <c:v>4.59166607546911E-8</c:v>
                </c:pt>
                <c:pt idx="542">
                  <c:v>1.04988547597342E-6</c:v>
                </c:pt>
                <c:pt idx="543">
                  <c:v>7.08079736776341E-6</c:v>
                </c:pt>
                <c:pt idx="544">
                  <c:v>3.7301516246548797E-9</c:v>
                </c:pt>
                <c:pt idx="545">
                  <c:v>4.8146476969548601E-9</c:v>
                </c:pt>
                <c:pt idx="546">
                  <c:v>3.6252128604379899E-8</c:v>
                </c:pt>
                <c:pt idx="547">
                  <c:v>2.0433022582082998E-9</c:v>
                </c:pt>
                <c:pt idx="548">
                  <c:v>3.7694294745678097E-8</c:v>
                </c:pt>
                <c:pt idx="549">
                  <c:v>2.8621712978157198E-9</c:v>
                </c:pt>
                <c:pt idx="550">
                  <c:v>1.83997210256093E-7</c:v>
                </c:pt>
                <c:pt idx="551">
                  <c:v>5.1045429566725897E-9</c:v>
                </c:pt>
                <c:pt idx="552">
                  <c:v>2.07450936962124E-7</c:v>
                </c:pt>
                <c:pt idx="553">
                  <c:v>2.2761780213889701E-7</c:v>
                </c:pt>
                <c:pt idx="554">
                  <c:v>9.9703115842438204E-10</c:v>
                </c:pt>
                <c:pt idx="555">
                  <c:v>1.6087069162456901E-9</c:v>
                </c:pt>
                <c:pt idx="556">
                  <c:v>3.5533710483567899E-8</c:v>
                </c:pt>
                <c:pt idx="557">
                  <c:v>2.8432364752081403E-7</c:v>
                </c:pt>
                <c:pt idx="558">
                  <c:v>1.7054738523003401E-2</c:v>
                </c:pt>
                <c:pt idx="559">
                  <c:v>0.30745415642231699</c:v>
                </c:pt>
                <c:pt idx="560">
                  <c:v>0.71149254280836105</c:v>
                </c:pt>
                <c:pt idx="561">
                  <c:v>7.4038528345361194E-8</c:v>
                </c:pt>
                <c:pt idx="562">
                  <c:v>0.37363524982551299</c:v>
                </c:pt>
                <c:pt idx="563">
                  <c:v>0.86359425908572096</c:v>
                </c:pt>
                <c:pt idx="564">
                  <c:v>1.3476123728529799E-7</c:v>
                </c:pt>
                <c:pt idx="565">
                  <c:v>7.1561389601839195E-5</c:v>
                </c:pt>
                <c:pt idx="566">
                  <c:v>1.10193707322355E-8</c:v>
                </c:pt>
                <c:pt idx="567">
                  <c:v>2.0990810576618701E-9</c:v>
                </c:pt>
                <c:pt idx="568">
                  <c:v>1.22463353289929E-6</c:v>
                </c:pt>
                <c:pt idx="569">
                  <c:v>3.18116535930381E-8</c:v>
                </c:pt>
                <c:pt idx="570">
                  <c:v>0.15057947399009999</c:v>
                </c:pt>
                <c:pt idx="571">
                  <c:v>6.6360920929377904E-6</c:v>
                </c:pt>
                <c:pt idx="572">
                  <c:v>1.11952544365413E-6</c:v>
                </c:pt>
                <c:pt idx="573">
                  <c:v>5.2885976940195895E-7</c:v>
                </c:pt>
                <c:pt idx="574">
                  <c:v>1.53977899199212E-8</c:v>
                </c:pt>
                <c:pt idx="575">
                  <c:v>2.27495087090341E-5</c:v>
                </c:pt>
                <c:pt idx="576">
                  <c:v>0.29116069425264202</c:v>
                </c:pt>
                <c:pt idx="577">
                  <c:v>0.43260149399891501</c:v>
                </c:pt>
                <c:pt idx="578">
                  <c:v>0.35733944312907101</c:v>
                </c:pt>
                <c:pt idx="579">
                  <c:v>4.8708318022566501E-6</c:v>
                </c:pt>
                <c:pt idx="580">
                  <c:v>2.1068817650628502E-6</c:v>
                </c:pt>
                <c:pt idx="581">
                  <c:v>4.31129159932552E-4</c:v>
                </c:pt>
                <c:pt idx="582">
                  <c:v>0.24939725961466699</c:v>
                </c:pt>
                <c:pt idx="583">
                  <c:v>0.502823214565711</c:v>
                </c:pt>
                <c:pt idx="584">
                  <c:v>0.34447044510004599</c:v>
                </c:pt>
                <c:pt idx="585">
                  <c:v>1.19663168980603E-6</c:v>
                </c:pt>
                <c:pt idx="586">
                  <c:v>2.31849853489065E-8</c:v>
                </c:pt>
                <c:pt idx="587">
                  <c:v>1.1759016397636299E-9</c:v>
                </c:pt>
                <c:pt idx="588">
                  <c:v>8.7653571094358601E-8</c:v>
                </c:pt>
                <c:pt idx="589">
                  <c:v>8.8119358108454907E-2</c:v>
                </c:pt>
                <c:pt idx="590">
                  <c:v>9.9251272764379698E-8</c:v>
                </c:pt>
                <c:pt idx="591">
                  <c:v>0.17749308942714601</c:v>
                </c:pt>
                <c:pt idx="592">
                  <c:v>1.1248008312961E-7</c:v>
                </c:pt>
                <c:pt idx="593">
                  <c:v>1.39599845914599E-6</c:v>
                </c:pt>
                <c:pt idx="594">
                  <c:v>8.6378807741862104E-8</c:v>
                </c:pt>
                <c:pt idx="595">
                  <c:v>2.62201365582631E-5</c:v>
                </c:pt>
                <c:pt idx="596">
                  <c:v>2.1948852391199198E-6</c:v>
                </c:pt>
                <c:pt idx="597">
                  <c:v>3.7168773291075402E-2</c:v>
                </c:pt>
                <c:pt idx="598">
                  <c:v>0.230033331237217</c:v>
                </c:pt>
                <c:pt idx="599">
                  <c:v>1.08174808334139E-2</c:v>
                </c:pt>
                <c:pt idx="600">
                  <c:v>6.8664867484592995E-2</c:v>
                </c:pt>
                <c:pt idx="601">
                  <c:v>0.48580834394342098</c:v>
                </c:pt>
                <c:pt idx="602">
                  <c:v>0.17511770477014199</c:v>
                </c:pt>
                <c:pt idx="603">
                  <c:v>6.2486871513687995E-7</c:v>
                </c:pt>
                <c:pt idx="604">
                  <c:v>1.1923424047878299E-9</c:v>
                </c:pt>
                <c:pt idx="605">
                  <c:v>3.8612133096602899E-2</c:v>
                </c:pt>
                <c:pt idx="606">
                  <c:v>1.1485076567078E-5</c:v>
                </c:pt>
                <c:pt idx="607">
                  <c:v>7.4543967469768803E-7</c:v>
                </c:pt>
                <c:pt idx="608">
                  <c:v>1.5373809353984699E-7</c:v>
                </c:pt>
                <c:pt idx="609">
                  <c:v>7.6907159316108196E-3</c:v>
                </c:pt>
                <c:pt idx="610">
                  <c:v>0.34494835152727699</c:v>
                </c:pt>
                <c:pt idx="611">
                  <c:v>0.80535207563459199</c:v>
                </c:pt>
                <c:pt idx="612">
                  <c:v>1.6355831208634101E-8</c:v>
                </c:pt>
                <c:pt idx="613">
                  <c:v>3.1403096499367502E-10</c:v>
                </c:pt>
                <c:pt idx="614">
                  <c:v>0.25326975781393402</c:v>
                </c:pt>
                <c:pt idx="615">
                  <c:v>3.1787839437948303E-7</c:v>
                </c:pt>
                <c:pt idx="616">
                  <c:v>1.2638950971007799E-7</c:v>
                </c:pt>
                <c:pt idx="617">
                  <c:v>7.5863496102822897E-7</c:v>
                </c:pt>
                <c:pt idx="618">
                  <c:v>1.63222809552986E-8</c:v>
                </c:pt>
                <c:pt idx="619">
                  <c:v>3.3174112729729198E-6</c:v>
                </c:pt>
                <c:pt idx="620">
                  <c:v>1.61385218526986E-7</c:v>
                </c:pt>
                <c:pt idx="621">
                  <c:v>1.02211628353201E-7</c:v>
                </c:pt>
                <c:pt idx="622">
                  <c:v>3.3506353498494001E-7</c:v>
                </c:pt>
                <c:pt idx="623">
                  <c:v>2.8875027803314501E-5</c:v>
                </c:pt>
                <c:pt idx="624">
                  <c:v>1.8274749293619099E-5</c:v>
                </c:pt>
                <c:pt idx="625">
                  <c:v>1.3287732432429601E-6</c:v>
                </c:pt>
                <c:pt idx="626">
                  <c:v>5.0672256673027101E-9</c:v>
                </c:pt>
                <c:pt idx="627">
                  <c:v>2.5240735216543201E-8</c:v>
                </c:pt>
                <c:pt idx="628">
                  <c:v>0.37665814626261401</c:v>
                </c:pt>
                <c:pt idx="629">
                  <c:v>2.1845112340497201E-7</c:v>
                </c:pt>
                <c:pt idx="630">
                  <c:v>7.2655260356117898E-2</c:v>
                </c:pt>
                <c:pt idx="631">
                  <c:v>8.62270267993578E-2</c:v>
                </c:pt>
                <c:pt idx="632">
                  <c:v>3.5173816043025398E-8</c:v>
                </c:pt>
                <c:pt idx="633">
                  <c:v>0.49330589481614401</c:v>
                </c:pt>
                <c:pt idx="634">
                  <c:v>6.0283221477001594E-8</c:v>
                </c:pt>
                <c:pt idx="635">
                  <c:v>0.11497042782953</c:v>
                </c:pt>
                <c:pt idx="636">
                  <c:v>9.1788569410906698E-9</c:v>
                </c:pt>
                <c:pt idx="637">
                  <c:v>8.0754088398311701E-7</c:v>
                </c:pt>
                <c:pt idx="638">
                  <c:v>0.30189995132631398</c:v>
                </c:pt>
                <c:pt idx="639">
                  <c:v>6.3614550523781602E-3</c:v>
                </c:pt>
                <c:pt idx="640">
                  <c:v>2.4700467316190801E-6</c:v>
                </c:pt>
                <c:pt idx="641">
                  <c:v>0.242560999254849</c:v>
                </c:pt>
                <c:pt idx="642">
                  <c:v>4.3530148356466702E-7</c:v>
                </c:pt>
                <c:pt idx="643">
                  <c:v>2.0433955025648599E-7</c:v>
                </c:pt>
                <c:pt idx="644">
                  <c:v>6.8214151265524298E-8</c:v>
                </c:pt>
                <c:pt idx="645">
                  <c:v>0.26215255182952002</c:v>
                </c:pt>
                <c:pt idx="646">
                  <c:v>5.64954166447787E-7</c:v>
                </c:pt>
                <c:pt idx="647">
                  <c:v>1.9124644892847E-8</c:v>
                </c:pt>
                <c:pt idx="648">
                  <c:v>4.9580072280676198E-9</c:v>
                </c:pt>
                <c:pt idx="649">
                  <c:v>1.0860007204956499E-8</c:v>
                </c:pt>
                <c:pt idx="650">
                  <c:v>4.7614129731357102E-8</c:v>
                </c:pt>
                <c:pt idx="651">
                  <c:v>9.0019740311654203E-6</c:v>
                </c:pt>
                <c:pt idx="652">
                  <c:v>1.82436743918847E-8</c:v>
                </c:pt>
                <c:pt idx="653">
                  <c:v>1.9175255454914E-8</c:v>
                </c:pt>
                <c:pt idx="654">
                  <c:v>3.0093923085265099E-9</c:v>
                </c:pt>
                <c:pt idx="655">
                  <c:v>4.1617181660506298E-9</c:v>
                </c:pt>
                <c:pt idx="656">
                  <c:v>9.9285603238714593E-9</c:v>
                </c:pt>
                <c:pt idx="657">
                  <c:v>6.1893555193152098E-8</c:v>
                </c:pt>
                <c:pt idx="658">
                  <c:v>1.58369975928236E-8</c:v>
                </c:pt>
                <c:pt idx="659">
                  <c:v>1.43739206650302E-7</c:v>
                </c:pt>
                <c:pt idx="660">
                  <c:v>4.76045865832565E-7</c:v>
                </c:pt>
                <c:pt idx="661">
                  <c:v>3.0592647383899298E-2</c:v>
                </c:pt>
                <c:pt idx="662">
                  <c:v>1.05792084414811E-7</c:v>
                </c:pt>
                <c:pt idx="663">
                  <c:v>1.44723975417255E-9</c:v>
                </c:pt>
                <c:pt idx="664">
                  <c:v>1.26757658909133E-2</c:v>
                </c:pt>
                <c:pt idx="665">
                  <c:v>5.21870908001612E-2</c:v>
                </c:pt>
                <c:pt idx="666">
                  <c:v>4.3903279701913699E-10</c:v>
                </c:pt>
                <c:pt idx="667">
                  <c:v>1.43919131032368E-8</c:v>
                </c:pt>
                <c:pt idx="668">
                  <c:v>9.4016835425594497E-7</c:v>
                </c:pt>
                <c:pt idx="669">
                  <c:v>3.7271759575617502E-8</c:v>
                </c:pt>
                <c:pt idx="670">
                  <c:v>5.4669368907464602E-5</c:v>
                </c:pt>
                <c:pt idx="671">
                  <c:v>1.1075161250887499E-8</c:v>
                </c:pt>
                <c:pt idx="672">
                  <c:v>5.8291019524228296E-7</c:v>
                </c:pt>
                <c:pt idx="673">
                  <c:v>5.1603503159528899E-9</c:v>
                </c:pt>
                <c:pt idx="674">
                  <c:v>1.09091183632703E-7</c:v>
                </c:pt>
                <c:pt idx="675">
                  <c:v>3.8456954786357101E-7</c:v>
                </c:pt>
                <c:pt idx="676">
                  <c:v>7.8389360055457097E-8</c:v>
                </c:pt>
                <c:pt idx="677">
                  <c:v>3.7633597536941804E-9</c:v>
                </c:pt>
                <c:pt idx="678">
                  <c:v>9.2158344859039405E-9</c:v>
                </c:pt>
                <c:pt idx="679">
                  <c:v>3.1676121615282899E-9</c:v>
                </c:pt>
                <c:pt idx="680">
                  <c:v>3.4930394287190501E-10</c:v>
                </c:pt>
                <c:pt idx="681">
                  <c:v>6.7492224070566201E-6</c:v>
                </c:pt>
                <c:pt idx="682">
                  <c:v>1.79381758957165E-7</c:v>
                </c:pt>
                <c:pt idx="683">
                  <c:v>1.8131817416961399E-8</c:v>
                </c:pt>
                <c:pt idx="684">
                  <c:v>4.6630638228352098E-9</c:v>
                </c:pt>
                <c:pt idx="685">
                  <c:v>4.6555803285835001E-10</c:v>
                </c:pt>
                <c:pt idx="686">
                  <c:v>3.7537890665695602E-10</c:v>
                </c:pt>
                <c:pt idx="687">
                  <c:v>5.7268865633843498E-8</c:v>
                </c:pt>
                <c:pt idx="688">
                  <c:v>0.14776328251623</c:v>
                </c:pt>
                <c:pt idx="689">
                  <c:v>3.5360804478347602E-8</c:v>
                </c:pt>
                <c:pt idx="690">
                  <c:v>0.23187772189274</c:v>
                </c:pt>
                <c:pt idx="691">
                  <c:v>4.8789706267696102E-8</c:v>
                </c:pt>
                <c:pt idx="692">
                  <c:v>8.8621837892582699E-9</c:v>
                </c:pt>
                <c:pt idx="693">
                  <c:v>1.4334552039406101E-5</c:v>
                </c:pt>
                <c:pt idx="694">
                  <c:v>2.1705412921561501E-8</c:v>
                </c:pt>
                <c:pt idx="695">
                  <c:v>1.78354593029974E-7</c:v>
                </c:pt>
                <c:pt idx="696">
                  <c:v>1.0770236704888301E-8</c:v>
                </c:pt>
                <c:pt idx="697">
                  <c:v>7.6959029431696198E-4</c:v>
                </c:pt>
                <c:pt idx="698">
                  <c:v>1.6404670415519001E-8</c:v>
                </c:pt>
                <c:pt idx="699">
                  <c:v>4.7588569047351297E-9</c:v>
                </c:pt>
                <c:pt idx="700">
                  <c:v>4.2911117011500597E-8</c:v>
                </c:pt>
                <c:pt idx="701">
                  <c:v>0.322683863021197</c:v>
                </c:pt>
                <c:pt idx="702">
                  <c:v>7.3852594525668602E-9</c:v>
                </c:pt>
                <c:pt idx="703">
                  <c:v>1.8587750612273701E-7</c:v>
                </c:pt>
                <c:pt idx="704">
                  <c:v>4.5585602765817602E-6</c:v>
                </c:pt>
                <c:pt idx="705">
                  <c:v>3.8306508021694398E-7</c:v>
                </c:pt>
                <c:pt idx="706">
                  <c:v>2.3095536504379799E-8</c:v>
                </c:pt>
                <c:pt idx="707">
                  <c:v>2.5410601643839501E-8</c:v>
                </c:pt>
                <c:pt idx="708">
                  <c:v>7.1351937904212597E-9</c:v>
                </c:pt>
                <c:pt idx="709">
                  <c:v>1.9919565645500701E-6</c:v>
                </c:pt>
                <c:pt idx="710">
                  <c:v>9.61125617734121E-9</c:v>
                </c:pt>
                <c:pt idx="711">
                  <c:v>4.6784100908149398E-2</c:v>
                </c:pt>
                <c:pt idx="712">
                  <c:v>3.0433761126538102E-9</c:v>
                </c:pt>
                <c:pt idx="713">
                  <c:v>1.15923206634848E-7</c:v>
                </c:pt>
                <c:pt idx="714">
                  <c:v>4.5848291107427903E-8</c:v>
                </c:pt>
                <c:pt idx="715">
                  <c:v>3.44417941654566E-5</c:v>
                </c:pt>
                <c:pt idx="716">
                  <c:v>0.101842120494748</c:v>
                </c:pt>
                <c:pt idx="717">
                  <c:v>4.8687232739217398E-8</c:v>
                </c:pt>
                <c:pt idx="718">
                  <c:v>9.8818741434753998E-2</c:v>
                </c:pt>
                <c:pt idx="719">
                  <c:v>4.4263871761324302E-7</c:v>
                </c:pt>
                <c:pt idx="720">
                  <c:v>1.99362001099998E-7</c:v>
                </c:pt>
                <c:pt idx="721">
                  <c:v>4.6501030595954697E-8</c:v>
                </c:pt>
                <c:pt idx="722">
                  <c:v>0.56304052740663502</c:v>
                </c:pt>
                <c:pt idx="723">
                  <c:v>4.2041445821221501E-7</c:v>
                </c:pt>
                <c:pt idx="724">
                  <c:v>3.42281906675208E-8</c:v>
                </c:pt>
                <c:pt idx="725">
                  <c:v>5.5310186508482302E-2</c:v>
                </c:pt>
                <c:pt idx="726">
                  <c:v>1.9475140197896398E-6</c:v>
                </c:pt>
                <c:pt idx="727">
                  <c:v>6.04171980591392E-8</c:v>
                </c:pt>
                <c:pt idx="728">
                  <c:v>6.4750580198017305E-8</c:v>
                </c:pt>
                <c:pt idx="729">
                  <c:v>2.0370486436388499E-4</c:v>
                </c:pt>
                <c:pt idx="730">
                  <c:v>0.10644268966718</c:v>
                </c:pt>
                <c:pt idx="731">
                  <c:v>2.2884923401831402E-5</c:v>
                </c:pt>
                <c:pt idx="732">
                  <c:v>0.32543037340146402</c:v>
                </c:pt>
                <c:pt idx="733">
                  <c:v>0.13066083033981801</c:v>
                </c:pt>
                <c:pt idx="734">
                  <c:v>9.95075653442737E-8</c:v>
                </c:pt>
                <c:pt idx="735">
                  <c:v>7.1299481150729198E-10</c:v>
                </c:pt>
                <c:pt idx="736">
                  <c:v>2.56928899919831E-8</c:v>
                </c:pt>
                <c:pt idx="737">
                  <c:v>1.77125350224512E-7</c:v>
                </c:pt>
                <c:pt idx="738">
                  <c:v>1.1797246455011E-7</c:v>
                </c:pt>
                <c:pt idx="739">
                  <c:v>5.65473501244124E-8</c:v>
                </c:pt>
                <c:pt idx="740">
                  <c:v>2.9805084869095898E-7</c:v>
                </c:pt>
                <c:pt idx="741">
                  <c:v>4.7367520197894402E-8</c:v>
                </c:pt>
                <c:pt idx="742">
                  <c:v>3.4112097008472002E-7</c:v>
                </c:pt>
                <c:pt idx="743">
                  <c:v>4.3894369890331403E-8</c:v>
                </c:pt>
                <c:pt idx="744">
                  <c:v>9.2970431252434195E-8</c:v>
                </c:pt>
                <c:pt idx="745">
                  <c:v>0.140426996038271</c:v>
                </c:pt>
                <c:pt idx="746">
                  <c:v>1.3123431542540899E-8</c:v>
                </c:pt>
                <c:pt idx="747">
                  <c:v>1.9614980448949499E-10</c:v>
                </c:pt>
                <c:pt idx="748">
                  <c:v>8.9274597068660696E-7</c:v>
                </c:pt>
                <c:pt idx="749">
                  <c:v>2.5350456684840999E-8</c:v>
                </c:pt>
                <c:pt idx="750">
                  <c:v>9.91637124561561E-10</c:v>
                </c:pt>
                <c:pt idx="751">
                  <c:v>1.1199422590154699E-7</c:v>
                </c:pt>
                <c:pt idx="752">
                  <c:v>3.4452232374034097E-8</c:v>
                </c:pt>
                <c:pt idx="753">
                  <c:v>2.6843430589662898E-8</c:v>
                </c:pt>
                <c:pt idx="754">
                  <c:v>1.1241929057593299E-2</c:v>
                </c:pt>
                <c:pt idx="755">
                  <c:v>5.2647673329517801E-8</c:v>
                </c:pt>
                <c:pt idx="756">
                  <c:v>1.42969014169541E-8</c:v>
                </c:pt>
                <c:pt idx="757">
                  <c:v>7.9196015761384906E-5</c:v>
                </c:pt>
                <c:pt idx="758">
                  <c:v>3.7127918856523101E-7</c:v>
                </c:pt>
                <c:pt idx="759">
                  <c:v>2.51952508970526E-8</c:v>
                </c:pt>
                <c:pt idx="760">
                  <c:v>1.69462041160835E-8</c:v>
                </c:pt>
                <c:pt idx="761">
                  <c:v>0.63566763790792302</c:v>
                </c:pt>
                <c:pt idx="762">
                  <c:v>3.86845070051187E-7</c:v>
                </c:pt>
                <c:pt idx="763">
                  <c:v>5.66395282976997E-8</c:v>
                </c:pt>
                <c:pt idx="764">
                  <c:v>0.31559010492453399</c:v>
                </c:pt>
                <c:pt idx="765">
                  <c:v>0.27705514732701098</c:v>
                </c:pt>
                <c:pt idx="766">
                  <c:v>0.17923659537055101</c:v>
                </c:pt>
                <c:pt idx="767">
                  <c:v>1.7519537031924101E-8</c:v>
                </c:pt>
                <c:pt idx="768">
                  <c:v>1.25220635533975E-7</c:v>
                </c:pt>
                <c:pt idx="769">
                  <c:v>3.5098169632965002E-7</c:v>
                </c:pt>
                <c:pt idx="770">
                  <c:v>3.8377029307220598E-10</c:v>
                </c:pt>
                <c:pt idx="771">
                  <c:v>8.25431386214409E-8</c:v>
                </c:pt>
                <c:pt idx="772">
                  <c:v>7.1844435492124601E-10</c:v>
                </c:pt>
                <c:pt idx="773">
                  <c:v>0.18386809550477501</c:v>
                </c:pt>
                <c:pt idx="774">
                  <c:v>6.8137543126513897E-7</c:v>
                </c:pt>
                <c:pt idx="775">
                  <c:v>0.65506095779252005</c:v>
                </c:pt>
                <c:pt idx="776">
                  <c:v>7.6378741600873395E-7</c:v>
                </c:pt>
                <c:pt idx="777">
                  <c:v>3.1701326150743398E-9</c:v>
                </c:pt>
                <c:pt idx="778">
                  <c:v>0.19495060281426699</c:v>
                </c:pt>
                <c:pt idx="779">
                  <c:v>4.8109631169719398E-7</c:v>
                </c:pt>
                <c:pt idx="780">
                  <c:v>1.5408978574475799E-6</c:v>
                </c:pt>
                <c:pt idx="781">
                  <c:v>1.20111884521462E-7</c:v>
                </c:pt>
                <c:pt idx="782">
                  <c:v>1.09698366852357E-5</c:v>
                </c:pt>
                <c:pt idx="783">
                  <c:v>1.1586757751091799E-7</c:v>
                </c:pt>
                <c:pt idx="784">
                  <c:v>1.35293501676333E-7</c:v>
                </c:pt>
                <c:pt idx="785">
                  <c:v>1.81138766558985E-9</c:v>
                </c:pt>
                <c:pt idx="786">
                  <c:v>2.3758886800820498E-8</c:v>
                </c:pt>
                <c:pt idx="787">
                  <c:v>1.3091000844419401E-5</c:v>
                </c:pt>
                <c:pt idx="788">
                  <c:v>3.3620421344991501E-8</c:v>
                </c:pt>
                <c:pt idx="789">
                  <c:v>1.5287533020770599E-8</c:v>
                </c:pt>
                <c:pt idx="790">
                  <c:v>4.57934054239748E-9</c:v>
                </c:pt>
                <c:pt idx="791">
                  <c:v>0.46129268913600502</c:v>
                </c:pt>
                <c:pt idx="792">
                  <c:v>0.190862588964579</c:v>
                </c:pt>
                <c:pt idx="793">
                  <c:v>2.08655056248346E-8</c:v>
                </c:pt>
                <c:pt idx="794">
                  <c:v>7.6926402935916595E-7</c:v>
                </c:pt>
                <c:pt idx="795">
                  <c:v>3.0930200195593698E-9</c:v>
                </c:pt>
                <c:pt idx="796">
                  <c:v>1.93238291557362E-7</c:v>
                </c:pt>
                <c:pt idx="797">
                  <c:v>0.23534914245312799</c:v>
                </c:pt>
                <c:pt idx="798">
                  <c:v>0.286086394786844</c:v>
                </c:pt>
                <c:pt idx="799">
                  <c:v>4.8523598813116996E-6</c:v>
                </c:pt>
                <c:pt idx="800">
                  <c:v>5.3143588886641001E-9</c:v>
                </c:pt>
                <c:pt idx="801">
                  <c:v>0.68263809265372499</c:v>
                </c:pt>
                <c:pt idx="802">
                  <c:v>0.55668805457581205</c:v>
                </c:pt>
                <c:pt idx="803">
                  <c:v>0.65219191879497895</c:v>
                </c:pt>
                <c:pt idx="804">
                  <c:v>8.4499070024278906E-9</c:v>
                </c:pt>
                <c:pt idx="805">
                  <c:v>5.4078416614769503E-2</c:v>
                </c:pt>
                <c:pt idx="806">
                  <c:v>0.30976400860105302</c:v>
                </c:pt>
                <c:pt idx="807">
                  <c:v>0.55704025360824605</c:v>
                </c:pt>
                <c:pt idx="808">
                  <c:v>3.3094939841674701E-7</c:v>
                </c:pt>
                <c:pt idx="809">
                  <c:v>0.79335580848029896</c:v>
                </c:pt>
                <c:pt idx="810">
                  <c:v>8.74622226962443E-10</c:v>
                </c:pt>
                <c:pt idx="811">
                  <c:v>9.0949437376707596E-7</c:v>
                </c:pt>
                <c:pt idx="812">
                  <c:v>6.1375735215326904E-8</c:v>
                </c:pt>
                <c:pt idx="813">
                  <c:v>3.7235997729055602E-6</c:v>
                </c:pt>
                <c:pt idx="814">
                  <c:v>3.1323310387336999E-7</c:v>
                </c:pt>
                <c:pt idx="815">
                  <c:v>1.1950368874578799E-7</c:v>
                </c:pt>
                <c:pt idx="816">
                  <c:v>1.9346491383275398E-6</c:v>
                </c:pt>
                <c:pt idx="817">
                  <c:v>1.41199297212046E-8</c:v>
                </c:pt>
                <c:pt idx="818">
                  <c:v>6.5690109485972103E-7</c:v>
                </c:pt>
                <c:pt idx="819">
                  <c:v>1.1664953858744E-6</c:v>
                </c:pt>
                <c:pt idx="820">
                  <c:v>2.3102193997325799E-7</c:v>
                </c:pt>
                <c:pt idx="821">
                  <c:v>1.5422112985150399E-7</c:v>
                </c:pt>
                <c:pt idx="822">
                  <c:v>9.8979279874099603E-8</c:v>
                </c:pt>
                <c:pt idx="823">
                  <c:v>4.7193134332908099E-9</c:v>
                </c:pt>
                <c:pt idx="824">
                  <c:v>7.9779979658679402E-9</c:v>
                </c:pt>
                <c:pt idx="825">
                  <c:v>1.8021237006082099E-8</c:v>
                </c:pt>
                <c:pt idx="826">
                  <c:v>3.7710955923828E-9</c:v>
                </c:pt>
                <c:pt idx="827">
                  <c:v>7.5863439284503805E-9</c:v>
                </c:pt>
                <c:pt idx="828">
                  <c:v>9.36109131130176E-8</c:v>
                </c:pt>
                <c:pt idx="829">
                  <c:v>0.126425561326443</c:v>
                </c:pt>
                <c:pt idx="830">
                  <c:v>7.7832334515698301E-8</c:v>
                </c:pt>
                <c:pt idx="831">
                  <c:v>0.36937120595612599</c:v>
                </c:pt>
                <c:pt idx="832">
                  <c:v>9.7492074825076799E-10</c:v>
                </c:pt>
                <c:pt idx="833">
                  <c:v>2.2798177726434299E-8</c:v>
                </c:pt>
                <c:pt idx="834">
                  <c:v>2.0211470289688001E-5</c:v>
                </c:pt>
                <c:pt idx="835">
                  <c:v>6.6806334156132999E-6</c:v>
                </c:pt>
                <c:pt idx="836">
                  <c:v>3.1658037196655798E-8</c:v>
                </c:pt>
                <c:pt idx="837">
                  <c:v>2.5349715592524202E-6</c:v>
                </c:pt>
                <c:pt idx="838">
                  <c:v>2.06975541503071E-9</c:v>
                </c:pt>
                <c:pt idx="839">
                  <c:v>3.4637484386077598E-6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57-47A4-A11A-A66B575F9D1F}"/>
            </c:ext>
          </c:extLst>
        </c:ser>
        <c:ser>
          <c:idx val="6"/>
          <c:order val="6"/>
          <c:tx>
            <c:strRef>
              <c:f>'Weights for RiskA=0.266'!$H$1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RiskA=0.266'!$H$2:$H$841</c:f>
              <c:numCache>
                <c:formatCode>0.00</c:formatCode>
                <c:ptCount val="840"/>
                <c:pt idx="0">
                  <c:v>1.00771282036572E-2</c:v>
                </c:pt>
                <c:pt idx="1">
                  <c:v>3.89371921920924E-2</c:v>
                </c:pt>
                <c:pt idx="2">
                  <c:v>1.4789364113180899E-8</c:v>
                </c:pt>
                <c:pt idx="3">
                  <c:v>1.69565401932741E-10</c:v>
                </c:pt>
                <c:pt idx="4">
                  <c:v>8.2161161397119399E-8</c:v>
                </c:pt>
                <c:pt idx="5">
                  <c:v>5.6492880291984598E-6</c:v>
                </c:pt>
                <c:pt idx="6">
                  <c:v>1.58411115575163E-8</c:v>
                </c:pt>
                <c:pt idx="7">
                  <c:v>7.0619100056454101E-9</c:v>
                </c:pt>
                <c:pt idx="8">
                  <c:v>1.9370804556340199E-8</c:v>
                </c:pt>
                <c:pt idx="9">
                  <c:v>3.7189927029054498E-9</c:v>
                </c:pt>
                <c:pt idx="10">
                  <c:v>2.8148479390611301E-9</c:v>
                </c:pt>
                <c:pt idx="11">
                  <c:v>7.8698862131399295E-7</c:v>
                </c:pt>
                <c:pt idx="12">
                  <c:v>1.63380145584296E-8</c:v>
                </c:pt>
                <c:pt idx="13">
                  <c:v>3.8672908766409303E-8</c:v>
                </c:pt>
                <c:pt idx="14">
                  <c:v>8.26446932345037E-7</c:v>
                </c:pt>
                <c:pt idx="15">
                  <c:v>1.4978842668278799E-7</c:v>
                </c:pt>
                <c:pt idx="16">
                  <c:v>9.3082680327476296E-8</c:v>
                </c:pt>
                <c:pt idx="17">
                  <c:v>3.1391101446440102E-7</c:v>
                </c:pt>
                <c:pt idx="18">
                  <c:v>3.8761092312158298E-8</c:v>
                </c:pt>
                <c:pt idx="19">
                  <c:v>2.0570884726067501E-5</c:v>
                </c:pt>
                <c:pt idx="20">
                  <c:v>2.1743298539778799E-7</c:v>
                </c:pt>
                <c:pt idx="21">
                  <c:v>3.3488140346694999E-7</c:v>
                </c:pt>
                <c:pt idx="22">
                  <c:v>1.6305073614734499E-6</c:v>
                </c:pt>
                <c:pt idx="23">
                  <c:v>0.22409722905817001</c:v>
                </c:pt>
                <c:pt idx="24">
                  <c:v>2.8403582045485201E-10</c:v>
                </c:pt>
                <c:pt idx="25">
                  <c:v>1.28583191674973E-8</c:v>
                </c:pt>
                <c:pt idx="26">
                  <c:v>2.04253734604197E-8</c:v>
                </c:pt>
                <c:pt idx="27">
                  <c:v>3.7301283859987502E-2</c:v>
                </c:pt>
                <c:pt idx="28">
                  <c:v>3.5020880265259998E-9</c:v>
                </c:pt>
                <c:pt idx="29">
                  <c:v>0.44368473898178501</c:v>
                </c:pt>
                <c:pt idx="30">
                  <c:v>3.9788756125034201E-8</c:v>
                </c:pt>
                <c:pt idx="31">
                  <c:v>0.34545581118313401</c:v>
                </c:pt>
                <c:pt idx="32">
                  <c:v>4.4751931253416604E-6</c:v>
                </c:pt>
                <c:pt idx="33">
                  <c:v>9.0217742923887196E-9</c:v>
                </c:pt>
                <c:pt idx="34">
                  <c:v>1.33938491684309E-7</c:v>
                </c:pt>
                <c:pt idx="35">
                  <c:v>2.7208084599591599E-8</c:v>
                </c:pt>
                <c:pt idx="36">
                  <c:v>8.4932858076306093E-9</c:v>
                </c:pt>
                <c:pt idx="37">
                  <c:v>2.61886172863536E-8</c:v>
                </c:pt>
                <c:pt idx="38">
                  <c:v>3.5832721245133699E-6</c:v>
                </c:pt>
                <c:pt idx="39">
                  <c:v>1.2123033714911101E-9</c:v>
                </c:pt>
                <c:pt idx="40">
                  <c:v>5.1437341592984101E-9</c:v>
                </c:pt>
                <c:pt idx="41">
                  <c:v>1.10269838464157E-6</c:v>
                </c:pt>
                <c:pt idx="42">
                  <c:v>1.9520859686746301E-7</c:v>
                </c:pt>
                <c:pt idx="43">
                  <c:v>1.6452711280608299E-6</c:v>
                </c:pt>
                <c:pt idx="44">
                  <c:v>1.7073405884595499E-7</c:v>
                </c:pt>
                <c:pt idx="45">
                  <c:v>3.7100397757873901E-8</c:v>
                </c:pt>
                <c:pt idx="46">
                  <c:v>0.28163993619091199</c:v>
                </c:pt>
                <c:pt idx="47">
                  <c:v>1.67120058120891E-6</c:v>
                </c:pt>
                <c:pt idx="48">
                  <c:v>6.1652972336195505E-7</c:v>
                </c:pt>
                <c:pt idx="49">
                  <c:v>5.9352560355960902E-9</c:v>
                </c:pt>
                <c:pt idx="50">
                  <c:v>8.5679380456903996E-8</c:v>
                </c:pt>
                <c:pt idx="51">
                  <c:v>1.9906208825186101E-8</c:v>
                </c:pt>
                <c:pt idx="52">
                  <c:v>1.81879014660239E-7</c:v>
                </c:pt>
                <c:pt idx="53">
                  <c:v>2.4791692107049301E-7</c:v>
                </c:pt>
                <c:pt idx="54">
                  <c:v>1.9505985759132499E-7</c:v>
                </c:pt>
                <c:pt idx="55">
                  <c:v>1.36566414730946E-8</c:v>
                </c:pt>
                <c:pt idx="56">
                  <c:v>2.5655736797090101E-8</c:v>
                </c:pt>
                <c:pt idx="57">
                  <c:v>9.0600055248617403E-2</c:v>
                </c:pt>
                <c:pt idx="58">
                  <c:v>6.1786515671124601E-7</c:v>
                </c:pt>
                <c:pt idx="59">
                  <c:v>1.23641908412018E-8</c:v>
                </c:pt>
                <c:pt idx="60">
                  <c:v>0.10817467986052</c:v>
                </c:pt>
                <c:pt idx="61">
                  <c:v>0.30575472445279001</c:v>
                </c:pt>
                <c:pt idx="62">
                  <c:v>4.4441916916308603E-5</c:v>
                </c:pt>
                <c:pt idx="63">
                  <c:v>4.8515438235622896E-7</c:v>
                </c:pt>
                <c:pt idx="64">
                  <c:v>1.6226627532370899E-5</c:v>
                </c:pt>
                <c:pt idx="65">
                  <c:v>5.8367942659523197E-9</c:v>
                </c:pt>
                <c:pt idx="66">
                  <c:v>4.9677079112635902E-5</c:v>
                </c:pt>
                <c:pt idx="67">
                  <c:v>3.24461797846835E-8</c:v>
                </c:pt>
                <c:pt idx="68">
                  <c:v>2.4358150840613199E-9</c:v>
                </c:pt>
                <c:pt idx="69">
                  <c:v>1.6331482858711599E-9</c:v>
                </c:pt>
                <c:pt idx="70">
                  <c:v>0.30917997868140801</c:v>
                </c:pt>
                <c:pt idx="71">
                  <c:v>1.31070866485011E-7</c:v>
                </c:pt>
                <c:pt idx="72">
                  <c:v>3.4717480790757697E-5</c:v>
                </c:pt>
                <c:pt idx="73">
                  <c:v>8.9484050029436996E-6</c:v>
                </c:pt>
                <c:pt idx="74">
                  <c:v>0.26556095197709201</c:v>
                </c:pt>
                <c:pt idx="75">
                  <c:v>3.5807139100607502E-7</c:v>
                </c:pt>
                <c:pt idx="76">
                  <c:v>1.76117332270885E-7</c:v>
                </c:pt>
                <c:pt idx="77">
                  <c:v>5.7790418752098895E-7</c:v>
                </c:pt>
                <c:pt idx="78">
                  <c:v>4.7490269739546002E-8</c:v>
                </c:pt>
                <c:pt idx="79">
                  <c:v>1.57660183868125E-9</c:v>
                </c:pt>
                <c:pt idx="80">
                  <c:v>0.24045784639936099</c:v>
                </c:pt>
                <c:pt idx="81">
                  <c:v>1.7344763026834799E-7</c:v>
                </c:pt>
                <c:pt idx="82">
                  <c:v>0.18885089050005599</c:v>
                </c:pt>
                <c:pt idx="83">
                  <c:v>2.16992398497762E-8</c:v>
                </c:pt>
                <c:pt idx="84">
                  <c:v>6.47991051908892E-7</c:v>
                </c:pt>
                <c:pt idx="85">
                  <c:v>1.6967028606057399E-6</c:v>
                </c:pt>
                <c:pt idx="86">
                  <c:v>1.5252625423399499E-9</c:v>
                </c:pt>
                <c:pt idx="87">
                  <c:v>0.124351346854731</c:v>
                </c:pt>
                <c:pt idx="88">
                  <c:v>1.5973034933546898E-8</c:v>
                </c:pt>
                <c:pt idx="89">
                  <c:v>1.44317488838427E-8</c:v>
                </c:pt>
                <c:pt idx="90">
                  <c:v>2.1064328894028699E-7</c:v>
                </c:pt>
                <c:pt idx="91">
                  <c:v>7.8771937823794703E-9</c:v>
                </c:pt>
                <c:pt idx="92">
                  <c:v>5.43770436963397E-6</c:v>
                </c:pt>
                <c:pt idx="93">
                  <c:v>1.6381690237887901E-9</c:v>
                </c:pt>
                <c:pt idx="94">
                  <c:v>4.0580909269487303E-9</c:v>
                </c:pt>
                <c:pt idx="95">
                  <c:v>0.23450525288051099</c:v>
                </c:pt>
                <c:pt idx="96">
                  <c:v>4.9174615420969599E-8</c:v>
                </c:pt>
                <c:pt idx="97">
                  <c:v>7.7189502924962197E-9</c:v>
                </c:pt>
                <c:pt idx="98">
                  <c:v>0.47444911603848</c:v>
                </c:pt>
                <c:pt idx="99">
                  <c:v>4.61804657912829E-8</c:v>
                </c:pt>
                <c:pt idx="100">
                  <c:v>1.33462206839988E-7</c:v>
                </c:pt>
                <c:pt idx="101">
                  <c:v>9.6088747245799697E-9</c:v>
                </c:pt>
                <c:pt idx="102">
                  <c:v>1.11581406147199E-9</c:v>
                </c:pt>
                <c:pt idx="103">
                  <c:v>0.67933386072327495</c:v>
                </c:pt>
                <c:pt idx="104">
                  <c:v>2.5983134999114601E-8</c:v>
                </c:pt>
                <c:pt idx="105">
                  <c:v>0.35611620147822198</c:v>
                </c:pt>
                <c:pt idx="106">
                  <c:v>2.8935907610246502E-7</c:v>
                </c:pt>
                <c:pt idx="107">
                  <c:v>3.0719653197649002E-8</c:v>
                </c:pt>
                <c:pt idx="108">
                  <c:v>4.9372346855211598E-8</c:v>
                </c:pt>
                <c:pt idx="109">
                  <c:v>1.6178700516562301E-8</c:v>
                </c:pt>
                <c:pt idx="110">
                  <c:v>9.4405695051702203E-7</c:v>
                </c:pt>
                <c:pt idx="111">
                  <c:v>1.4322561362571699E-7</c:v>
                </c:pt>
                <c:pt idx="112">
                  <c:v>9.7351142768423701E-2</c:v>
                </c:pt>
                <c:pt idx="113">
                  <c:v>2.1678455843385798E-6</c:v>
                </c:pt>
                <c:pt idx="114">
                  <c:v>5.7825855035923403E-8</c:v>
                </c:pt>
                <c:pt idx="115">
                  <c:v>1.4987619790341499E-7</c:v>
                </c:pt>
                <c:pt idx="116">
                  <c:v>1.1689559570587799E-7</c:v>
                </c:pt>
                <c:pt idx="117">
                  <c:v>1.09793419352693E-5</c:v>
                </c:pt>
                <c:pt idx="118">
                  <c:v>6.5982878315456999E-7</c:v>
                </c:pt>
                <c:pt idx="119">
                  <c:v>9.3155552773628508E-6</c:v>
                </c:pt>
                <c:pt idx="120">
                  <c:v>1.20951762015209E-7</c:v>
                </c:pt>
                <c:pt idx="121">
                  <c:v>1.14545895599354E-9</c:v>
                </c:pt>
                <c:pt idx="122">
                  <c:v>4.5054830016716302E-8</c:v>
                </c:pt>
                <c:pt idx="123">
                  <c:v>1.0838472874898899E-8</c:v>
                </c:pt>
                <c:pt idx="124">
                  <c:v>2.36789840561019E-7</c:v>
                </c:pt>
                <c:pt idx="125">
                  <c:v>1.3108438362115901E-7</c:v>
                </c:pt>
                <c:pt idx="126">
                  <c:v>5.5618150066195503E-8</c:v>
                </c:pt>
                <c:pt idx="127">
                  <c:v>8.6811085951633492E-9</c:v>
                </c:pt>
                <c:pt idx="128">
                  <c:v>2.3690409663052701E-6</c:v>
                </c:pt>
                <c:pt idx="129">
                  <c:v>1.5183502218663501E-7</c:v>
                </c:pt>
                <c:pt idx="130">
                  <c:v>1.7251774075040199E-7</c:v>
                </c:pt>
                <c:pt idx="131">
                  <c:v>7.6175747808455694E-8</c:v>
                </c:pt>
                <c:pt idx="132">
                  <c:v>2.9708738210062498E-6</c:v>
                </c:pt>
                <c:pt idx="133">
                  <c:v>1.53781698872187E-8</c:v>
                </c:pt>
                <c:pt idx="134">
                  <c:v>2.01363515843039E-4</c:v>
                </c:pt>
                <c:pt idx="135">
                  <c:v>6.44164227822199E-8</c:v>
                </c:pt>
                <c:pt idx="136">
                  <c:v>8.0467874856221101E-7</c:v>
                </c:pt>
                <c:pt idx="137">
                  <c:v>3.9686672254601501E-7</c:v>
                </c:pt>
                <c:pt idx="138">
                  <c:v>1.69958545537065E-6</c:v>
                </c:pt>
                <c:pt idx="139">
                  <c:v>1.08218522168201E-6</c:v>
                </c:pt>
                <c:pt idx="140">
                  <c:v>0.248878266048847</c:v>
                </c:pt>
                <c:pt idx="141">
                  <c:v>1.9780654761727499E-2</c:v>
                </c:pt>
                <c:pt idx="142">
                  <c:v>0.45606683447017499</c:v>
                </c:pt>
                <c:pt idx="143">
                  <c:v>1.1357765003300801E-8</c:v>
                </c:pt>
                <c:pt idx="144">
                  <c:v>0.59850225093729204</c:v>
                </c:pt>
                <c:pt idx="145">
                  <c:v>6.4317481623238599E-7</c:v>
                </c:pt>
                <c:pt idx="146">
                  <c:v>0.19415262923832899</c:v>
                </c:pt>
                <c:pt idx="147">
                  <c:v>2.6642611312693301E-8</c:v>
                </c:pt>
                <c:pt idx="148">
                  <c:v>1.1831073274236001E-6</c:v>
                </c:pt>
                <c:pt idx="149">
                  <c:v>6.0070089338864704E-9</c:v>
                </c:pt>
                <c:pt idx="150">
                  <c:v>1.0958759603585501E-6</c:v>
                </c:pt>
                <c:pt idx="151">
                  <c:v>5.1474821900003804E-7</c:v>
                </c:pt>
                <c:pt idx="152">
                  <c:v>5.4848270345951398E-6</c:v>
                </c:pt>
                <c:pt idx="153">
                  <c:v>3.1921917180692799E-5</c:v>
                </c:pt>
                <c:pt idx="154">
                  <c:v>9.1993504094627395E-8</c:v>
                </c:pt>
                <c:pt idx="155">
                  <c:v>1.3567178416411799E-7</c:v>
                </c:pt>
                <c:pt idx="156">
                  <c:v>0.345174617702108</c:v>
                </c:pt>
                <c:pt idx="157">
                  <c:v>3.2479727525394102E-8</c:v>
                </c:pt>
                <c:pt idx="158">
                  <c:v>6.0838687619653897E-9</c:v>
                </c:pt>
                <c:pt idx="159">
                  <c:v>4.6227121045906302E-7</c:v>
                </c:pt>
                <c:pt idx="160">
                  <c:v>4.32744459106543E-7</c:v>
                </c:pt>
                <c:pt idx="161">
                  <c:v>7.3445290654387696E-9</c:v>
                </c:pt>
                <c:pt idx="162">
                  <c:v>2.25849392732761E-7</c:v>
                </c:pt>
                <c:pt idx="163">
                  <c:v>1.2566998653925801E-6</c:v>
                </c:pt>
                <c:pt idx="164">
                  <c:v>7.8275502904172293E-3</c:v>
                </c:pt>
                <c:pt idx="165">
                  <c:v>0.150494841170559</c:v>
                </c:pt>
                <c:pt idx="166">
                  <c:v>3.1518558829595699E-8</c:v>
                </c:pt>
                <c:pt idx="167">
                  <c:v>1.81810160326821E-7</c:v>
                </c:pt>
                <c:pt idx="168">
                  <c:v>1.7415867956102901E-7</c:v>
                </c:pt>
                <c:pt idx="169">
                  <c:v>3.2239100567534801E-6</c:v>
                </c:pt>
                <c:pt idx="170">
                  <c:v>4.6813380249124499E-7</c:v>
                </c:pt>
                <c:pt idx="171">
                  <c:v>3.9578237840247603E-8</c:v>
                </c:pt>
                <c:pt idx="172">
                  <c:v>1.3079796406965499E-7</c:v>
                </c:pt>
                <c:pt idx="173">
                  <c:v>2.1827000718091801E-7</c:v>
                </c:pt>
                <c:pt idx="174">
                  <c:v>1.1259096755467501E-3</c:v>
                </c:pt>
                <c:pt idx="175">
                  <c:v>4.13105149977242E-6</c:v>
                </c:pt>
                <c:pt idx="176">
                  <c:v>0.45482129880508598</c:v>
                </c:pt>
                <c:pt idx="177">
                  <c:v>0.49161084985214598</c:v>
                </c:pt>
                <c:pt idx="178">
                  <c:v>1.0157378663994499E-6</c:v>
                </c:pt>
                <c:pt idx="179">
                  <c:v>5.5400744302785098E-7</c:v>
                </c:pt>
                <c:pt idx="180">
                  <c:v>8.7145033665450403E-9</c:v>
                </c:pt>
                <c:pt idx="181">
                  <c:v>9.9162949313758394E-2</c:v>
                </c:pt>
                <c:pt idx="182">
                  <c:v>0.35884330211313398</c:v>
                </c:pt>
                <c:pt idx="183">
                  <c:v>7.3169495763791202E-5</c:v>
                </c:pt>
                <c:pt idx="184">
                  <c:v>6.2874510015510393E-2</c:v>
                </c:pt>
                <c:pt idx="185">
                  <c:v>8.9734567056745505E-7</c:v>
                </c:pt>
                <c:pt idx="186">
                  <c:v>1.7488492282736E-7</c:v>
                </c:pt>
                <c:pt idx="187">
                  <c:v>1.25737609147497E-5</c:v>
                </c:pt>
                <c:pt idx="188">
                  <c:v>7.8777674272785294E-8</c:v>
                </c:pt>
                <c:pt idx="189">
                  <c:v>1.12135880229043E-8</c:v>
                </c:pt>
                <c:pt idx="190">
                  <c:v>1.05465271156033E-6</c:v>
                </c:pt>
                <c:pt idx="191">
                  <c:v>9.7096190318366901E-8</c:v>
                </c:pt>
                <c:pt idx="192">
                  <c:v>2.5269365333810702E-8</c:v>
                </c:pt>
                <c:pt idx="193">
                  <c:v>6.2499764290423406E-8</c:v>
                </c:pt>
                <c:pt idx="194">
                  <c:v>5.25080016395926E-8</c:v>
                </c:pt>
                <c:pt idx="195">
                  <c:v>6.2754435844114504E-9</c:v>
                </c:pt>
                <c:pt idx="196">
                  <c:v>2.53546522493131E-2</c:v>
                </c:pt>
                <c:pt idx="197">
                  <c:v>1.9188091419824501E-8</c:v>
                </c:pt>
                <c:pt idx="198">
                  <c:v>7.1558962066345202E-7</c:v>
                </c:pt>
                <c:pt idx="199">
                  <c:v>6.5089998209765101E-9</c:v>
                </c:pt>
                <c:pt idx="200">
                  <c:v>9.4473900688506798E-8</c:v>
                </c:pt>
                <c:pt idx="201">
                  <c:v>7.9643488664012801E-2</c:v>
                </c:pt>
                <c:pt idx="202">
                  <c:v>6.9754723255643303E-2</c:v>
                </c:pt>
                <c:pt idx="203">
                  <c:v>3.7621792726288902E-7</c:v>
                </c:pt>
                <c:pt idx="204">
                  <c:v>5.1654228802889998E-8</c:v>
                </c:pt>
                <c:pt idx="205">
                  <c:v>1.7419931949528901E-8</c:v>
                </c:pt>
                <c:pt idx="206">
                  <c:v>4.16535873942604E-8</c:v>
                </c:pt>
                <c:pt idx="207">
                  <c:v>2.6094740412722501E-7</c:v>
                </c:pt>
                <c:pt idx="208">
                  <c:v>3.7072691453794601E-8</c:v>
                </c:pt>
                <c:pt idx="209">
                  <c:v>5.0610143016085803E-7</c:v>
                </c:pt>
                <c:pt idx="210">
                  <c:v>1.2660931517976E-6</c:v>
                </c:pt>
                <c:pt idx="211">
                  <c:v>6.47742322409546E-7</c:v>
                </c:pt>
                <c:pt idx="212">
                  <c:v>2.6901324259220201E-8</c:v>
                </c:pt>
                <c:pt idx="213">
                  <c:v>6.5043667603567997E-8</c:v>
                </c:pt>
                <c:pt idx="214">
                  <c:v>8.7829534849668401E-7</c:v>
                </c:pt>
                <c:pt idx="215">
                  <c:v>1.74110392789833E-6</c:v>
                </c:pt>
                <c:pt idx="216">
                  <c:v>2.40628422886316E-7</c:v>
                </c:pt>
                <c:pt idx="217">
                  <c:v>5.52880217123328E-8</c:v>
                </c:pt>
                <c:pt idx="218">
                  <c:v>0.94608809619577505</c:v>
                </c:pt>
                <c:pt idx="219">
                  <c:v>1.14352437202173E-5</c:v>
                </c:pt>
                <c:pt idx="220">
                  <c:v>1.5190684246918099E-7</c:v>
                </c:pt>
                <c:pt idx="221">
                  <c:v>9.7608710220980209E-7</c:v>
                </c:pt>
                <c:pt idx="222">
                  <c:v>0.25594395315340801</c:v>
                </c:pt>
                <c:pt idx="223">
                  <c:v>3.37607936225932E-6</c:v>
                </c:pt>
                <c:pt idx="224">
                  <c:v>1.16234395170357E-7</c:v>
                </c:pt>
                <c:pt idx="225">
                  <c:v>0.64040196779409697</c:v>
                </c:pt>
                <c:pt idx="226">
                  <c:v>6.8881146573788402E-9</c:v>
                </c:pt>
                <c:pt idx="227">
                  <c:v>3.3978377399093701E-8</c:v>
                </c:pt>
                <c:pt idx="228">
                  <c:v>1.35397293864976E-7</c:v>
                </c:pt>
                <c:pt idx="229">
                  <c:v>2.7601840975648899E-7</c:v>
                </c:pt>
                <c:pt idx="230">
                  <c:v>3.0609574276649402E-8</c:v>
                </c:pt>
                <c:pt idx="231">
                  <c:v>8.1761288099558997E-7</c:v>
                </c:pt>
                <c:pt idx="232">
                  <c:v>1.4008362214579599E-8</c:v>
                </c:pt>
                <c:pt idx="233">
                  <c:v>1.04675123970001E-8</c:v>
                </c:pt>
                <c:pt idx="234">
                  <c:v>5.6318312082848296E-7</c:v>
                </c:pt>
                <c:pt idx="235">
                  <c:v>1.1095779760247199E-7</c:v>
                </c:pt>
                <c:pt idx="236">
                  <c:v>9.0279378587797804E-8</c:v>
                </c:pt>
                <c:pt idx="237">
                  <c:v>2.2451822302503099E-6</c:v>
                </c:pt>
                <c:pt idx="238">
                  <c:v>2.2488502253457802E-8</c:v>
                </c:pt>
                <c:pt idx="239">
                  <c:v>6.5176115291571097E-7</c:v>
                </c:pt>
                <c:pt idx="240">
                  <c:v>2.9665268968795303E-7</c:v>
                </c:pt>
                <c:pt idx="241">
                  <c:v>4.81627267776767E-7</c:v>
                </c:pt>
                <c:pt idx="242">
                  <c:v>7.1814309823164796E-8</c:v>
                </c:pt>
                <c:pt idx="243">
                  <c:v>5.6523702009153603E-6</c:v>
                </c:pt>
                <c:pt idx="244">
                  <c:v>4.6771116128674E-7</c:v>
                </c:pt>
                <c:pt idx="245">
                  <c:v>1.2914768448520901E-7</c:v>
                </c:pt>
                <c:pt idx="246">
                  <c:v>1.3546067145790901E-9</c:v>
                </c:pt>
                <c:pt idx="247">
                  <c:v>1.19025855991721E-7</c:v>
                </c:pt>
                <c:pt idx="248">
                  <c:v>1.7676241055370901E-8</c:v>
                </c:pt>
                <c:pt idx="249">
                  <c:v>1.99140762465759E-6</c:v>
                </c:pt>
                <c:pt idx="250">
                  <c:v>2.1287356125550799E-7</c:v>
                </c:pt>
                <c:pt idx="251">
                  <c:v>3.7588843768288501E-7</c:v>
                </c:pt>
                <c:pt idx="252">
                  <c:v>0.20316924269268199</c:v>
                </c:pt>
                <c:pt idx="253">
                  <c:v>2.32973322851677E-7</c:v>
                </c:pt>
                <c:pt idx="254">
                  <c:v>6.7816690200111802E-10</c:v>
                </c:pt>
                <c:pt idx="255">
                  <c:v>1.6007096149087499E-7</c:v>
                </c:pt>
                <c:pt idx="256">
                  <c:v>1.8798001885402201E-8</c:v>
                </c:pt>
                <c:pt idx="257">
                  <c:v>2.05321053030971E-8</c:v>
                </c:pt>
                <c:pt idx="258">
                  <c:v>5.1977221674464296E-7</c:v>
                </c:pt>
                <c:pt idx="259">
                  <c:v>1.2092700867859999E-6</c:v>
                </c:pt>
                <c:pt idx="260">
                  <c:v>8.7186453502565902E-9</c:v>
                </c:pt>
                <c:pt idx="261">
                  <c:v>0.122889984137104</c:v>
                </c:pt>
                <c:pt idx="262">
                  <c:v>3.6477309167746499E-7</c:v>
                </c:pt>
                <c:pt idx="263">
                  <c:v>2.25383657925225E-8</c:v>
                </c:pt>
                <c:pt idx="264">
                  <c:v>0.99999503360257203</c:v>
                </c:pt>
                <c:pt idx="265">
                  <c:v>0.99998522529823997</c:v>
                </c:pt>
                <c:pt idx="266">
                  <c:v>0.99999843884798501</c:v>
                </c:pt>
                <c:pt idx="267">
                  <c:v>0.99999951579183299</c:v>
                </c:pt>
                <c:pt idx="268">
                  <c:v>2.2237568036935299E-7</c:v>
                </c:pt>
                <c:pt idx="269">
                  <c:v>0.99999291256636802</c:v>
                </c:pt>
                <c:pt idx="270">
                  <c:v>0.99998036071160501</c:v>
                </c:pt>
                <c:pt idx="271">
                  <c:v>0.99999452363511498</c:v>
                </c:pt>
                <c:pt idx="272">
                  <c:v>0.68505200274876099</c:v>
                </c:pt>
                <c:pt idx="273">
                  <c:v>0.79560442195762804</c:v>
                </c:pt>
                <c:pt idx="274">
                  <c:v>2.9862377142800501E-8</c:v>
                </c:pt>
                <c:pt idx="275">
                  <c:v>6.4682186636323495E-7</c:v>
                </c:pt>
                <c:pt idx="276">
                  <c:v>2.6590336781649998E-9</c:v>
                </c:pt>
                <c:pt idx="277">
                  <c:v>1.6112679413357601E-8</c:v>
                </c:pt>
                <c:pt idx="278">
                  <c:v>4.6276873931529099E-6</c:v>
                </c:pt>
                <c:pt idx="279">
                  <c:v>0.99999852559131497</c:v>
                </c:pt>
                <c:pt idx="280">
                  <c:v>1.77656248508072E-7</c:v>
                </c:pt>
                <c:pt idx="281">
                  <c:v>3.4144596131793803E-8</c:v>
                </c:pt>
                <c:pt idx="282">
                  <c:v>0.99998876445859297</c:v>
                </c:pt>
                <c:pt idx="283">
                  <c:v>5.8171985038577399E-8</c:v>
                </c:pt>
                <c:pt idx="284">
                  <c:v>8.1351306459479607E-5</c:v>
                </c:pt>
                <c:pt idx="285">
                  <c:v>1.8490675741537301E-9</c:v>
                </c:pt>
                <c:pt idx="286">
                  <c:v>7.4515402162976403E-9</c:v>
                </c:pt>
                <c:pt idx="287">
                  <c:v>4.1925504148042501E-8</c:v>
                </c:pt>
                <c:pt idx="288">
                  <c:v>6.9169569358561902E-10</c:v>
                </c:pt>
                <c:pt idx="289">
                  <c:v>1.1109778117555301E-8</c:v>
                </c:pt>
                <c:pt idx="290">
                  <c:v>0.99999715728946703</c:v>
                </c:pt>
                <c:pt idx="291">
                  <c:v>0.99614551652802097</c:v>
                </c:pt>
                <c:pt idx="292">
                  <c:v>1.97755446949233E-5</c:v>
                </c:pt>
                <c:pt idx="293">
                  <c:v>3.2065756745899198E-8</c:v>
                </c:pt>
                <c:pt idx="294">
                  <c:v>0.27868429019143598</c:v>
                </c:pt>
                <c:pt idx="295">
                  <c:v>3.0892692029202398E-7</c:v>
                </c:pt>
                <c:pt idx="296">
                  <c:v>0.99999965479522801</c:v>
                </c:pt>
                <c:pt idx="297">
                  <c:v>0.99998649882761104</c:v>
                </c:pt>
                <c:pt idx="298">
                  <c:v>4.4449021299671199E-7</c:v>
                </c:pt>
                <c:pt idx="299">
                  <c:v>0.99999845821828304</c:v>
                </c:pt>
                <c:pt idx="300">
                  <c:v>1.7700286242875099E-6</c:v>
                </c:pt>
                <c:pt idx="301">
                  <c:v>8.4784342717644995E-8</c:v>
                </c:pt>
                <c:pt idx="302">
                  <c:v>5.3640845972912602E-8</c:v>
                </c:pt>
                <c:pt idx="303">
                  <c:v>2.0497166332805301E-8</c:v>
                </c:pt>
                <c:pt idx="304">
                  <c:v>8.7669667444701604E-7</c:v>
                </c:pt>
                <c:pt idx="305">
                  <c:v>1.40738539221096E-7</c:v>
                </c:pt>
                <c:pt idx="306">
                  <c:v>6.4158649476806001E-6</c:v>
                </c:pt>
                <c:pt idx="307">
                  <c:v>1.0857649194416701E-7</c:v>
                </c:pt>
                <c:pt idx="308">
                  <c:v>2.3283846435680299E-6</c:v>
                </c:pt>
                <c:pt idx="309">
                  <c:v>2.38091050532735E-7</c:v>
                </c:pt>
                <c:pt idx="310">
                  <c:v>4.3635885993430199E-8</c:v>
                </c:pt>
                <c:pt idx="311">
                  <c:v>0.69095269757053801</c:v>
                </c:pt>
                <c:pt idx="312">
                  <c:v>5.7491626586863804E-9</c:v>
                </c:pt>
                <c:pt idx="313">
                  <c:v>6.4003872481895898E-6</c:v>
                </c:pt>
                <c:pt idx="314">
                  <c:v>1.31228194559675E-10</c:v>
                </c:pt>
                <c:pt idx="315">
                  <c:v>4.7490299543255501E-6</c:v>
                </c:pt>
                <c:pt idx="316">
                  <c:v>0.999996785024452</c:v>
                </c:pt>
                <c:pt idx="317">
                  <c:v>1.98831467346526E-8</c:v>
                </c:pt>
                <c:pt idx="318">
                  <c:v>9.6511467368294197E-9</c:v>
                </c:pt>
                <c:pt idx="319">
                  <c:v>1.5899983119042501E-8</c:v>
                </c:pt>
                <c:pt idx="320">
                  <c:v>8.3605322234718696E-8</c:v>
                </c:pt>
                <c:pt idx="321">
                  <c:v>5.5404097206565596E-10</c:v>
                </c:pt>
                <c:pt idx="322">
                  <c:v>6.9961999707380502E-9</c:v>
                </c:pt>
                <c:pt idx="323">
                  <c:v>7.3856926912913906E-8</c:v>
                </c:pt>
                <c:pt idx="324">
                  <c:v>0.80464537176221695</c:v>
                </c:pt>
                <c:pt idx="325">
                  <c:v>1.77025121308741E-7</c:v>
                </c:pt>
                <c:pt idx="326">
                  <c:v>0.99999958413531997</c:v>
                </c:pt>
                <c:pt idx="327">
                  <c:v>6.5070096097000498E-9</c:v>
                </c:pt>
                <c:pt idx="328">
                  <c:v>3.6178203965847499E-9</c:v>
                </c:pt>
                <c:pt idx="329">
                  <c:v>4.3240900336049801E-10</c:v>
                </c:pt>
                <c:pt idx="330">
                  <c:v>0.17026326507137801</c:v>
                </c:pt>
                <c:pt idx="331">
                  <c:v>1.2042309054068699E-8</c:v>
                </c:pt>
                <c:pt idx="332">
                  <c:v>1.92288834563592E-7</c:v>
                </c:pt>
                <c:pt idx="333">
                  <c:v>1.92349449769182E-7</c:v>
                </c:pt>
                <c:pt idx="334">
                  <c:v>5.2844832622383404E-10</c:v>
                </c:pt>
                <c:pt idx="335">
                  <c:v>3.2749128874074601E-9</c:v>
                </c:pt>
                <c:pt idx="336">
                  <c:v>8.8593480864380201E-9</c:v>
                </c:pt>
                <c:pt idx="337">
                  <c:v>1.19775427263207E-7</c:v>
                </c:pt>
                <c:pt idx="338">
                  <c:v>4.1946829444345102E-10</c:v>
                </c:pt>
                <c:pt idx="339">
                  <c:v>0.99971754989989503</c:v>
                </c:pt>
                <c:pt idx="340">
                  <c:v>3.67781343186054E-9</c:v>
                </c:pt>
                <c:pt idx="341">
                  <c:v>2.1058694516269101E-9</c:v>
                </c:pt>
                <c:pt idx="342">
                  <c:v>0.99338254503347101</c:v>
                </c:pt>
                <c:pt idx="343">
                  <c:v>2.6354943944581701E-6</c:v>
                </c:pt>
                <c:pt idx="344">
                  <c:v>1.70208930903604E-7</c:v>
                </c:pt>
                <c:pt idx="345">
                  <c:v>1.09358557492174E-7</c:v>
                </c:pt>
                <c:pt idx="346">
                  <c:v>1.0237461434150499E-5</c:v>
                </c:pt>
                <c:pt idx="347">
                  <c:v>8.5105004285187703E-8</c:v>
                </c:pt>
                <c:pt idx="348">
                  <c:v>3.1900162863395801E-10</c:v>
                </c:pt>
                <c:pt idx="349">
                  <c:v>8.0943518500891198E-8</c:v>
                </c:pt>
                <c:pt idx="350">
                  <c:v>5.6378565482536103E-10</c:v>
                </c:pt>
                <c:pt idx="351">
                  <c:v>2.74394515108443E-8</c:v>
                </c:pt>
                <c:pt idx="352">
                  <c:v>1.9842717292399598E-9</c:v>
                </c:pt>
                <c:pt idx="353">
                  <c:v>3.0988883540616499E-7</c:v>
                </c:pt>
                <c:pt idx="354">
                  <c:v>2.5287466299083499E-7</c:v>
                </c:pt>
                <c:pt idx="355">
                  <c:v>2.18526560786994E-8</c:v>
                </c:pt>
                <c:pt idx="356">
                  <c:v>2.8451168015506501E-6</c:v>
                </c:pt>
                <c:pt idx="357">
                  <c:v>4.9204378131117401E-8</c:v>
                </c:pt>
                <c:pt idx="358">
                  <c:v>4.3140531521396399E-7</c:v>
                </c:pt>
                <c:pt idx="359">
                  <c:v>8.3043626685786202E-7</c:v>
                </c:pt>
                <c:pt idx="360">
                  <c:v>6.2621704915238299E-10</c:v>
                </c:pt>
                <c:pt idx="361">
                  <c:v>5.8513775844652402E-8</c:v>
                </c:pt>
                <c:pt idx="362">
                  <c:v>2.4787122461744102E-7</c:v>
                </c:pt>
                <c:pt idx="363">
                  <c:v>4.5448134355326802E-8</c:v>
                </c:pt>
                <c:pt idx="364">
                  <c:v>3.6591199502652199E-7</c:v>
                </c:pt>
                <c:pt idx="365">
                  <c:v>1.6853834064575899E-8</c:v>
                </c:pt>
                <c:pt idx="366">
                  <c:v>8.6822158047779695E-9</c:v>
                </c:pt>
                <c:pt idx="367">
                  <c:v>7.3067777424532504E-8</c:v>
                </c:pt>
                <c:pt idx="368">
                  <c:v>1.7650890384769201E-8</c:v>
                </c:pt>
                <c:pt idx="369">
                  <c:v>8.2229227012759497E-9</c:v>
                </c:pt>
                <c:pt idx="370">
                  <c:v>6.7432578114025997E-8</c:v>
                </c:pt>
                <c:pt idx="371">
                  <c:v>9.48926263431947E-7</c:v>
                </c:pt>
                <c:pt idx="372">
                  <c:v>3.73817487610877E-8</c:v>
                </c:pt>
                <c:pt idx="373">
                  <c:v>0.24213327503930801</c:v>
                </c:pt>
                <c:pt idx="374">
                  <c:v>3.5778975559704001E-6</c:v>
                </c:pt>
                <c:pt idx="375">
                  <c:v>1.13315159953436E-7</c:v>
                </c:pt>
                <c:pt idx="376">
                  <c:v>0.99996863282176696</c:v>
                </c:pt>
                <c:pt idx="377">
                  <c:v>8.17040882072876E-9</c:v>
                </c:pt>
                <c:pt idx="378">
                  <c:v>2.8957586913538699E-8</c:v>
                </c:pt>
                <c:pt idx="379">
                  <c:v>2.66936347125441E-8</c:v>
                </c:pt>
                <c:pt idx="380">
                  <c:v>4.0430742182205602E-7</c:v>
                </c:pt>
                <c:pt idx="381">
                  <c:v>4.5841887247320701E-7</c:v>
                </c:pt>
                <c:pt idx="382">
                  <c:v>3.2489240739794299E-8</c:v>
                </c:pt>
                <c:pt idx="383">
                  <c:v>2.3376669680145599E-9</c:v>
                </c:pt>
                <c:pt idx="384">
                  <c:v>1.7891833803094501E-8</c:v>
                </c:pt>
                <c:pt idx="385">
                  <c:v>7.2971785274662899E-5</c:v>
                </c:pt>
                <c:pt idx="386">
                  <c:v>9.2518725047885702E-8</c:v>
                </c:pt>
                <c:pt idx="387">
                  <c:v>4.4107610658689601E-9</c:v>
                </c:pt>
                <c:pt idx="388">
                  <c:v>0.999958520775582</c:v>
                </c:pt>
                <c:pt idx="389">
                  <c:v>3.2604626148357298E-8</c:v>
                </c:pt>
                <c:pt idx="390">
                  <c:v>1.4623619653560499E-7</c:v>
                </c:pt>
                <c:pt idx="391">
                  <c:v>8.6228305329633696E-10</c:v>
                </c:pt>
                <c:pt idx="392">
                  <c:v>1.48415571504849E-6</c:v>
                </c:pt>
                <c:pt idx="393">
                  <c:v>0.99997992314118</c:v>
                </c:pt>
                <c:pt idx="394">
                  <c:v>1.7774832389077201E-8</c:v>
                </c:pt>
                <c:pt idx="395">
                  <c:v>2.31033105588208E-8</c:v>
                </c:pt>
                <c:pt idx="396">
                  <c:v>3.1162235129042197E-8</c:v>
                </c:pt>
                <c:pt idx="397">
                  <c:v>0.82878476928803202</c:v>
                </c:pt>
                <c:pt idx="398">
                  <c:v>8.3492049448995605E-8</c:v>
                </c:pt>
                <c:pt idx="399">
                  <c:v>1.92710436395836E-7</c:v>
                </c:pt>
                <c:pt idx="400">
                  <c:v>1.1141260915605199E-7</c:v>
                </c:pt>
                <c:pt idx="401">
                  <c:v>8.0199696104757897E-8</c:v>
                </c:pt>
                <c:pt idx="402">
                  <c:v>2.1668841937657998E-9</c:v>
                </c:pt>
                <c:pt idx="403">
                  <c:v>3.7984550764611997E-8</c:v>
                </c:pt>
                <c:pt idx="404">
                  <c:v>1.31067427365909E-8</c:v>
                </c:pt>
                <c:pt idx="405">
                  <c:v>0.99999932556570104</c:v>
                </c:pt>
                <c:pt idx="406">
                  <c:v>1.1576256863747301E-9</c:v>
                </c:pt>
                <c:pt idx="407">
                  <c:v>1.2370626582154901E-6</c:v>
                </c:pt>
                <c:pt idx="408">
                  <c:v>1.37570136928854E-7</c:v>
                </c:pt>
                <c:pt idx="409">
                  <c:v>1.3861261601119299E-8</c:v>
                </c:pt>
                <c:pt idx="410">
                  <c:v>0.999996793032219</c:v>
                </c:pt>
                <c:pt idx="411">
                  <c:v>1.61579243934902E-9</c:v>
                </c:pt>
                <c:pt idx="412">
                  <c:v>1.43219588660201E-6</c:v>
                </c:pt>
                <c:pt idx="413">
                  <c:v>4.0369785390121403E-9</c:v>
                </c:pt>
                <c:pt idx="414">
                  <c:v>1.4123835756434799E-8</c:v>
                </c:pt>
                <c:pt idx="415">
                  <c:v>4.0810689034534901E-8</c:v>
                </c:pt>
                <c:pt idx="416">
                  <c:v>0.98016904961815898</c:v>
                </c:pt>
                <c:pt idx="417">
                  <c:v>2.5384094960111701E-8</c:v>
                </c:pt>
                <c:pt idx="418">
                  <c:v>6.2504723008038001E-9</c:v>
                </c:pt>
                <c:pt idx="419">
                  <c:v>6.8945099820635696E-8</c:v>
                </c:pt>
                <c:pt idx="420">
                  <c:v>3.2744400170563299E-8</c:v>
                </c:pt>
                <c:pt idx="421">
                  <c:v>9.6136033084517697E-8</c:v>
                </c:pt>
                <c:pt idx="422">
                  <c:v>1.5732374490757699E-8</c:v>
                </c:pt>
                <c:pt idx="423">
                  <c:v>4.0200045813554199E-7</c:v>
                </c:pt>
                <c:pt idx="424">
                  <c:v>6.5492856680194294E-8</c:v>
                </c:pt>
                <c:pt idx="425">
                  <c:v>3.0100906424727198E-9</c:v>
                </c:pt>
                <c:pt idx="426">
                  <c:v>4.08607878501555E-8</c:v>
                </c:pt>
                <c:pt idx="427">
                  <c:v>2.7170882110643303E-7</c:v>
                </c:pt>
                <c:pt idx="428">
                  <c:v>3.3373344711192699E-8</c:v>
                </c:pt>
                <c:pt idx="429">
                  <c:v>2.56243645592125E-8</c:v>
                </c:pt>
                <c:pt idx="430">
                  <c:v>6.0352716656280903E-8</c:v>
                </c:pt>
                <c:pt idx="431">
                  <c:v>1.3098516247518099E-7</c:v>
                </c:pt>
                <c:pt idx="432">
                  <c:v>8.4246393083734596E-7</c:v>
                </c:pt>
                <c:pt idx="433">
                  <c:v>0.99999891236709604</c:v>
                </c:pt>
                <c:pt idx="434">
                  <c:v>2.59102797630091E-8</c:v>
                </c:pt>
                <c:pt idx="435">
                  <c:v>0.71379047157653897</c:v>
                </c:pt>
                <c:pt idx="436">
                  <c:v>1.8879407538575701E-7</c:v>
                </c:pt>
                <c:pt idx="437">
                  <c:v>1.1105342988794801E-8</c:v>
                </c:pt>
                <c:pt idx="438">
                  <c:v>2.3265287217135998E-6</c:v>
                </c:pt>
                <c:pt idx="439">
                  <c:v>8.3193766493829402E-8</c:v>
                </c:pt>
                <c:pt idx="440">
                  <c:v>4.2407612521914902E-6</c:v>
                </c:pt>
                <c:pt idx="441">
                  <c:v>5.9342151482162197E-7</c:v>
                </c:pt>
                <c:pt idx="442">
                  <c:v>3.9017406386057899E-8</c:v>
                </c:pt>
                <c:pt idx="443">
                  <c:v>4.0555232030763798E-5</c:v>
                </c:pt>
                <c:pt idx="444">
                  <c:v>0.83470102939396296</c:v>
                </c:pt>
                <c:pt idx="445">
                  <c:v>6.6334043628452604E-6</c:v>
                </c:pt>
                <c:pt idx="446">
                  <c:v>2.6322836195544002E-6</c:v>
                </c:pt>
                <c:pt idx="447">
                  <c:v>3.6189177204323599E-7</c:v>
                </c:pt>
                <c:pt idx="448">
                  <c:v>0.99928890371411305</c:v>
                </c:pt>
                <c:pt idx="449">
                  <c:v>0.99999665866616305</c:v>
                </c:pt>
                <c:pt idx="450">
                  <c:v>2.9853568583948698E-7</c:v>
                </c:pt>
                <c:pt idx="451">
                  <c:v>1.12063542975368E-6</c:v>
                </c:pt>
                <c:pt idx="452">
                  <c:v>7.8111967009925497E-8</c:v>
                </c:pt>
                <c:pt idx="453">
                  <c:v>2.02881224444139E-8</c:v>
                </c:pt>
                <c:pt idx="454">
                  <c:v>5.70208379204886E-8</c:v>
                </c:pt>
                <c:pt idx="455">
                  <c:v>2.9985647835561998E-7</c:v>
                </c:pt>
                <c:pt idx="456">
                  <c:v>2.0878454059860099E-8</c:v>
                </c:pt>
                <c:pt idx="457">
                  <c:v>0.99991418663688902</c:v>
                </c:pt>
                <c:pt idx="458">
                  <c:v>0.99997534363071106</c:v>
                </c:pt>
                <c:pt idx="459">
                  <c:v>0.99999604713138701</c:v>
                </c:pt>
                <c:pt idx="460">
                  <c:v>7.1516819762994305E-10</c:v>
                </c:pt>
                <c:pt idx="461">
                  <c:v>3.0925732967368498E-8</c:v>
                </c:pt>
                <c:pt idx="462">
                  <c:v>0.99999414488326799</c:v>
                </c:pt>
                <c:pt idx="463">
                  <c:v>8.0268982204458695E-8</c:v>
                </c:pt>
                <c:pt idx="464">
                  <c:v>2.1034597002766001E-9</c:v>
                </c:pt>
                <c:pt idx="465">
                  <c:v>7.8472808008422693E-9</c:v>
                </c:pt>
                <c:pt idx="466">
                  <c:v>1.2184907055687E-4</c:v>
                </c:pt>
                <c:pt idx="467">
                  <c:v>6.2396554380525696E-8</c:v>
                </c:pt>
                <c:pt idx="468">
                  <c:v>1.2630711993773299E-9</c:v>
                </c:pt>
                <c:pt idx="469">
                  <c:v>0.99998165778965298</c:v>
                </c:pt>
                <c:pt idx="470">
                  <c:v>1.5515921266115101E-5</c:v>
                </c:pt>
                <c:pt idx="471">
                  <c:v>4.5147271673808401E-8</c:v>
                </c:pt>
                <c:pt idx="472">
                  <c:v>7.9899383641285002E-6</c:v>
                </c:pt>
                <c:pt idx="473">
                  <c:v>3.8910288352850799E-8</c:v>
                </c:pt>
                <c:pt idx="474">
                  <c:v>0.99955289116627299</c:v>
                </c:pt>
                <c:pt idx="475">
                  <c:v>7.1917290044400699E-6</c:v>
                </c:pt>
                <c:pt idx="476">
                  <c:v>6.1034201957675505E-8</c:v>
                </c:pt>
                <c:pt idx="477">
                  <c:v>7.0852535097385805E-7</c:v>
                </c:pt>
                <c:pt idx="478">
                  <c:v>3.5945225757313501E-8</c:v>
                </c:pt>
                <c:pt idx="479">
                  <c:v>1.8914501118431499E-6</c:v>
                </c:pt>
                <c:pt idx="480">
                  <c:v>0.18374888739375</c:v>
                </c:pt>
                <c:pt idx="481">
                  <c:v>1.0350168290362E-7</c:v>
                </c:pt>
                <c:pt idx="482">
                  <c:v>2.0941958981102999E-8</c:v>
                </c:pt>
                <c:pt idx="483">
                  <c:v>1.7099389221259601E-7</c:v>
                </c:pt>
                <c:pt idx="484">
                  <c:v>4.0369821728172099E-8</c:v>
                </c:pt>
                <c:pt idx="485">
                  <c:v>4.2617921910804E-7</c:v>
                </c:pt>
                <c:pt idx="486">
                  <c:v>2.7806161788177599E-7</c:v>
                </c:pt>
                <c:pt idx="487">
                  <c:v>5.0399363884359999E-7</c:v>
                </c:pt>
                <c:pt idx="488">
                  <c:v>1.3211994690855E-8</c:v>
                </c:pt>
                <c:pt idx="489">
                  <c:v>1.54171664997563E-8</c:v>
                </c:pt>
                <c:pt idx="490">
                  <c:v>7.3495968857187296E-7</c:v>
                </c:pt>
                <c:pt idx="491">
                  <c:v>0.726668710626027</c:v>
                </c:pt>
                <c:pt idx="492">
                  <c:v>4.0916897326283999E-10</c:v>
                </c:pt>
                <c:pt idx="493">
                  <c:v>1.33263507193626E-8</c:v>
                </c:pt>
                <c:pt idx="494">
                  <c:v>7.5285373450812195E-8</c:v>
                </c:pt>
                <c:pt idx="495">
                  <c:v>4.6995846368064699E-9</c:v>
                </c:pt>
                <c:pt idx="496">
                  <c:v>2.9502133235341199E-9</c:v>
                </c:pt>
                <c:pt idx="497">
                  <c:v>7.8531404658502898E-7</c:v>
                </c:pt>
                <c:pt idx="498">
                  <c:v>4.04182161911311E-6</c:v>
                </c:pt>
                <c:pt idx="499">
                  <c:v>2.6054250826193101E-8</c:v>
                </c:pt>
                <c:pt idx="500">
                  <c:v>1.3687134380595101E-8</c:v>
                </c:pt>
                <c:pt idx="501">
                  <c:v>2.7575712943062599E-9</c:v>
                </c:pt>
                <c:pt idx="502">
                  <c:v>1.17256394089397E-7</c:v>
                </c:pt>
                <c:pt idx="503">
                  <c:v>4.8324043702376703E-7</c:v>
                </c:pt>
                <c:pt idx="504">
                  <c:v>1.14699151937626E-8</c:v>
                </c:pt>
                <c:pt idx="505">
                  <c:v>3.8304531485468098E-9</c:v>
                </c:pt>
                <c:pt idx="506">
                  <c:v>5.9450072361256899E-9</c:v>
                </c:pt>
                <c:pt idx="507">
                  <c:v>2.0506489095815701E-8</c:v>
                </c:pt>
                <c:pt idx="508">
                  <c:v>1.66239405951509E-6</c:v>
                </c:pt>
                <c:pt idx="509">
                  <c:v>9.5567704631355591E-10</c:v>
                </c:pt>
                <c:pt idx="510">
                  <c:v>5.0068075281133197E-7</c:v>
                </c:pt>
                <c:pt idx="511">
                  <c:v>1.5470219599842101E-8</c:v>
                </c:pt>
                <c:pt idx="512">
                  <c:v>1.60813036682072E-8</c:v>
                </c:pt>
                <c:pt idx="513">
                  <c:v>2.12262800260723E-7</c:v>
                </c:pt>
                <c:pt idx="514">
                  <c:v>4.38973653823415E-8</c:v>
                </c:pt>
                <c:pt idx="515">
                  <c:v>1.38015648922402E-7</c:v>
                </c:pt>
                <c:pt idx="516">
                  <c:v>8.0959287968272104E-9</c:v>
                </c:pt>
                <c:pt idx="517">
                  <c:v>2.35994144266301E-7</c:v>
                </c:pt>
                <c:pt idx="518">
                  <c:v>1.1500588198735799E-8</c:v>
                </c:pt>
                <c:pt idx="519">
                  <c:v>1.21392988747536E-8</c:v>
                </c:pt>
                <c:pt idx="520">
                  <c:v>3.1780136403746898E-8</c:v>
                </c:pt>
                <c:pt idx="521">
                  <c:v>8.8349708239737799E-10</c:v>
                </c:pt>
                <c:pt idx="522">
                  <c:v>1.9782039229336199E-8</c:v>
                </c:pt>
                <c:pt idx="523">
                  <c:v>3.65106216454022E-7</c:v>
                </c:pt>
                <c:pt idx="524">
                  <c:v>7.2742505393999504E-3</c:v>
                </c:pt>
                <c:pt idx="525">
                  <c:v>2.6486331260938801E-9</c:v>
                </c:pt>
                <c:pt idx="526">
                  <c:v>3.7277802289328098E-6</c:v>
                </c:pt>
                <c:pt idx="527">
                  <c:v>4.7882226247485098E-8</c:v>
                </c:pt>
                <c:pt idx="528">
                  <c:v>1.8499492078300699E-8</c:v>
                </c:pt>
                <c:pt idx="529">
                  <c:v>9.0717425212933304E-9</c:v>
                </c:pt>
                <c:pt idx="530">
                  <c:v>4.2894819955328797E-7</c:v>
                </c:pt>
                <c:pt idx="531">
                  <c:v>3.5100750912756701E-7</c:v>
                </c:pt>
                <c:pt idx="532">
                  <c:v>0.99998875549088695</c:v>
                </c:pt>
                <c:pt idx="533">
                  <c:v>0.99999791233912605</c:v>
                </c:pt>
                <c:pt idx="534">
                  <c:v>9.4631845101612696E-8</c:v>
                </c:pt>
                <c:pt idx="535">
                  <c:v>6.7535637558929695E-8</c:v>
                </c:pt>
                <c:pt idx="536">
                  <c:v>1.9524278034733702E-6</c:v>
                </c:pt>
                <c:pt idx="537">
                  <c:v>1.61410631503108E-7</c:v>
                </c:pt>
                <c:pt idx="538">
                  <c:v>1.9201691508850499E-7</c:v>
                </c:pt>
                <c:pt idx="539">
                  <c:v>4.6131299603507396E-6</c:v>
                </c:pt>
                <c:pt idx="540">
                  <c:v>0.73268118679243999</c:v>
                </c:pt>
                <c:pt idx="541">
                  <c:v>0.36117896059839399</c:v>
                </c:pt>
                <c:pt idx="542">
                  <c:v>6.4879831343666196E-7</c:v>
                </c:pt>
                <c:pt idx="543">
                  <c:v>0.96544266442228599</c:v>
                </c:pt>
                <c:pt idx="544">
                  <c:v>5.0727192670182303E-9</c:v>
                </c:pt>
                <c:pt idx="545">
                  <c:v>4.4857469951945097E-5</c:v>
                </c:pt>
                <c:pt idx="546">
                  <c:v>1.4480781418817199E-7</c:v>
                </c:pt>
                <c:pt idx="547">
                  <c:v>0.99999961500522905</c:v>
                </c:pt>
                <c:pt idx="548">
                  <c:v>3.5102230890983598E-7</c:v>
                </c:pt>
                <c:pt idx="549">
                  <c:v>0.99999850891958997</c:v>
                </c:pt>
                <c:pt idx="550">
                  <c:v>4.1732120504505897E-8</c:v>
                </c:pt>
                <c:pt idx="551">
                  <c:v>0.46405605740128703</c:v>
                </c:pt>
                <c:pt idx="552">
                  <c:v>1.7261312669036601E-6</c:v>
                </c:pt>
                <c:pt idx="553">
                  <c:v>5.0221746626588999E-8</c:v>
                </c:pt>
                <c:pt idx="554">
                  <c:v>0.21857636316323401</c:v>
                </c:pt>
                <c:pt idx="555">
                  <c:v>2.60551714615624E-8</c:v>
                </c:pt>
                <c:pt idx="556">
                  <c:v>0.76853635944408205</c:v>
                </c:pt>
                <c:pt idx="557">
                  <c:v>9.2853813760617295E-6</c:v>
                </c:pt>
                <c:pt idx="558">
                  <c:v>0.62482955132276197</c:v>
                </c:pt>
                <c:pt idx="559">
                  <c:v>4.7084127834660401E-9</c:v>
                </c:pt>
                <c:pt idx="560">
                  <c:v>5.38749140096943E-9</c:v>
                </c:pt>
                <c:pt idx="561">
                  <c:v>7.1991865376896504E-9</c:v>
                </c:pt>
                <c:pt idx="562">
                  <c:v>4.0097722357212404E-6</c:v>
                </c:pt>
                <c:pt idx="563">
                  <c:v>0.13639817020660699</c:v>
                </c:pt>
                <c:pt idx="564">
                  <c:v>9.6746644272846896E-7</c:v>
                </c:pt>
                <c:pt idx="565">
                  <c:v>0.66949983808637403</c:v>
                </c:pt>
                <c:pt idx="566">
                  <c:v>0.56059793610346098</c:v>
                </c:pt>
                <c:pt idx="567">
                  <c:v>0.26007951560956699</c:v>
                </c:pt>
                <c:pt idx="568">
                  <c:v>2.8520099514602901E-8</c:v>
                </c:pt>
                <c:pt idx="569">
                  <c:v>5.1805627427123402E-8</c:v>
                </c:pt>
                <c:pt idx="570">
                  <c:v>6.1692282495320998E-7</c:v>
                </c:pt>
                <c:pt idx="571">
                  <c:v>3.3498373124610899E-6</c:v>
                </c:pt>
                <c:pt idx="572">
                  <c:v>9.9135009922194201E-9</c:v>
                </c:pt>
                <c:pt idx="573">
                  <c:v>1.5959575314942101E-7</c:v>
                </c:pt>
                <c:pt idx="574">
                  <c:v>2.3786723627596402E-9</c:v>
                </c:pt>
                <c:pt idx="575">
                  <c:v>3.9615188607315E-7</c:v>
                </c:pt>
                <c:pt idx="576">
                  <c:v>3.8449252917304898E-7</c:v>
                </c:pt>
                <c:pt idx="577">
                  <c:v>7.0111693777918103E-7</c:v>
                </c:pt>
                <c:pt idx="578">
                  <c:v>4.3718803461125997E-5</c:v>
                </c:pt>
                <c:pt idx="579">
                  <c:v>2.3963257150548301E-8</c:v>
                </c:pt>
                <c:pt idx="580">
                  <c:v>2.8689687040652701E-8</c:v>
                </c:pt>
                <c:pt idx="581">
                  <c:v>6.17356951552317E-6</c:v>
                </c:pt>
                <c:pt idx="582">
                  <c:v>7.0415676965761096E-6</c:v>
                </c:pt>
                <c:pt idx="583">
                  <c:v>4.41282604007461E-5</c:v>
                </c:pt>
                <c:pt idx="584">
                  <c:v>1.72113020677715E-7</c:v>
                </c:pt>
                <c:pt idx="585">
                  <c:v>2.7510218164620699E-7</c:v>
                </c:pt>
                <c:pt idx="586">
                  <c:v>5.1356519669046798E-8</c:v>
                </c:pt>
                <c:pt idx="587">
                  <c:v>1.18566952826213E-7</c:v>
                </c:pt>
                <c:pt idx="588">
                  <c:v>1.3153771504585099E-5</c:v>
                </c:pt>
                <c:pt idx="589">
                  <c:v>1.08406643767437E-6</c:v>
                </c:pt>
                <c:pt idx="590">
                  <c:v>1.03487941776489E-7</c:v>
                </c:pt>
                <c:pt idx="591">
                  <c:v>5.0610887538012304E-6</c:v>
                </c:pt>
                <c:pt idx="592">
                  <c:v>0.99999960377348196</c:v>
                </c:pt>
                <c:pt idx="593">
                  <c:v>1.34879081471255E-6</c:v>
                </c:pt>
                <c:pt idx="594">
                  <c:v>2.3002580244045501E-7</c:v>
                </c:pt>
                <c:pt idx="595">
                  <c:v>0.99997010916431595</c:v>
                </c:pt>
                <c:pt idx="596">
                  <c:v>4.2734344207798399E-6</c:v>
                </c:pt>
                <c:pt idx="597">
                  <c:v>1.5043489282641499E-7</c:v>
                </c:pt>
                <c:pt idx="598">
                  <c:v>2.8438670929276698E-7</c:v>
                </c:pt>
                <c:pt idx="599">
                  <c:v>2.1931396348202198E-8</c:v>
                </c:pt>
                <c:pt idx="600">
                  <c:v>2.35335459612945E-7</c:v>
                </c:pt>
                <c:pt idx="601">
                  <c:v>6.3460288712721E-5</c:v>
                </c:pt>
                <c:pt idx="602">
                  <c:v>1.28602077709384E-7</c:v>
                </c:pt>
                <c:pt idx="603">
                  <c:v>6.6422874166416197E-8</c:v>
                </c:pt>
                <c:pt idx="604">
                  <c:v>2.3976517656282298E-9</c:v>
                </c:pt>
                <c:pt idx="605">
                  <c:v>1.5223773442528699E-7</c:v>
                </c:pt>
                <c:pt idx="606">
                  <c:v>1.08218070422311E-6</c:v>
                </c:pt>
                <c:pt idx="607">
                  <c:v>6.4802211023450195E-7</c:v>
                </c:pt>
                <c:pt idx="608">
                  <c:v>9.9331475668190802E-8</c:v>
                </c:pt>
                <c:pt idx="609">
                  <c:v>1.1156041133015699E-6</c:v>
                </c:pt>
                <c:pt idx="610">
                  <c:v>4.7324860026271498E-8</c:v>
                </c:pt>
                <c:pt idx="611">
                  <c:v>5.9851363466294898E-8</c:v>
                </c:pt>
                <c:pt idx="612">
                  <c:v>7.8073314188765198E-8</c:v>
                </c:pt>
                <c:pt idx="613">
                  <c:v>1.96017007093094E-9</c:v>
                </c:pt>
                <c:pt idx="614">
                  <c:v>3.3650436027400898E-7</c:v>
                </c:pt>
                <c:pt idx="615">
                  <c:v>4.2971709464000698E-7</c:v>
                </c:pt>
                <c:pt idx="616">
                  <c:v>1.5122453245923001E-7</c:v>
                </c:pt>
                <c:pt idx="617">
                  <c:v>1.45923024718423E-6</c:v>
                </c:pt>
                <c:pt idx="618">
                  <c:v>1.5202419815967799E-8</c:v>
                </c:pt>
                <c:pt idx="619">
                  <c:v>6.6899959512458798E-6</c:v>
                </c:pt>
                <c:pt idx="620">
                  <c:v>5.1064312937382901E-8</c:v>
                </c:pt>
                <c:pt idx="621">
                  <c:v>1.20277164089859E-5</c:v>
                </c:pt>
                <c:pt idx="622">
                  <c:v>3.0685072535401298E-7</c:v>
                </c:pt>
                <c:pt idx="623">
                  <c:v>2.3041790398277301E-7</c:v>
                </c:pt>
                <c:pt idx="624">
                  <c:v>8.5078649153509692E-6</c:v>
                </c:pt>
                <c:pt idx="625">
                  <c:v>9.7825637189617805E-7</c:v>
                </c:pt>
                <c:pt idx="626">
                  <c:v>0.17374568590745099</c:v>
                </c:pt>
                <c:pt idx="627">
                  <c:v>0.55278338567192997</c:v>
                </c:pt>
                <c:pt idx="628">
                  <c:v>3.99936907775422E-7</c:v>
                </c:pt>
                <c:pt idx="629">
                  <c:v>9.2686903432563195E-7</c:v>
                </c:pt>
                <c:pt idx="630">
                  <c:v>1.1918250350234701E-6</c:v>
                </c:pt>
                <c:pt idx="631">
                  <c:v>1.2208829860519101E-7</c:v>
                </c:pt>
                <c:pt idx="632">
                  <c:v>8.8935787642460906E-9</c:v>
                </c:pt>
                <c:pt idx="633">
                  <c:v>0.50662482327297598</c:v>
                </c:pt>
                <c:pt idx="634">
                  <c:v>1.3064482212968601E-8</c:v>
                </c:pt>
                <c:pt idx="635">
                  <c:v>1.3582061536571601E-9</c:v>
                </c:pt>
                <c:pt idx="636">
                  <c:v>1.00702114170445E-10</c:v>
                </c:pt>
                <c:pt idx="637">
                  <c:v>1.04247043258688E-7</c:v>
                </c:pt>
                <c:pt idx="638">
                  <c:v>1.8806806049697299E-7</c:v>
                </c:pt>
                <c:pt idx="639">
                  <c:v>4.4307944441335999E-10</c:v>
                </c:pt>
                <c:pt idx="640">
                  <c:v>1.06485446983191E-7</c:v>
                </c:pt>
                <c:pt idx="641">
                  <c:v>4.0070357062589003E-6</c:v>
                </c:pt>
                <c:pt idx="642">
                  <c:v>7.6169847052925203E-7</c:v>
                </c:pt>
                <c:pt idx="643">
                  <c:v>1.0683133112741299E-8</c:v>
                </c:pt>
                <c:pt idx="644">
                  <c:v>0.99844636092777606</c:v>
                </c:pt>
                <c:pt idx="645">
                  <c:v>9.8795481787076809E-10</c:v>
                </c:pt>
                <c:pt idx="646">
                  <c:v>2.3871402348997498E-7</c:v>
                </c:pt>
                <c:pt idx="647">
                  <c:v>5.1416722082447302E-8</c:v>
                </c:pt>
                <c:pt idx="648">
                  <c:v>1.95724550209093E-8</c:v>
                </c:pt>
                <c:pt idx="649">
                  <c:v>0.96654827057272896</c:v>
                </c:pt>
                <c:pt idx="650">
                  <c:v>1.7964929636108799E-8</c:v>
                </c:pt>
                <c:pt idx="651">
                  <c:v>1.8839555183546599E-8</c:v>
                </c:pt>
                <c:pt idx="652">
                  <c:v>1.4699909814122299E-8</c:v>
                </c:pt>
                <c:pt idx="653">
                  <c:v>7.9060568732690994E-8</c:v>
                </c:pt>
                <c:pt idx="654">
                  <c:v>3.8716895502314101E-2</c:v>
                </c:pt>
                <c:pt idx="655">
                  <c:v>4.8655914415656797E-8</c:v>
                </c:pt>
                <c:pt idx="656">
                  <c:v>1.4647184497563299E-8</c:v>
                </c:pt>
                <c:pt idx="657">
                  <c:v>0.99999203699205996</c:v>
                </c:pt>
                <c:pt idx="658">
                  <c:v>0.99999087145496701</c:v>
                </c:pt>
                <c:pt idx="659">
                  <c:v>0.99995099780176799</c:v>
                </c:pt>
                <c:pt idx="660">
                  <c:v>1.83675500378087E-7</c:v>
                </c:pt>
                <c:pt idx="661">
                  <c:v>2.2980548412791899E-8</c:v>
                </c:pt>
                <c:pt idx="662">
                  <c:v>1.8005093239656099E-5</c:v>
                </c:pt>
                <c:pt idx="663">
                  <c:v>9.70800912834275E-8</c:v>
                </c:pt>
                <c:pt idx="664">
                  <c:v>0.98732340245015704</c:v>
                </c:pt>
                <c:pt idx="665">
                  <c:v>0.94781221277224004</c:v>
                </c:pt>
                <c:pt idx="666">
                  <c:v>0.89661129336682899</c:v>
                </c:pt>
                <c:pt idx="667">
                  <c:v>2.4074495683348701E-8</c:v>
                </c:pt>
                <c:pt idx="668">
                  <c:v>0.99960199319548104</c:v>
                </c:pt>
                <c:pt idx="669">
                  <c:v>1.66220121279895E-6</c:v>
                </c:pt>
                <c:pt idx="670">
                  <c:v>5.4711630277206997E-7</c:v>
                </c:pt>
                <c:pt idx="671">
                  <c:v>1.2942955417945699E-8</c:v>
                </c:pt>
                <c:pt idx="672">
                  <c:v>1.67001646179654E-6</c:v>
                </c:pt>
                <c:pt idx="673">
                  <c:v>8.4400335573423295E-9</c:v>
                </c:pt>
                <c:pt idx="674">
                  <c:v>1.9175517521902601E-6</c:v>
                </c:pt>
                <c:pt idx="675">
                  <c:v>0.99664613144229497</c:v>
                </c:pt>
                <c:pt idx="676">
                  <c:v>0.36295407633662702</c:v>
                </c:pt>
                <c:pt idx="677">
                  <c:v>7.9412914142036894E-8</c:v>
                </c:pt>
                <c:pt idx="678">
                  <c:v>2.0477828252642401E-8</c:v>
                </c:pt>
                <c:pt idx="679">
                  <c:v>1.6183238570733499E-7</c:v>
                </c:pt>
                <c:pt idx="680">
                  <c:v>0.78792229091176502</c:v>
                </c:pt>
                <c:pt idx="681">
                  <c:v>6.37800453459883E-7</c:v>
                </c:pt>
                <c:pt idx="682">
                  <c:v>4.1277113534987299E-6</c:v>
                </c:pt>
                <c:pt idx="683">
                  <c:v>3.0820814524329298E-8</c:v>
                </c:pt>
                <c:pt idx="684">
                  <c:v>2.7072475952269199E-5</c:v>
                </c:pt>
                <c:pt idx="685">
                  <c:v>0.67306815110486695</c:v>
                </c:pt>
                <c:pt idx="686">
                  <c:v>6.2874462351093404E-10</c:v>
                </c:pt>
                <c:pt idx="687">
                  <c:v>1.2897099816709499E-5</c:v>
                </c:pt>
                <c:pt idx="688">
                  <c:v>1.8530872400735599E-9</c:v>
                </c:pt>
                <c:pt idx="689">
                  <c:v>1.3877332757721201E-9</c:v>
                </c:pt>
                <c:pt idx="690">
                  <c:v>1.45972234270994E-8</c:v>
                </c:pt>
                <c:pt idx="691">
                  <c:v>3.53006763460841E-7</c:v>
                </c:pt>
                <c:pt idx="692">
                  <c:v>6.9723980426595905E-8</c:v>
                </c:pt>
                <c:pt idx="693">
                  <c:v>2.9622637631826801E-7</c:v>
                </c:pt>
                <c:pt idx="694">
                  <c:v>2.0242757037869199E-9</c:v>
                </c:pt>
                <c:pt idx="695">
                  <c:v>0.999964519952805</c:v>
                </c:pt>
                <c:pt idx="696">
                  <c:v>0.76599665512532</c:v>
                </c:pt>
                <c:pt idx="697">
                  <c:v>5.3131929169006799E-7</c:v>
                </c:pt>
                <c:pt idx="698">
                  <c:v>1.5027669900685799E-8</c:v>
                </c:pt>
                <c:pt idx="699">
                  <c:v>1.0767581872999901E-7</c:v>
                </c:pt>
                <c:pt idx="700">
                  <c:v>0.91884760592874504</c:v>
                </c:pt>
                <c:pt idx="701">
                  <c:v>1.3816932367281699E-7</c:v>
                </c:pt>
                <c:pt idx="702">
                  <c:v>8.4299834760163102E-8</c:v>
                </c:pt>
                <c:pt idx="703">
                  <c:v>6.0252802599562801E-7</c:v>
                </c:pt>
                <c:pt idx="704">
                  <c:v>4.2649702378487498E-7</c:v>
                </c:pt>
                <c:pt idx="705">
                  <c:v>9.5454433964324289E-7</c:v>
                </c:pt>
                <c:pt idx="706">
                  <c:v>0.97748854618164704</c:v>
                </c:pt>
                <c:pt idx="707">
                  <c:v>0.99997290697115704</c:v>
                </c:pt>
                <c:pt idx="708">
                  <c:v>0.99388867476744502</c:v>
                </c:pt>
                <c:pt idx="709">
                  <c:v>1.9127663186992201E-7</c:v>
                </c:pt>
                <c:pt idx="710">
                  <c:v>0.97899381251750095</c:v>
                </c:pt>
                <c:pt idx="711">
                  <c:v>2.5536490675161901E-8</c:v>
                </c:pt>
                <c:pt idx="712">
                  <c:v>1.5535647864098399E-8</c:v>
                </c:pt>
                <c:pt idx="713">
                  <c:v>3.1258720091981299E-8</c:v>
                </c:pt>
                <c:pt idx="714">
                  <c:v>0.99999804538826398</c:v>
                </c:pt>
                <c:pt idx="715">
                  <c:v>3.5452790271343197E-7</c:v>
                </c:pt>
                <c:pt idx="716">
                  <c:v>0.87186987521228898</c:v>
                </c:pt>
                <c:pt idx="717">
                  <c:v>0.34222394906729198</c:v>
                </c:pt>
                <c:pt idx="718">
                  <c:v>1.8527564474756099E-8</c:v>
                </c:pt>
                <c:pt idx="719">
                  <c:v>0.47838963753349101</c:v>
                </c:pt>
                <c:pt idx="720">
                  <c:v>0.50176543363731696</c:v>
                </c:pt>
                <c:pt idx="721">
                  <c:v>0.98558070175985901</c:v>
                </c:pt>
                <c:pt idx="722">
                  <c:v>1.89023889793795E-7</c:v>
                </c:pt>
                <c:pt idx="723">
                  <c:v>0.25614978103910402</c:v>
                </c:pt>
                <c:pt idx="724">
                  <c:v>2.1257216735143199E-8</c:v>
                </c:pt>
                <c:pt idx="725">
                  <c:v>0.944687913551985</c:v>
                </c:pt>
                <c:pt idx="726">
                  <c:v>0.97175832655923899</c:v>
                </c:pt>
                <c:pt idx="727">
                  <c:v>1.4362133987057901E-7</c:v>
                </c:pt>
                <c:pt idx="728">
                  <c:v>0.99997695530638497</c:v>
                </c:pt>
                <c:pt idx="729">
                  <c:v>0.61671094978437302</c:v>
                </c:pt>
                <c:pt idx="730">
                  <c:v>5.0747039518708803E-8</c:v>
                </c:pt>
                <c:pt idx="731">
                  <c:v>2.8042721693061001E-6</c:v>
                </c:pt>
                <c:pt idx="732">
                  <c:v>1.95813723376832E-7</c:v>
                </c:pt>
                <c:pt idx="733">
                  <c:v>5.9322057188129401E-9</c:v>
                </c:pt>
                <c:pt idx="734">
                  <c:v>7.5865407258619705E-8</c:v>
                </c:pt>
                <c:pt idx="735">
                  <c:v>0.99182432663600595</c:v>
                </c:pt>
                <c:pt idx="736">
                  <c:v>5.9216558488674799E-8</c:v>
                </c:pt>
                <c:pt idx="737">
                  <c:v>6.5770777692393304E-8</c:v>
                </c:pt>
                <c:pt idx="738">
                  <c:v>5.13108023596925E-8</c:v>
                </c:pt>
                <c:pt idx="739">
                  <c:v>2.9965736354811799E-8</c:v>
                </c:pt>
                <c:pt idx="740">
                  <c:v>0.99999289741518405</c:v>
                </c:pt>
                <c:pt idx="741">
                  <c:v>0.89898925950977204</c:v>
                </c:pt>
                <c:pt idx="742">
                  <c:v>0.99990802118180799</c:v>
                </c:pt>
                <c:pt idx="743">
                  <c:v>4.9062451235151501E-8</c:v>
                </c:pt>
                <c:pt idx="744">
                  <c:v>0.80729919799673699</c:v>
                </c:pt>
                <c:pt idx="745">
                  <c:v>0.85687999290227701</c:v>
                </c:pt>
                <c:pt idx="746">
                  <c:v>9.7398968160194802E-8</c:v>
                </c:pt>
                <c:pt idx="747">
                  <c:v>4.6635255112003298E-10</c:v>
                </c:pt>
                <c:pt idx="748">
                  <c:v>5.0378438615228303E-8</c:v>
                </c:pt>
                <c:pt idx="749">
                  <c:v>0.66735221079864704</c:v>
                </c:pt>
                <c:pt idx="750">
                  <c:v>5.1138861079664101E-7</c:v>
                </c:pt>
                <c:pt idx="751">
                  <c:v>0.39563916374388602</c:v>
                </c:pt>
                <c:pt idx="752">
                  <c:v>0.96507403995739105</c:v>
                </c:pt>
                <c:pt idx="753">
                  <c:v>0.999997432598701</c:v>
                </c:pt>
                <c:pt idx="754">
                  <c:v>0.30932074008483301</c:v>
                </c:pt>
                <c:pt idx="755">
                  <c:v>0.99912941671631295</c:v>
                </c:pt>
                <c:pt idx="756">
                  <c:v>0.89405253149168495</c:v>
                </c:pt>
                <c:pt idx="757">
                  <c:v>1.53658677373635E-7</c:v>
                </c:pt>
                <c:pt idx="758">
                  <c:v>0.53691404279738797</c:v>
                </c:pt>
                <c:pt idx="759">
                  <c:v>0.30259304651694202</c:v>
                </c:pt>
                <c:pt idx="760">
                  <c:v>8.2924478752451695E-8</c:v>
                </c:pt>
                <c:pt idx="761">
                  <c:v>6.5110692461365401E-7</c:v>
                </c:pt>
                <c:pt idx="762">
                  <c:v>2.4875998033226399E-8</c:v>
                </c:pt>
                <c:pt idx="763">
                  <c:v>0.99524099013739498</c:v>
                </c:pt>
                <c:pt idx="764">
                  <c:v>0.49097136873909902</c:v>
                </c:pt>
                <c:pt idx="765">
                  <c:v>0.71542770256726396</c:v>
                </c:pt>
                <c:pt idx="766">
                  <c:v>3.61393303631644E-8</c:v>
                </c:pt>
                <c:pt idx="767">
                  <c:v>0.32254948111253601</c:v>
                </c:pt>
                <c:pt idx="768">
                  <c:v>0.85385780346337103</c:v>
                </c:pt>
                <c:pt idx="769">
                  <c:v>3.46721659381338E-8</c:v>
                </c:pt>
                <c:pt idx="770">
                  <c:v>0.655267147455185</c:v>
                </c:pt>
                <c:pt idx="771">
                  <c:v>0.93429537742878699</c:v>
                </c:pt>
                <c:pt idx="772">
                  <c:v>0.90056550327046903</c:v>
                </c:pt>
                <c:pt idx="773">
                  <c:v>3.5581274119729902E-9</c:v>
                </c:pt>
                <c:pt idx="774">
                  <c:v>0.88384704072393205</c:v>
                </c:pt>
                <c:pt idx="775">
                  <c:v>2.2415712007047901E-8</c:v>
                </c:pt>
                <c:pt idx="776">
                  <c:v>2.2422492950206499E-6</c:v>
                </c:pt>
                <c:pt idx="777">
                  <c:v>3.1808352799620299E-9</c:v>
                </c:pt>
                <c:pt idx="778">
                  <c:v>6.1301940772206603E-6</c:v>
                </c:pt>
                <c:pt idx="779">
                  <c:v>8.9708566079541595E-8</c:v>
                </c:pt>
                <c:pt idx="780">
                  <c:v>9.8741222507145104E-8</c:v>
                </c:pt>
                <c:pt idx="781">
                  <c:v>1.0439552708638101E-8</c:v>
                </c:pt>
                <c:pt idx="782">
                  <c:v>3.3244702774744702E-8</c:v>
                </c:pt>
                <c:pt idx="783">
                  <c:v>0.65687489055851001</c:v>
                </c:pt>
                <c:pt idx="784">
                  <c:v>0.86024440684773695</c:v>
                </c:pt>
                <c:pt idx="785">
                  <c:v>0.87591549660855395</c:v>
                </c:pt>
                <c:pt idx="786">
                  <c:v>0.98628064818296801</c:v>
                </c:pt>
                <c:pt idx="787">
                  <c:v>0.99501916152213499</c:v>
                </c:pt>
                <c:pt idx="788">
                  <c:v>1.8017753728209101E-7</c:v>
                </c:pt>
                <c:pt idx="789">
                  <c:v>0.87543881054487105</c:v>
                </c:pt>
                <c:pt idx="790">
                  <c:v>0.208360942750727</c:v>
                </c:pt>
                <c:pt idx="791">
                  <c:v>9.3722234318936306E-9</c:v>
                </c:pt>
                <c:pt idx="792">
                  <c:v>5.1189748075355299E-2</c:v>
                </c:pt>
                <c:pt idx="793">
                  <c:v>0.71592049215773401</c:v>
                </c:pt>
                <c:pt idx="794">
                  <c:v>0.99999627335914798</c:v>
                </c:pt>
                <c:pt idx="795">
                  <c:v>0.978909684053061</c:v>
                </c:pt>
                <c:pt idx="796">
                  <c:v>0.89422455550826996</c:v>
                </c:pt>
                <c:pt idx="797">
                  <c:v>5.02790348670333E-9</c:v>
                </c:pt>
                <c:pt idx="798">
                  <c:v>0.45358780716318298</c:v>
                </c:pt>
                <c:pt idx="799">
                  <c:v>0.29087044946353402</c:v>
                </c:pt>
                <c:pt idx="800">
                  <c:v>0.98983989308315701</c:v>
                </c:pt>
                <c:pt idx="801">
                  <c:v>1.15189835683138E-8</c:v>
                </c:pt>
                <c:pt idx="802">
                  <c:v>1.3070117030149501E-8</c:v>
                </c:pt>
                <c:pt idx="803">
                  <c:v>2.4799290609032699E-8</c:v>
                </c:pt>
                <c:pt idx="804">
                  <c:v>0.76178186603262099</c:v>
                </c:pt>
                <c:pt idx="805">
                  <c:v>1.0507289006995101E-6</c:v>
                </c:pt>
                <c:pt idx="806">
                  <c:v>0.67368662001615298</c:v>
                </c:pt>
                <c:pt idx="807">
                  <c:v>1.5097916101845299E-6</c:v>
                </c:pt>
                <c:pt idx="808">
                  <c:v>0.650989971883709</c:v>
                </c:pt>
                <c:pt idx="809">
                  <c:v>1.06450632919206E-7</c:v>
                </c:pt>
                <c:pt idx="810">
                  <c:v>1.5559343495804799E-7</c:v>
                </c:pt>
                <c:pt idx="811">
                  <c:v>1.84991114575894E-6</c:v>
                </c:pt>
                <c:pt idx="812">
                  <c:v>2.6636730640602899E-7</c:v>
                </c:pt>
                <c:pt idx="813">
                  <c:v>1.2743925427611001E-6</c:v>
                </c:pt>
                <c:pt idx="814">
                  <c:v>3.8410892791437898E-8</c:v>
                </c:pt>
                <c:pt idx="815">
                  <c:v>3.6439655235667599E-7</c:v>
                </c:pt>
                <c:pt idx="816">
                  <c:v>1.56227475950555E-7</c:v>
                </c:pt>
                <c:pt idx="817">
                  <c:v>1.2878542879238299E-6</c:v>
                </c:pt>
                <c:pt idx="818">
                  <c:v>4.0519136384382302E-7</c:v>
                </c:pt>
                <c:pt idx="819">
                  <c:v>1.4654632723145899E-5</c:v>
                </c:pt>
                <c:pt idx="820">
                  <c:v>0.99255503022417202</c:v>
                </c:pt>
                <c:pt idx="821">
                  <c:v>0.92945196893091997</c:v>
                </c:pt>
                <c:pt idx="822">
                  <c:v>0.70695267594490796</c:v>
                </c:pt>
                <c:pt idx="823">
                  <c:v>0.99998955561866498</c:v>
                </c:pt>
                <c:pt idx="824">
                  <c:v>0.84639504126281695</c:v>
                </c:pt>
                <c:pt idx="825">
                  <c:v>0.84905168321131197</c:v>
                </c:pt>
                <c:pt idx="826">
                  <c:v>7.1060240150730996E-9</c:v>
                </c:pt>
                <c:pt idx="827">
                  <c:v>4.1325072472307501E-8</c:v>
                </c:pt>
                <c:pt idx="828">
                  <c:v>1.26687476087627E-7</c:v>
                </c:pt>
                <c:pt idx="829">
                  <c:v>2.3084043980122599E-8</c:v>
                </c:pt>
                <c:pt idx="830">
                  <c:v>0.57287315771776404</c:v>
                </c:pt>
                <c:pt idx="831">
                  <c:v>0.58235297946516995</c:v>
                </c:pt>
                <c:pt idx="832">
                  <c:v>3.56171509719241E-6</c:v>
                </c:pt>
                <c:pt idx="833">
                  <c:v>0.64475809717931498</c:v>
                </c:pt>
                <c:pt idx="834">
                  <c:v>6.0904042327995003E-6</c:v>
                </c:pt>
                <c:pt idx="835">
                  <c:v>0.743099759627458</c:v>
                </c:pt>
                <c:pt idx="836">
                  <c:v>0.77826355188403396</c:v>
                </c:pt>
                <c:pt idx="837">
                  <c:v>0.97907948780360499</c:v>
                </c:pt>
                <c:pt idx="838">
                  <c:v>0.65921299980442605</c:v>
                </c:pt>
                <c:pt idx="839">
                  <c:v>0.66751764178445305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57-47A4-A11A-A66B575F9D1F}"/>
            </c:ext>
          </c:extLst>
        </c:ser>
        <c:ser>
          <c:idx val="7"/>
          <c:order val="7"/>
          <c:tx>
            <c:strRef>
              <c:f>'Weights for RiskA=0.266'!$I$1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RiskA=0.266'!$I$2:$I$841</c:f>
              <c:numCache>
                <c:formatCode>0.00</c:formatCode>
                <c:ptCount val="840"/>
                <c:pt idx="0">
                  <c:v>3.7279218562558001E-9</c:v>
                </c:pt>
                <c:pt idx="1">
                  <c:v>3.0291424037943403E-8</c:v>
                </c:pt>
                <c:pt idx="2">
                  <c:v>0.66806933926607803</c:v>
                </c:pt>
                <c:pt idx="3">
                  <c:v>5.3807749522299199E-2</c:v>
                </c:pt>
                <c:pt idx="4">
                  <c:v>3.4574010146226601E-6</c:v>
                </c:pt>
                <c:pt idx="5">
                  <c:v>1.15985268980599E-5</c:v>
                </c:pt>
                <c:pt idx="6">
                  <c:v>1.0679511399731399E-6</c:v>
                </c:pt>
                <c:pt idx="7">
                  <c:v>4.9705048267046801E-3</c:v>
                </c:pt>
                <c:pt idx="8">
                  <c:v>1.49045995718102E-9</c:v>
                </c:pt>
                <c:pt idx="9">
                  <c:v>1.46732364066951E-8</c:v>
                </c:pt>
                <c:pt idx="10">
                  <c:v>1.06077716491405E-8</c:v>
                </c:pt>
                <c:pt idx="11">
                  <c:v>3.8407567163083799E-8</c:v>
                </c:pt>
                <c:pt idx="12">
                  <c:v>7.4886507428037905E-9</c:v>
                </c:pt>
                <c:pt idx="13">
                  <c:v>1.52891557737739E-8</c:v>
                </c:pt>
                <c:pt idx="14">
                  <c:v>3.1881339040832901E-7</c:v>
                </c:pt>
                <c:pt idx="15">
                  <c:v>3.3218742862844E-7</c:v>
                </c:pt>
                <c:pt idx="16">
                  <c:v>2.0221435250129199E-8</c:v>
                </c:pt>
                <c:pt idx="17">
                  <c:v>4.4231845609093104E-6</c:v>
                </c:pt>
                <c:pt idx="18">
                  <c:v>0.1310807901122</c:v>
                </c:pt>
                <c:pt idx="19">
                  <c:v>0.38735955473950701</c:v>
                </c:pt>
                <c:pt idx="20">
                  <c:v>1.58222159927707E-8</c:v>
                </c:pt>
                <c:pt idx="21">
                  <c:v>1.03817486036372E-7</c:v>
                </c:pt>
                <c:pt idx="22">
                  <c:v>6.6301048038777005E-5</c:v>
                </c:pt>
                <c:pt idx="23">
                  <c:v>0.14202972393457</c:v>
                </c:pt>
                <c:pt idx="24">
                  <c:v>0.434879931190642</c:v>
                </c:pt>
                <c:pt idx="25">
                  <c:v>1.2135836034654599E-9</c:v>
                </c:pt>
                <c:pt idx="26">
                  <c:v>3.2846009309354402E-9</c:v>
                </c:pt>
                <c:pt idx="27">
                  <c:v>5.2873715746150899E-7</c:v>
                </c:pt>
                <c:pt idx="28">
                  <c:v>0.60924350154280504</c:v>
                </c:pt>
                <c:pt idx="29">
                  <c:v>3.8707762616582002E-10</c:v>
                </c:pt>
                <c:pt idx="30">
                  <c:v>5.4986025627791704E-9</c:v>
                </c:pt>
                <c:pt idx="31">
                  <c:v>7.5135866631654699E-8</c:v>
                </c:pt>
                <c:pt idx="32">
                  <c:v>1.9895453812525099E-8</c:v>
                </c:pt>
                <c:pt idx="33">
                  <c:v>4.4206359761883497E-9</c:v>
                </c:pt>
                <c:pt idx="34">
                  <c:v>1.07566662405799E-7</c:v>
                </c:pt>
                <c:pt idx="35">
                  <c:v>1.21132301209842E-8</c:v>
                </c:pt>
                <c:pt idx="36">
                  <c:v>5.6955726487630097E-9</c:v>
                </c:pt>
                <c:pt idx="37">
                  <c:v>7.7457661170570302E-9</c:v>
                </c:pt>
                <c:pt idx="38">
                  <c:v>4.9799686423883102E-8</c:v>
                </c:pt>
                <c:pt idx="39">
                  <c:v>9.2259210054973603E-10</c:v>
                </c:pt>
                <c:pt idx="40">
                  <c:v>3.6250546160751598E-10</c:v>
                </c:pt>
                <c:pt idx="41">
                  <c:v>7.3265069147643798E-9</c:v>
                </c:pt>
                <c:pt idx="42">
                  <c:v>1.3563564625320599E-7</c:v>
                </c:pt>
                <c:pt idx="43">
                  <c:v>1.9091196906505999E-7</c:v>
                </c:pt>
                <c:pt idx="44">
                  <c:v>9.7791030071409104E-9</c:v>
                </c:pt>
                <c:pt idx="45">
                  <c:v>2.9026526067807702E-9</c:v>
                </c:pt>
                <c:pt idx="46">
                  <c:v>2.8977293923506901E-10</c:v>
                </c:pt>
                <c:pt idx="47">
                  <c:v>3.0782944689563302E-8</c:v>
                </c:pt>
                <c:pt idx="48">
                  <c:v>1.7179120287578E-7</c:v>
                </c:pt>
                <c:pt idx="49">
                  <c:v>2.7914786233527698E-9</c:v>
                </c:pt>
                <c:pt idx="50">
                  <c:v>3.2801354548764601E-9</c:v>
                </c:pt>
                <c:pt idx="51">
                  <c:v>0.38163301808077499</c:v>
                </c:pt>
                <c:pt idx="52">
                  <c:v>1.9700307161293201E-4</c:v>
                </c:pt>
                <c:pt idx="53">
                  <c:v>1.1913722007140899E-4</c:v>
                </c:pt>
                <c:pt idx="54">
                  <c:v>8.1590686201059595E-2</c:v>
                </c:pt>
                <c:pt idx="55">
                  <c:v>0.51516090008208404</c:v>
                </c:pt>
                <c:pt idx="56">
                  <c:v>0.77349495010704605</c:v>
                </c:pt>
                <c:pt idx="57">
                  <c:v>1.41015169178103E-7</c:v>
                </c:pt>
                <c:pt idx="58">
                  <c:v>0.34360287402974499</c:v>
                </c:pt>
                <c:pt idx="59">
                  <c:v>0.56895677307782</c:v>
                </c:pt>
                <c:pt idx="60">
                  <c:v>2.6808234932129799E-6</c:v>
                </c:pt>
                <c:pt idx="61">
                  <c:v>2.23803418268122E-6</c:v>
                </c:pt>
                <c:pt idx="62">
                  <c:v>0.32844668258465998</c:v>
                </c:pt>
                <c:pt idx="63">
                  <c:v>0.29809677653021599</c:v>
                </c:pt>
                <c:pt idx="64">
                  <c:v>8.2919471676632398E-7</c:v>
                </c:pt>
                <c:pt idx="65">
                  <c:v>5.6917522348876801E-9</c:v>
                </c:pt>
                <c:pt idx="66">
                  <c:v>3.4078857617900602E-6</c:v>
                </c:pt>
                <c:pt idx="67">
                  <c:v>0.47724837130532299</c:v>
                </c:pt>
                <c:pt idx="68">
                  <c:v>3.13954579285915E-10</c:v>
                </c:pt>
                <c:pt idx="69">
                  <c:v>4.4795307398694398E-10</c:v>
                </c:pt>
                <c:pt idx="70">
                  <c:v>4.9537886075591397E-2</c:v>
                </c:pt>
                <c:pt idx="71">
                  <c:v>4.9215750193918401E-8</c:v>
                </c:pt>
                <c:pt idx="72">
                  <c:v>5.0159804668227903E-8</c:v>
                </c:pt>
                <c:pt idx="73">
                  <c:v>0.269847133595297</c:v>
                </c:pt>
                <c:pt idx="74">
                  <c:v>5.0949116692530195E-7</c:v>
                </c:pt>
                <c:pt idx="75">
                  <c:v>3.8865103287429202E-7</c:v>
                </c:pt>
                <c:pt idx="76">
                  <c:v>3.6987696559046003E-8</c:v>
                </c:pt>
                <c:pt idx="77">
                  <c:v>3.3727538314584901E-7</c:v>
                </c:pt>
                <c:pt idx="78">
                  <c:v>1.3930244746044301E-8</c:v>
                </c:pt>
                <c:pt idx="79">
                  <c:v>1.5670889202023501E-9</c:v>
                </c:pt>
                <c:pt idx="80">
                  <c:v>1.8974448446864201E-7</c:v>
                </c:pt>
                <c:pt idx="81">
                  <c:v>1.37920308593539E-7</c:v>
                </c:pt>
                <c:pt idx="82">
                  <c:v>2.45669846295295E-8</c:v>
                </c:pt>
                <c:pt idx="83">
                  <c:v>1.85592316545849E-8</c:v>
                </c:pt>
                <c:pt idx="84">
                  <c:v>2.0375012209588301E-5</c:v>
                </c:pt>
                <c:pt idx="85">
                  <c:v>1.5691258534523501E-7</c:v>
                </c:pt>
                <c:pt idx="86">
                  <c:v>9.6172864443386105E-10</c:v>
                </c:pt>
                <c:pt idx="87">
                  <c:v>4.5180879251926504E-3</c:v>
                </c:pt>
                <c:pt idx="88">
                  <c:v>5.7441178550899802E-9</c:v>
                </c:pt>
                <c:pt idx="89">
                  <c:v>3.17715616452459E-8</c:v>
                </c:pt>
                <c:pt idx="90">
                  <c:v>1.5548524139102399E-7</c:v>
                </c:pt>
                <c:pt idx="91">
                  <c:v>5.3459531856854099E-9</c:v>
                </c:pt>
                <c:pt idx="92">
                  <c:v>4.5633030215637699E-7</c:v>
                </c:pt>
                <c:pt idx="93">
                  <c:v>1.2227511381244199E-9</c:v>
                </c:pt>
                <c:pt idx="94">
                  <c:v>2.1435933718029799E-9</c:v>
                </c:pt>
                <c:pt idx="95">
                  <c:v>7.64523071396184E-9</c:v>
                </c:pt>
                <c:pt idx="96">
                  <c:v>3.0089169040381902E-8</c:v>
                </c:pt>
                <c:pt idx="97">
                  <c:v>3.4478161803207797E-10</c:v>
                </c:pt>
                <c:pt idx="98">
                  <c:v>1.4864431626930599E-10</c:v>
                </c:pt>
                <c:pt idx="99">
                  <c:v>3.73669739001564E-8</c:v>
                </c:pt>
                <c:pt idx="100">
                  <c:v>9.5194240820118206E-8</c:v>
                </c:pt>
                <c:pt idx="101">
                  <c:v>1.1938412873848999E-8</c:v>
                </c:pt>
                <c:pt idx="102">
                  <c:v>1.24506691896556E-9</c:v>
                </c:pt>
                <c:pt idx="103">
                  <c:v>1.72685152313128E-7</c:v>
                </c:pt>
                <c:pt idx="104">
                  <c:v>2.1112325618364699E-8</c:v>
                </c:pt>
                <c:pt idx="105">
                  <c:v>1.07137547414239E-5</c:v>
                </c:pt>
                <c:pt idx="106">
                  <c:v>2.8380823413532401E-8</c:v>
                </c:pt>
                <c:pt idx="107">
                  <c:v>2.4267862126612599E-5</c:v>
                </c:pt>
                <c:pt idx="108">
                  <c:v>4.8615379110065798E-8</c:v>
                </c:pt>
                <c:pt idx="109">
                  <c:v>3.4944921897024902E-8</c:v>
                </c:pt>
                <c:pt idx="110">
                  <c:v>2.35666353950785E-3</c:v>
                </c:pt>
                <c:pt idx="111">
                  <c:v>1.47302789619695E-7</c:v>
                </c:pt>
                <c:pt idx="112">
                  <c:v>4.30626784152255E-2</c:v>
                </c:pt>
                <c:pt idx="113">
                  <c:v>3.71286182472966E-3</c:v>
                </c:pt>
                <c:pt idx="114">
                  <c:v>4.3661069884459899E-6</c:v>
                </c:pt>
                <c:pt idx="115">
                  <c:v>4.7042484908279401E-6</c:v>
                </c:pt>
                <c:pt idx="116">
                  <c:v>7.82105637311392E-8</c:v>
                </c:pt>
                <c:pt idx="117">
                  <c:v>1.13353970286408E-7</c:v>
                </c:pt>
                <c:pt idx="118">
                  <c:v>6.3341314806105201E-7</c:v>
                </c:pt>
                <c:pt idx="119">
                  <c:v>2.71452851009223E-2</c:v>
                </c:pt>
                <c:pt idx="120">
                  <c:v>8.6754022504220103E-8</c:v>
                </c:pt>
                <c:pt idx="121">
                  <c:v>1.29650578255861E-9</c:v>
                </c:pt>
                <c:pt idx="122">
                  <c:v>9.4795548238225302E-8</c:v>
                </c:pt>
                <c:pt idx="123">
                  <c:v>3.772199639551E-2</c:v>
                </c:pt>
                <c:pt idx="124">
                  <c:v>3.4780393082007699E-4</c:v>
                </c:pt>
                <c:pt idx="125">
                  <c:v>0.33335161492170301</c:v>
                </c:pt>
                <c:pt idx="126">
                  <c:v>1.44023817003779E-7</c:v>
                </c:pt>
                <c:pt idx="127">
                  <c:v>3.2449381004472601E-7</c:v>
                </c:pt>
                <c:pt idx="128">
                  <c:v>2.94500231025215E-2</c:v>
                </c:pt>
                <c:pt idx="129">
                  <c:v>4.9408877223573301E-8</c:v>
                </c:pt>
                <c:pt idx="130">
                  <c:v>1.7097779297976899E-7</c:v>
                </c:pt>
                <c:pt idx="131">
                  <c:v>1.38103103519436E-7</c:v>
                </c:pt>
                <c:pt idx="132">
                  <c:v>0.17592833873609801</c:v>
                </c:pt>
                <c:pt idx="133">
                  <c:v>1.2375300180765101E-8</c:v>
                </c:pt>
                <c:pt idx="134">
                  <c:v>4.5788427098855198E-7</c:v>
                </c:pt>
                <c:pt idx="135">
                  <c:v>6.08190819445415E-8</c:v>
                </c:pt>
                <c:pt idx="136">
                  <c:v>6.9797845620759302E-2</c:v>
                </c:pt>
                <c:pt idx="137">
                  <c:v>3.4727690312537598E-7</c:v>
                </c:pt>
                <c:pt idx="138">
                  <c:v>0.78142352539275395</c:v>
                </c:pt>
                <c:pt idx="139">
                  <c:v>7.2514779800144801E-7</c:v>
                </c:pt>
                <c:pt idx="140">
                  <c:v>2.6742069240386099E-8</c:v>
                </c:pt>
                <c:pt idx="141">
                  <c:v>1.5006120743852801E-7</c:v>
                </c:pt>
                <c:pt idx="142">
                  <c:v>2.9147330517244698E-9</c:v>
                </c:pt>
                <c:pt idx="143">
                  <c:v>1.3813193153576E-8</c:v>
                </c:pt>
                <c:pt idx="144">
                  <c:v>3.6144699289860301E-9</c:v>
                </c:pt>
                <c:pt idx="145">
                  <c:v>8.0642862796377505E-7</c:v>
                </c:pt>
                <c:pt idx="146">
                  <c:v>7.4668261094038297E-8</c:v>
                </c:pt>
                <c:pt idx="147">
                  <c:v>3.3269071813952603E-8</c:v>
                </c:pt>
                <c:pt idx="148">
                  <c:v>6.1023292549004202E-7</c:v>
                </c:pt>
                <c:pt idx="149">
                  <c:v>6.4294269113774104E-8</c:v>
                </c:pt>
                <c:pt idx="150">
                  <c:v>3.0372256288936297E-8</c:v>
                </c:pt>
                <c:pt idx="151">
                  <c:v>1.42978756647781E-8</c:v>
                </c:pt>
                <c:pt idx="152">
                  <c:v>2.6752096190538502E-6</c:v>
                </c:pt>
                <c:pt idx="153">
                  <c:v>4.2412701702260297E-8</c:v>
                </c:pt>
                <c:pt idx="154">
                  <c:v>4.0612351875606501E-8</c:v>
                </c:pt>
                <c:pt idx="155">
                  <c:v>4.6498793820105798E-8</c:v>
                </c:pt>
                <c:pt idx="156">
                  <c:v>1.9049737836077E-7</c:v>
                </c:pt>
                <c:pt idx="157">
                  <c:v>0.56042055825370796</c:v>
                </c:pt>
                <c:pt idx="158">
                  <c:v>2.51163787651E-9</c:v>
                </c:pt>
                <c:pt idx="159">
                  <c:v>1.7993352828295599E-3</c:v>
                </c:pt>
                <c:pt idx="160">
                  <c:v>6.00424074587687E-7</c:v>
                </c:pt>
                <c:pt idx="161">
                  <c:v>2.7323861162099801E-8</c:v>
                </c:pt>
                <c:pt idx="162">
                  <c:v>1.22099330362586E-7</c:v>
                </c:pt>
                <c:pt idx="163">
                  <c:v>8.5393706141990293E-6</c:v>
                </c:pt>
                <c:pt idx="164">
                  <c:v>6.2268148461506201E-7</c:v>
                </c:pt>
                <c:pt idx="165">
                  <c:v>6.1667406609318298E-2</c:v>
                </c:pt>
                <c:pt idx="166">
                  <c:v>2.8562292547332602E-8</c:v>
                </c:pt>
                <c:pt idx="167">
                  <c:v>2.2162010261254201E-7</c:v>
                </c:pt>
                <c:pt idx="168">
                  <c:v>0.12955787488846199</c:v>
                </c:pt>
                <c:pt idx="169">
                  <c:v>2.5080940459188599E-7</c:v>
                </c:pt>
                <c:pt idx="170">
                  <c:v>6.9911775766264398E-7</c:v>
                </c:pt>
                <c:pt idx="171">
                  <c:v>7.0558330715383505E-2</c:v>
                </c:pt>
                <c:pt idx="172">
                  <c:v>1.8724224657055199E-7</c:v>
                </c:pt>
                <c:pt idx="173">
                  <c:v>4.6245414415256401E-8</c:v>
                </c:pt>
                <c:pt idx="174">
                  <c:v>6.7617557448934603E-6</c:v>
                </c:pt>
                <c:pt idx="175">
                  <c:v>2.48316406307506E-8</c:v>
                </c:pt>
                <c:pt idx="176">
                  <c:v>6.1643101112520198E-9</c:v>
                </c:pt>
                <c:pt idx="177">
                  <c:v>3.7156571833327099E-6</c:v>
                </c:pt>
                <c:pt idx="178">
                  <c:v>5.5894931321853504E-7</c:v>
                </c:pt>
                <c:pt idx="179">
                  <c:v>2.2781047694047599E-7</c:v>
                </c:pt>
                <c:pt idx="180">
                  <c:v>1.56500513947574E-8</c:v>
                </c:pt>
                <c:pt idx="181">
                  <c:v>2.7485085379317601E-5</c:v>
                </c:pt>
                <c:pt idx="182">
                  <c:v>6.4130289558026604E-4</c:v>
                </c:pt>
                <c:pt idx="183">
                  <c:v>3.1473570659844599E-7</c:v>
                </c:pt>
                <c:pt idx="184">
                  <c:v>5.2569394417683299E-6</c:v>
                </c:pt>
                <c:pt idx="185">
                  <c:v>0.29610619117475701</c:v>
                </c:pt>
                <c:pt idx="186">
                  <c:v>0.21086859488600601</c:v>
                </c:pt>
                <c:pt idx="187">
                  <c:v>6.1398432278923698E-8</c:v>
                </c:pt>
                <c:pt idx="188">
                  <c:v>7.3145553590344901E-7</c:v>
                </c:pt>
                <c:pt idx="189">
                  <c:v>0.46482511940153798</c:v>
                </c:pt>
                <c:pt idx="190">
                  <c:v>0.274924610681195</c:v>
                </c:pt>
                <c:pt idx="191">
                  <c:v>0.290219567616329</c:v>
                </c:pt>
                <c:pt idx="192">
                  <c:v>1.0402363913264499E-8</c:v>
                </c:pt>
                <c:pt idx="193">
                  <c:v>1.22031290143E-7</c:v>
                </c:pt>
                <c:pt idx="194">
                  <c:v>7.0943091084450801E-8</c:v>
                </c:pt>
                <c:pt idx="195">
                  <c:v>5.4518794501184103E-9</c:v>
                </c:pt>
                <c:pt idx="196">
                  <c:v>9.4270190424900893E-9</c:v>
                </c:pt>
                <c:pt idx="197">
                  <c:v>5.0018557826566302E-8</c:v>
                </c:pt>
                <c:pt idx="198">
                  <c:v>2.15445296586412E-7</c:v>
                </c:pt>
                <c:pt idx="199">
                  <c:v>2.4927979520828098E-9</c:v>
                </c:pt>
                <c:pt idx="200">
                  <c:v>1.2197183306088401E-5</c:v>
                </c:pt>
                <c:pt idx="201">
                  <c:v>4.8230201258375096E-3</c:v>
                </c:pt>
                <c:pt idx="202">
                  <c:v>1.07012444864164E-7</c:v>
                </c:pt>
                <c:pt idx="203">
                  <c:v>1.2252426373371899E-7</c:v>
                </c:pt>
                <c:pt idx="204">
                  <c:v>4.9154762385374E-8</c:v>
                </c:pt>
                <c:pt idx="205">
                  <c:v>4.7937661462493598E-8</c:v>
                </c:pt>
                <c:pt idx="206">
                  <c:v>4.24033437352861E-8</c:v>
                </c:pt>
                <c:pt idx="207">
                  <c:v>3.0860295463131602E-7</c:v>
                </c:pt>
                <c:pt idx="208">
                  <c:v>1.4546776690361299E-7</c:v>
                </c:pt>
                <c:pt idx="209">
                  <c:v>1.76275353453938E-7</c:v>
                </c:pt>
                <c:pt idx="210">
                  <c:v>0.161865764884872</c:v>
                </c:pt>
                <c:pt idx="211">
                  <c:v>2.42561557245141E-6</c:v>
                </c:pt>
                <c:pt idx="212">
                  <c:v>2.5859645460748398E-7</c:v>
                </c:pt>
                <c:pt idx="213">
                  <c:v>0.15368331132451099</c:v>
                </c:pt>
                <c:pt idx="214">
                  <c:v>0.104883592317008</c:v>
                </c:pt>
                <c:pt idx="215">
                  <c:v>3.17363665267578E-5</c:v>
                </c:pt>
                <c:pt idx="216">
                  <c:v>1.54153786482388E-4</c:v>
                </c:pt>
                <c:pt idx="217">
                  <c:v>0.13204128632077999</c:v>
                </c:pt>
                <c:pt idx="218">
                  <c:v>1.5837674520277299E-10</c:v>
                </c:pt>
                <c:pt idx="219">
                  <c:v>1.30989212080955E-2</c:v>
                </c:pt>
                <c:pt idx="220">
                  <c:v>0.10390961748755401</c:v>
                </c:pt>
                <c:pt idx="221">
                  <c:v>2.8953678401164602E-2</c:v>
                </c:pt>
                <c:pt idx="222">
                  <c:v>8.8016777279134396E-7</c:v>
                </c:pt>
                <c:pt idx="223">
                  <c:v>1.64208643851745E-2</c:v>
                </c:pt>
                <c:pt idx="224">
                  <c:v>0.14391380927490799</c:v>
                </c:pt>
                <c:pt idx="225">
                  <c:v>7.9119474996912401E-7</c:v>
                </c:pt>
                <c:pt idx="226">
                  <c:v>9.1954910057616206E-9</c:v>
                </c:pt>
                <c:pt idx="227">
                  <c:v>0.58600316961088506</c:v>
                </c:pt>
                <c:pt idx="228">
                  <c:v>1.55355803455928E-5</c:v>
                </c:pt>
                <c:pt idx="229">
                  <c:v>7.4899058334012696E-9</c:v>
                </c:pt>
                <c:pt idx="230">
                  <c:v>1.1270902186935599E-8</c:v>
                </c:pt>
                <c:pt idx="231">
                  <c:v>2.9594145308821299E-7</c:v>
                </c:pt>
                <c:pt idx="232">
                  <c:v>1.2476954567459301E-8</c:v>
                </c:pt>
                <c:pt idx="233">
                  <c:v>3.8202342731844199E-9</c:v>
                </c:pt>
                <c:pt idx="234">
                  <c:v>5.6565897165239999E-7</c:v>
                </c:pt>
                <c:pt idx="235">
                  <c:v>6.1400784001784498E-6</c:v>
                </c:pt>
                <c:pt idx="236">
                  <c:v>1.13785731027435E-7</c:v>
                </c:pt>
                <c:pt idx="237">
                  <c:v>2.7060372381428602E-7</c:v>
                </c:pt>
                <c:pt idx="238">
                  <c:v>0.88905963628843399</c:v>
                </c:pt>
                <c:pt idx="239">
                  <c:v>3.2690167086867597E-8</c:v>
                </c:pt>
                <c:pt idx="240">
                  <c:v>1.6969556564441999E-7</c:v>
                </c:pt>
                <c:pt idx="241">
                  <c:v>0.49667461258981299</c:v>
                </c:pt>
                <c:pt idx="242">
                  <c:v>1.28643497085237E-3</c:v>
                </c:pt>
                <c:pt idx="243">
                  <c:v>6.4889777709557605E-7</c:v>
                </c:pt>
                <c:pt idx="244">
                  <c:v>1.5950245392935601E-5</c:v>
                </c:pt>
                <c:pt idx="245">
                  <c:v>5.9933809551780801E-7</c:v>
                </c:pt>
                <c:pt idx="246">
                  <c:v>4.8818080626248703E-10</c:v>
                </c:pt>
                <c:pt idx="247">
                  <c:v>2.59420525476852E-7</c:v>
                </c:pt>
                <c:pt idx="248">
                  <c:v>4.8094870739279098E-9</c:v>
                </c:pt>
                <c:pt idx="249">
                  <c:v>1.32491270014662E-7</c:v>
                </c:pt>
                <c:pt idx="250">
                  <c:v>8.8376524154211498E-7</c:v>
                </c:pt>
                <c:pt idx="251">
                  <c:v>2.3013529581543499E-8</c:v>
                </c:pt>
                <c:pt idx="252">
                  <c:v>7.58754365401881E-6</c:v>
                </c:pt>
                <c:pt idx="253">
                  <c:v>3.6160689648220602E-8</c:v>
                </c:pt>
                <c:pt idx="254">
                  <c:v>3.0626684712061598E-10</c:v>
                </c:pt>
                <c:pt idx="255">
                  <c:v>9.6072413131288602E-8</c:v>
                </c:pt>
                <c:pt idx="256">
                  <c:v>2.3541564333296701E-8</c:v>
                </c:pt>
                <c:pt idx="257">
                  <c:v>5.0393553510378598E-9</c:v>
                </c:pt>
                <c:pt idx="258">
                  <c:v>7.6477106267442396E-7</c:v>
                </c:pt>
                <c:pt idx="259">
                  <c:v>9.9602518147855397E-7</c:v>
                </c:pt>
                <c:pt idx="260">
                  <c:v>3.0341050284909299E-2</c:v>
                </c:pt>
                <c:pt idx="261">
                  <c:v>1.4909012006706901E-8</c:v>
                </c:pt>
                <c:pt idx="262">
                  <c:v>1.03178816002416E-9</c:v>
                </c:pt>
                <c:pt idx="263">
                  <c:v>1.6043996554477301E-9</c:v>
                </c:pt>
                <c:pt idx="264">
                  <c:v>7.3312848588825694E-8</c:v>
                </c:pt>
                <c:pt idx="265">
                  <c:v>3.8416533219823398E-9</c:v>
                </c:pt>
                <c:pt idx="266">
                  <c:v>7.1759255318739303E-9</c:v>
                </c:pt>
                <c:pt idx="267">
                  <c:v>7.3885014226315601E-10</c:v>
                </c:pt>
                <c:pt idx="268">
                  <c:v>4.9772416447816796E-9</c:v>
                </c:pt>
                <c:pt idx="269">
                  <c:v>3.71523102994162E-7</c:v>
                </c:pt>
                <c:pt idx="270">
                  <c:v>2.8982779762285098E-8</c:v>
                </c:pt>
                <c:pt idx="271">
                  <c:v>1.59097645012177E-8</c:v>
                </c:pt>
                <c:pt idx="272">
                  <c:v>7.9783566347515101E-8</c:v>
                </c:pt>
                <c:pt idx="273">
                  <c:v>2.98535733780555E-7</c:v>
                </c:pt>
                <c:pt idx="274">
                  <c:v>5.7773105224556004E-4</c:v>
                </c:pt>
                <c:pt idx="275">
                  <c:v>3.7524852666408301E-4</c:v>
                </c:pt>
                <c:pt idx="276">
                  <c:v>9.9521713201860207E-2</c:v>
                </c:pt>
                <c:pt idx="277">
                  <c:v>3.8099020518311399E-7</c:v>
                </c:pt>
                <c:pt idx="278">
                  <c:v>4.2507684304882703E-9</c:v>
                </c:pt>
                <c:pt idx="279">
                  <c:v>4.1612614423662103E-8</c:v>
                </c:pt>
                <c:pt idx="280">
                  <c:v>0.238707055097379</c:v>
                </c:pt>
                <c:pt idx="281">
                  <c:v>0.66347067603811105</c:v>
                </c:pt>
                <c:pt idx="282">
                  <c:v>8.14349768643541E-6</c:v>
                </c:pt>
                <c:pt idx="283">
                  <c:v>0.529694846933215</c:v>
                </c:pt>
                <c:pt idx="284">
                  <c:v>0.82803640117027599</c:v>
                </c:pt>
                <c:pt idx="285">
                  <c:v>0.91231238898189304</c:v>
                </c:pt>
                <c:pt idx="286">
                  <c:v>0.12776233618701599</c:v>
                </c:pt>
                <c:pt idx="287">
                  <c:v>3.9209140889716299E-7</c:v>
                </c:pt>
                <c:pt idx="288">
                  <c:v>2.02368227073245E-9</c:v>
                </c:pt>
                <c:pt idx="289">
                  <c:v>4.8815872108445798E-8</c:v>
                </c:pt>
                <c:pt idx="290">
                  <c:v>4.8069092260601599E-8</c:v>
                </c:pt>
                <c:pt idx="291">
                  <c:v>3.5099460233154703E-8</c:v>
                </c:pt>
                <c:pt idx="292">
                  <c:v>8.01389735347074E-9</c:v>
                </c:pt>
                <c:pt idx="293">
                  <c:v>1.03771368509846E-8</c:v>
                </c:pt>
                <c:pt idx="294">
                  <c:v>9.6332806173581604E-10</c:v>
                </c:pt>
                <c:pt idx="295">
                  <c:v>0.67812871512200301</c:v>
                </c:pt>
                <c:pt idx="296">
                  <c:v>1.5047400181169701E-8</c:v>
                </c:pt>
                <c:pt idx="297">
                  <c:v>3.7118750992876797E-8</c:v>
                </c:pt>
                <c:pt idx="298">
                  <c:v>5.5164313239870497E-6</c:v>
                </c:pt>
                <c:pt idx="299">
                  <c:v>4.6094250655314202E-8</c:v>
                </c:pt>
                <c:pt idx="300">
                  <c:v>1.58142157403838E-6</c:v>
                </c:pt>
                <c:pt idx="301">
                  <c:v>1.7057528913155901E-5</c:v>
                </c:pt>
                <c:pt idx="302">
                  <c:v>0.88219648406187801</c:v>
                </c:pt>
                <c:pt idx="303">
                  <c:v>5.6438018177105099E-3</c:v>
                </c:pt>
                <c:pt idx="304">
                  <c:v>7.6309740864238499E-8</c:v>
                </c:pt>
                <c:pt idx="305">
                  <c:v>1.9027278458164001E-7</c:v>
                </c:pt>
                <c:pt idx="306">
                  <c:v>1.32781296162466E-8</c:v>
                </c:pt>
                <c:pt idx="307">
                  <c:v>3.1431979995038703E-8</c:v>
                </c:pt>
                <c:pt idx="308">
                  <c:v>9.5616299080657003E-7</c:v>
                </c:pt>
                <c:pt idx="309">
                  <c:v>0.106126945620711</c:v>
                </c:pt>
                <c:pt idx="310">
                  <c:v>0.38666210380886901</c:v>
                </c:pt>
                <c:pt idx="311">
                  <c:v>0.30904308890287502</c:v>
                </c:pt>
                <c:pt idx="312">
                  <c:v>0.17211771374229101</c:v>
                </c:pt>
                <c:pt idx="313">
                  <c:v>0.56560030423085705</c:v>
                </c:pt>
                <c:pt idx="314">
                  <c:v>0.54948339774300103</c:v>
                </c:pt>
                <c:pt idx="315">
                  <c:v>3.3993290541371803E-8</c:v>
                </c:pt>
                <c:pt idx="316">
                  <c:v>8.71516789742471E-9</c:v>
                </c:pt>
                <c:pt idx="317">
                  <c:v>4.4228639161990703E-8</c:v>
                </c:pt>
                <c:pt idx="318">
                  <c:v>3.4581076819974602E-7</c:v>
                </c:pt>
                <c:pt idx="319">
                  <c:v>2.7038849281907801E-7</c:v>
                </c:pt>
                <c:pt idx="320">
                  <c:v>2.1924163937370399E-7</c:v>
                </c:pt>
                <c:pt idx="321">
                  <c:v>6.5101343001399596E-9</c:v>
                </c:pt>
                <c:pt idx="322">
                  <c:v>3.2381882180747202E-7</c:v>
                </c:pt>
                <c:pt idx="323">
                  <c:v>3.4776406199172499E-6</c:v>
                </c:pt>
                <c:pt idx="324">
                  <c:v>1.70328500800794E-7</c:v>
                </c:pt>
                <c:pt idx="325">
                  <c:v>8.9237231943656998E-7</c:v>
                </c:pt>
                <c:pt idx="326">
                  <c:v>4.1541993857528597E-9</c:v>
                </c:pt>
                <c:pt idx="327">
                  <c:v>3.3653965958730299E-8</c:v>
                </c:pt>
                <c:pt idx="328">
                  <c:v>8.4371538474026095E-8</c:v>
                </c:pt>
                <c:pt idx="329">
                  <c:v>1.39894055744952E-9</c:v>
                </c:pt>
                <c:pt idx="330">
                  <c:v>5.7134302334266396E-6</c:v>
                </c:pt>
                <c:pt idx="331">
                  <c:v>4.57477110841814E-7</c:v>
                </c:pt>
                <c:pt idx="332">
                  <c:v>2.1006010515140601E-4</c:v>
                </c:pt>
                <c:pt idx="333">
                  <c:v>2.1858985916138902E-3</c:v>
                </c:pt>
                <c:pt idx="334">
                  <c:v>1.4593232560737701E-10</c:v>
                </c:pt>
                <c:pt idx="335">
                  <c:v>4.7701230474385502E-6</c:v>
                </c:pt>
                <c:pt idx="336">
                  <c:v>1.43433373207062E-6</c:v>
                </c:pt>
                <c:pt idx="337">
                  <c:v>4.7699190725312502E-5</c:v>
                </c:pt>
                <c:pt idx="338">
                  <c:v>3.5396355989547198E-9</c:v>
                </c:pt>
                <c:pt idx="339">
                  <c:v>4.2124347653834E-9</c:v>
                </c:pt>
                <c:pt idx="340">
                  <c:v>3.8912636471585299E-9</c:v>
                </c:pt>
                <c:pt idx="341">
                  <c:v>1.3525187079045799E-9</c:v>
                </c:pt>
                <c:pt idx="342">
                  <c:v>9.8621525121584001E-9</c:v>
                </c:pt>
                <c:pt idx="343">
                  <c:v>1.417483436093E-6</c:v>
                </c:pt>
                <c:pt idx="344">
                  <c:v>7.7541593261546906E-9</c:v>
                </c:pt>
                <c:pt idx="345">
                  <c:v>8.6295889693774301E-8</c:v>
                </c:pt>
                <c:pt idx="346">
                  <c:v>4.3116404968585203E-8</c:v>
                </c:pt>
                <c:pt idx="347">
                  <c:v>3.9926056079054301E-8</c:v>
                </c:pt>
                <c:pt idx="348">
                  <c:v>0.138049315344972</c:v>
                </c:pt>
                <c:pt idx="349">
                  <c:v>1.84225889340869E-7</c:v>
                </c:pt>
                <c:pt idx="350">
                  <c:v>6.1617710935837604E-10</c:v>
                </c:pt>
                <c:pt idx="351">
                  <c:v>1.58374784746681E-6</c:v>
                </c:pt>
                <c:pt idx="352">
                  <c:v>2.5893431416945199E-2</c:v>
                </c:pt>
                <c:pt idx="353">
                  <c:v>1.80691665989999E-8</c:v>
                </c:pt>
                <c:pt idx="354">
                  <c:v>3.72190039385707E-9</c:v>
                </c:pt>
                <c:pt idx="355">
                  <c:v>1.9737208965125602E-9</c:v>
                </c:pt>
                <c:pt idx="356">
                  <c:v>2.2227529132471301E-7</c:v>
                </c:pt>
                <c:pt idx="357">
                  <c:v>6.4435218933564501E-8</c:v>
                </c:pt>
                <c:pt idx="358">
                  <c:v>7.3939541293233001E-8</c:v>
                </c:pt>
                <c:pt idx="359">
                  <c:v>2.05785068769436E-8</c:v>
                </c:pt>
                <c:pt idx="360">
                  <c:v>1.2527888870491701E-8</c:v>
                </c:pt>
                <c:pt idx="361">
                  <c:v>4.4970052024270599E-8</c:v>
                </c:pt>
                <c:pt idx="362">
                  <c:v>4.3648243522394498E-6</c:v>
                </c:pt>
                <c:pt idx="363">
                  <c:v>3.5012223560009498E-8</c:v>
                </c:pt>
                <c:pt idx="364">
                  <c:v>1.8628192124676501E-8</c:v>
                </c:pt>
                <c:pt idx="365">
                  <c:v>6.7246082067825301E-9</c:v>
                </c:pt>
                <c:pt idx="366">
                  <c:v>3.6097125479624498E-8</c:v>
                </c:pt>
                <c:pt idx="367">
                  <c:v>1.34265198741658E-8</c:v>
                </c:pt>
                <c:pt idx="368">
                  <c:v>2.7020891762998302E-8</c:v>
                </c:pt>
                <c:pt idx="369">
                  <c:v>5.0617610640765902E-7</c:v>
                </c:pt>
                <c:pt idx="370">
                  <c:v>9.3382547499607198E-8</c:v>
                </c:pt>
                <c:pt idx="371">
                  <c:v>9.6914491891726597E-5</c:v>
                </c:pt>
                <c:pt idx="372">
                  <c:v>2.2010630324266399E-7</c:v>
                </c:pt>
                <c:pt idx="373">
                  <c:v>1.9386858049058101E-7</c:v>
                </c:pt>
                <c:pt idx="374">
                  <c:v>4.5062924947500703E-8</c:v>
                </c:pt>
                <c:pt idx="375">
                  <c:v>5.6097883842237003E-8</c:v>
                </c:pt>
                <c:pt idx="376">
                  <c:v>3.9680490822307698E-8</c:v>
                </c:pt>
                <c:pt idx="377">
                  <c:v>9.9910676240922392E-7</c:v>
                </c:pt>
                <c:pt idx="378">
                  <c:v>5.90105656288879E-9</c:v>
                </c:pt>
                <c:pt idx="379">
                  <c:v>1.2722880610606E-8</c:v>
                </c:pt>
                <c:pt idx="380">
                  <c:v>5.1949358760702799E-8</c:v>
                </c:pt>
                <c:pt idx="381">
                  <c:v>9.9811965006685397E-5</c:v>
                </c:pt>
                <c:pt idx="382">
                  <c:v>3.6945564289936499E-2</c:v>
                </c:pt>
                <c:pt idx="383">
                  <c:v>7.9758993178756298E-10</c:v>
                </c:pt>
                <c:pt idx="384">
                  <c:v>1.1604243293783399E-8</c:v>
                </c:pt>
                <c:pt idx="385">
                  <c:v>8.9369553833977893E-6</c:v>
                </c:pt>
                <c:pt idx="386">
                  <c:v>4.8815159133366502E-2</c:v>
                </c:pt>
                <c:pt idx="387">
                  <c:v>1.72562014989502E-9</c:v>
                </c:pt>
                <c:pt idx="388">
                  <c:v>2.98683579449196E-8</c:v>
                </c:pt>
                <c:pt idx="389">
                  <c:v>1.6330967108917999E-6</c:v>
                </c:pt>
                <c:pt idx="390">
                  <c:v>7.7233351617752395E-8</c:v>
                </c:pt>
                <c:pt idx="391">
                  <c:v>4.6430010457716201E-10</c:v>
                </c:pt>
                <c:pt idx="392">
                  <c:v>1.33840053270767E-6</c:v>
                </c:pt>
                <c:pt idx="393">
                  <c:v>9.0417644930639402E-9</c:v>
                </c:pt>
                <c:pt idx="394">
                  <c:v>1.2731728522761801E-8</c:v>
                </c:pt>
                <c:pt idx="395">
                  <c:v>3.8329987149649702E-9</c:v>
                </c:pt>
                <c:pt idx="396">
                  <c:v>1.4448156688997701E-8</c:v>
                </c:pt>
                <c:pt idx="397">
                  <c:v>6.9041696433107605E-4</c:v>
                </c:pt>
                <c:pt idx="398">
                  <c:v>0.91061804994653195</c:v>
                </c:pt>
                <c:pt idx="399">
                  <c:v>2.7821494072605698E-7</c:v>
                </c:pt>
                <c:pt idx="400">
                  <c:v>2.66334022210172E-8</c:v>
                </c:pt>
                <c:pt idx="401">
                  <c:v>2.39713430682192E-8</c:v>
                </c:pt>
                <c:pt idx="402">
                  <c:v>4.8926600771847797E-7</c:v>
                </c:pt>
                <c:pt idx="403">
                  <c:v>2.3081919191736699E-7</c:v>
                </c:pt>
                <c:pt idx="404">
                  <c:v>1.2798474833389201E-8</c:v>
                </c:pt>
                <c:pt idx="405">
                  <c:v>9.9930118748097606E-9</c:v>
                </c:pt>
                <c:pt idx="406">
                  <c:v>0.16734086778544799</c:v>
                </c:pt>
                <c:pt idx="407">
                  <c:v>8.9172134215198695E-8</c:v>
                </c:pt>
                <c:pt idx="408">
                  <c:v>1.18682219010583E-9</c:v>
                </c:pt>
                <c:pt idx="409">
                  <c:v>6.8711141037190999E-9</c:v>
                </c:pt>
                <c:pt idx="410">
                  <c:v>5.8023159414241401E-8</c:v>
                </c:pt>
                <c:pt idx="411">
                  <c:v>3.4090694852270699E-10</c:v>
                </c:pt>
                <c:pt idx="412">
                  <c:v>2.4094528949713999E-5</c:v>
                </c:pt>
                <c:pt idx="413">
                  <c:v>5.24264943476088E-2</c:v>
                </c:pt>
                <c:pt idx="414">
                  <c:v>0.85518707019836704</c:v>
                </c:pt>
                <c:pt idx="415">
                  <c:v>0.69668631088953004</c:v>
                </c:pt>
                <c:pt idx="416">
                  <c:v>4.62530521537572E-10</c:v>
                </c:pt>
                <c:pt idx="417">
                  <c:v>3.81428831532989E-8</c:v>
                </c:pt>
                <c:pt idx="418">
                  <c:v>0.33155776031139</c:v>
                </c:pt>
                <c:pt idx="419">
                  <c:v>0.52805419715537005</c:v>
                </c:pt>
                <c:pt idx="420">
                  <c:v>0.19338822436509601</c:v>
                </c:pt>
                <c:pt idx="421">
                  <c:v>1.63319737176124E-5</c:v>
                </c:pt>
                <c:pt idx="422">
                  <c:v>8.4594659447956099E-9</c:v>
                </c:pt>
                <c:pt idx="423">
                  <c:v>0.369124445733583</c:v>
                </c:pt>
                <c:pt idx="424">
                  <c:v>3.7073379269536001E-6</c:v>
                </c:pt>
                <c:pt idx="425">
                  <c:v>4.0744535932603501E-7</c:v>
                </c:pt>
                <c:pt idx="426">
                  <c:v>6.56872834836323E-8</c:v>
                </c:pt>
                <c:pt idx="427">
                  <c:v>7.3867063508179798E-8</c:v>
                </c:pt>
                <c:pt idx="428">
                  <c:v>2.3593538469079399E-8</c:v>
                </c:pt>
                <c:pt idx="429">
                  <c:v>3.1594738552979601E-6</c:v>
                </c:pt>
                <c:pt idx="430">
                  <c:v>6.7234600360579501E-6</c:v>
                </c:pt>
                <c:pt idx="431">
                  <c:v>2.91427019580502E-8</c:v>
                </c:pt>
                <c:pt idx="432">
                  <c:v>3.2805930971503098E-7</c:v>
                </c:pt>
                <c:pt idx="433">
                  <c:v>4.3698572887439301E-9</c:v>
                </c:pt>
                <c:pt idx="434">
                  <c:v>7.4461660020983299E-9</c:v>
                </c:pt>
                <c:pt idx="435">
                  <c:v>6.9555327201888996E-7</c:v>
                </c:pt>
                <c:pt idx="436">
                  <c:v>4.45794613803854E-8</c:v>
                </c:pt>
                <c:pt idx="437">
                  <c:v>1.29557096345372E-9</c:v>
                </c:pt>
                <c:pt idx="438">
                  <c:v>3.03142523920794E-7</c:v>
                </c:pt>
                <c:pt idx="439">
                  <c:v>2.1190405402018599E-8</c:v>
                </c:pt>
                <c:pt idx="440">
                  <c:v>4.8504883018704797E-7</c:v>
                </c:pt>
                <c:pt idx="441">
                  <c:v>1.04677449817073E-7</c:v>
                </c:pt>
                <c:pt idx="442">
                  <c:v>2.4025137226456601E-9</c:v>
                </c:pt>
                <c:pt idx="443">
                  <c:v>4.5512443827812999E-8</c:v>
                </c:pt>
                <c:pt idx="444">
                  <c:v>4.0908795264872401E-8</c:v>
                </c:pt>
                <c:pt idx="445">
                  <c:v>3.1662612730854099E-7</c:v>
                </c:pt>
                <c:pt idx="446">
                  <c:v>0.27096395394549699</c:v>
                </c:pt>
                <c:pt idx="447">
                  <c:v>8.4312622111263297E-8</c:v>
                </c:pt>
                <c:pt idx="448">
                  <c:v>3.4998973998461399E-6</c:v>
                </c:pt>
                <c:pt idx="449">
                  <c:v>1.12637357212865E-8</c:v>
                </c:pt>
                <c:pt idx="450">
                  <c:v>3.7265698709685102E-2</c:v>
                </c:pt>
                <c:pt idx="451">
                  <c:v>1.8348341322708701E-7</c:v>
                </c:pt>
                <c:pt idx="452">
                  <c:v>5.4387709145103501E-8</c:v>
                </c:pt>
                <c:pt idx="453">
                  <c:v>4.8783570368655096E-9</c:v>
                </c:pt>
                <c:pt idx="454">
                  <c:v>4.2822571172376298E-8</c:v>
                </c:pt>
                <c:pt idx="455">
                  <c:v>0.74900111329198304</c:v>
                </c:pt>
                <c:pt idx="456">
                  <c:v>3.7835303154897603E-9</c:v>
                </c:pt>
                <c:pt idx="457">
                  <c:v>7.3365736161750604E-5</c:v>
                </c:pt>
                <c:pt idx="458">
                  <c:v>1.7341309640635799E-7</c:v>
                </c:pt>
                <c:pt idx="459">
                  <c:v>8.2796379327146896E-8</c:v>
                </c:pt>
                <c:pt idx="460">
                  <c:v>1.7143705779495901E-10</c:v>
                </c:pt>
                <c:pt idx="461">
                  <c:v>1.29197178569161E-8</c:v>
                </c:pt>
                <c:pt idx="462">
                  <c:v>8.2224251587204795E-7</c:v>
                </c:pt>
                <c:pt idx="463">
                  <c:v>5.3224753046689997E-8</c:v>
                </c:pt>
                <c:pt idx="464">
                  <c:v>0.27402215286509901</c:v>
                </c:pt>
                <c:pt idx="465">
                  <c:v>1.13096148492281E-8</c:v>
                </c:pt>
                <c:pt idx="466">
                  <c:v>1.51948904166595E-6</c:v>
                </c:pt>
                <c:pt idx="467">
                  <c:v>0.28965901803536598</c:v>
                </c:pt>
                <c:pt idx="468">
                  <c:v>9.1203584173303196E-10</c:v>
                </c:pt>
                <c:pt idx="469">
                  <c:v>2.3484741259646199E-7</c:v>
                </c:pt>
                <c:pt idx="470">
                  <c:v>4.97943963526155E-7</c:v>
                </c:pt>
                <c:pt idx="471">
                  <c:v>1.8502643791550502E-8</c:v>
                </c:pt>
                <c:pt idx="472">
                  <c:v>1.1285701115409E-6</c:v>
                </c:pt>
                <c:pt idx="473">
                  <c:v>5.7556249750867203E-9</c:v>
                </c:pt>
                <c:pt idx="474">
                  <c:v>1.835212254057E-6</c:v>
                </c:pt>
                <c:pt idx="475">
                  <c:v>6.2301091443922004E-7</c:v>
                </c:pt>
                <c:pt idx="476">
                  <c:v>8.6764782466136703E-9</c:v>
                </c:pt>
                <c:pt idx="477">
                  <c:v>8.5968684992169501E-8</c:v>
                </c:pt>
                <c:pt idx="478">
                  <c:v>1.0895205486426899E-8</c:v>
                </c:pt>
                <c:pt idx="479">
                  <c:v>2.7192438467940802E-7</c:v>
                </c:pt>
                <c:pt idx="480">
                  <c:v>7.5058960820090197E-9</c:v>
                </c:pt>
                <c:pt idx="481">
                  <c:v>1.03666445306435E-6</c:v>
                </c:pt>
                <c:pt idx="482">
                  <c:v>1.87697198052474E-7</c:v>
                </c:pt>
                <c:pt idx="483">
                  <c:v>3.5645070639467803E-8</c:v>
                </c:pt>
                <c:pt idx="484">
                  <c:v>4.5045234161474297E-8</c:v>
                </c:pt>
                <c:pt idx="485">
                  <c:v>2.14133706290992E-7</c:v>
                </c:pt>
                <c:pt idx="486">
                  <c:v>1.8233084260241399E-7</c:v>
                </c:pt>
                <c:pt idx="487">
                  <c:v>2.8196806536916501E-7</c:v>
                </c:pt>
                <c:pt idx="488">
                  <c:v>4.3661332622215399E-6</c:v>
                </c:pt>
                <c:pt idx="489">
                  <c:v>5.1521625773440302E-9</c:v>
                </c:pt>
                <c:pt idx="490">
                  <c:v>1.1807401717600199E-6</c:v>
                </c:pt>
                <c:pt idx="491">
                  <c:v>2.4059734327127199E-6</c:v>
                </c:pt>
                <c:pt idx="492">
                  <c:v>3.6554562135597101E-9</c:v>
                </c:pt>
                <c:pt idx="493">
                  <c:v>1.4535598889691699E-6</c:v>
                </c:pt>
                <c:pt idx="494">
                  <c:v>3.3778139031645099E-7</c:v>
                </c:pt>
                <c:pt idx="495">
                  <c:v>8.9915311603534597E-8</c:v>
                </c:pt>
                <c:pt idx="496">
                  <c:v>1.7019080462740199E-9</c:v>
                </c:pt>
                <c:pt idx="497">
                  <c:v>0.76426351187378605</c:v>
                </c:pt>
                <c:pt idx="498">
                  <c:v>0.67795202405159904</c:v>
                </c:pt>
                <c:pt idx="499">
                  <c:v>0.95236034286667404</c:v>
                </c:pt>
                <c:pt idx="500">
                  <c:v>9.9035160243667501E-8</c:v>
                </c:pt>
                <c:pt idx="501">
                  <c:v>1.14717189459366E-7</c:v>
                </c:pt>
                <c:pt idx="502">
                  <c:v>1.6444944978864399E-8</c:v>
                </c:pt>
                <c:pt idx="503">
                  <c:v>2.9501410419819301E-7</c:v>
                </c:pt>
                <c:pt idx="504">
                  <c:v>1.9017320768868501E-6</c:v>
                </c:pt>
                <c:pt idx="505">
                  <c:v>1.32095312343109E-7</c:v>
                </c:pt>
                <c:pt idx="506">
                  <c:v>0.54921967703926899</c:v>
                </c:pt>
                <c:pt idx="507">
                  <c:v>6.2028345441313693E-8</c:v>
                </c:pt>
                <c:pt idx="508">
                  <c:v>3.99766823365816E-9</c:v>
                </c:pt>
                <c:pt idx="509">
                  <c:v>1.7203232774204799E-10</c:v>
                </c:pt>
                <c:pt idx="510">
                  <c:v>0.10864183708483501</c:v>
                </c:pt>
                <c:pt idx="511">
                  <c:v>3.6481667565199501E-8</c:v>
                </c:pt>
                <c:pt idx="512">
                  <c:v>4.6722184445253202E-2</c:v>
                </c:pt>
                <c:pt idx="513">
                  <c:v>0.71571050323684005</c:v>
                </c:pt>
                <c:pt idx="514">
                  <c:v>5.8193587911845999E-2</c:v>
                </c:pt>
                <c:pt idx="515">
                  <c:v>4.9039350702653798E-8</c:v>
                </c:pt>
                <c:pt idx="516">
                  <c:v>2.62683323260394E-9</c:v>
                </c:pt>
                <c:pt idx="517">
                  <c:v>2.1068030084083802E-6</c:v>
                </c:pt>
                <c:pt idx="518">
                  <c:v>3.7581077902611999E-8</c:v>
                </c:pt>
                <c:pt idx="519">
                  <c:v>2.2560939614168601E-8</c:v>
                </c:pt>
                <c:pt idx="520">
                  <c:v>2.38361216538668E-8</c:v>
                </c:pt>
                <c:pt idx="521">
                  <c:v>3.9590955047904699E-8</c:v>
                </c:pt>
                <c:pt idx="522">
                  <c:v>3.7550567304401798E-8</c:v>
                </c:pt>
                <c:pt idx="523">
                  <c:v>2.9731881267520702E-7</c:v>
                </c:pt>
                <c:pt idx="524">
                  <c:v>7.24661403737568E-9</c:v>
                </c:pt>
                <c:pt idx="525">
                  <c:v>1.3008718221899701E-9</c:v>
                </c:pt>
                <c:pt idx="526">
                  <c:v>0.76678720134983203</c:v>
                </c:pt>
                <c:pt idx="527">
                  <c:v>8.1884327323598696E-8</c:v>
                </c:pt>
                <c:pt idx="528">
                  <c:v>1.2954128995467799E-7</c:v>
                </c:pt>
                <c:pt idx="529">
                  <c:v>4.1437840357866502E-8</c:v>
                </c:pt>
                <c:pt idx="530">
                  <c:v>4.3994740523064901E-7</c:v>
                </c:pt>
                <c:pt idx="531">
                  <c:v>5.7934780275551099E-8</c:v>
                </c:pt>
                <c:pt idx="532">
                  <c:v>4.8651598143749598E-7</c:v>
                </c:pt>
                <c:pt idx="533">
                  <c:v>6.6082203671950394E-8</c:v>
                </c:pt>
                <c:pt idx="534">
                  <c:v>1.6108033280807001E-8</c:v>
                </c:pt>
                <c:pt idx="535">
                  <c:v>0.99973963667660704</c:v>
                </c:pt>
                <c:pt idx="536">
                  <c:v>0.18225341268376699</c:v>
                </c:pt>
                <c:pt idx="537">
                  <c:v>3.8885137793100097E-7</c:v>
                </c:pt>
                <c:pt idx="538">
                  <c:v>1.87689807555659E-8</c:v>
                </c:pt>
                <c:pt idx="539">
                  <c:v>1.6949314355527299E-5</c:v>
                </c:pt>
                <c:pt idx="540">
                  <c:v>2.7160460889754299E-8</c:v>
                </c:pt>
                <c:pt idx="541">
                  <c:v>3.0785655390251302E-7</c:v>
                </c:pt>
                <c:pt idx="542">
                  <c:v>1.4274221801336199E-7</c:v>
                </c:pt>
                <c:pt idx="543">
                  <c:v>1.1264651174014899E-5</c:v>
                </c:pt>
                <c:pt idx="544">
                  <c:v>1.62786578949387E-9</c:v>
                </c:pt>
                <c:pt idx="545">
                  <c:v>4.0324862139233403E-9</c:v>
                </c:pt>
                <c:pt idx="546">
                  <c:v>4.1539300671912097E-8</c:v>
                </c:pt>
                <c:pt idx="547">
                  <c:v>3.0307987912260001E-9</c:v>
                </c:pt>
                <c:pt idx="548">
                  <c:v>6.9213095247624703E-9</c:v>
                </c:pt>
                <c:pt idx="549">
                  <c:v>2.70124667854614E-9</c:v>
                </c:pt>
                <c:pt idx="550">
                  <c:v>4.0397073291454501E-7</c:v>
                </c:pt>
                <c:pt idx="551">
                  <c:v>2.96485082516889E-9</c:v>
                </c:pt>
                <c:pt idx="552">
                  <c:v>6.3644944093783397E-7</c:v>
                </c:pt>
                <c:pt idx="553">
                  <c:v>3.52699736555018E-6</c:v>
                </c:pt>
                <c:pt idx="554">
                  <c:v>1.5437263519442899E-10</c:v>
                </c:pt>
                <c:pt idx="555">
                  <c:v>1.57589058400746E-9</c:v>
                </c:pt>
                <c:pt idx="556">
                  <c:v>3.4017134903389698E-8</c:v>
                </c:pt>
                <c:pt idx="557">
                  <c:v>4.8572567395707398E-7</c:v>
                </c:pt>
                <c:pt idx="558">
                  <c:v>0.34761855401026498</c:v>
                </c:pt>
                <c:pt idx="559">
                  <c:v>5.11648600972497E-6</c:v>
                </c:pt>
                <c:pt idx="560">
                  <c:v>1.3888527298005999E-8</c:v>
                </c:pt>
                <c:pt idx="561">
                  <c:v>2.8837244593715499E-8</c:v>
                </c:pt>
                <c:pt idx="562">
                  <c:v>0.58569281539444595</c:v>
                </c:pt>
                <c:pt idx="563">
                  <c:v>8.4908983858657999E-7</c:v>
                </c:pt>
                <c:pt idx="564">
                  <c:v>6.0117054562963598E-9</c:v>
                </c:pt>
                <c:pt idx="565">
                  <c:v>5.7097330157477802E-8</c:v>
                </c:pt>
                <c:pt idx="566">
                  <c:v>4.5743692597139699E-10</c:v>
                </c:pt>
                <c:pt idx="567">
                  <c:v>1.3427952648475699E-9</c:v>
                </c:pt>
                <c:pt idx="568">
                  <c:v>2.85857578267777E-8</c:v>
                </c:pt>
                <c:pt idx="569">
                  <c:v>2.3428202446186001E-8</c:v>
                </c:pt>
                <c:pt idx="570">
                  <c:v>0.55015204592326905</c:v>
                </c:pt>
                <c:pt idx="571">
                  <c:v>4.3707693154987201E-7</c:v>
                </c:pt>
                <c:pt idx="572">
                  <c:v>1.45321669947256E-7</c:v>
                </c:pt>
                <c:pt idx="573">
                  <c:v>8.5690911656485899E-7</c:v>
                </c:pt>
                <c:pt idx="574">
                  <c:v>1.0423909119054E-8</c:v>
                </c:pt>
                <c:pt idx="575">
                  <c:v>4.6622887162355399E-6</c:v>
                </c:pt>
                <c:pt idx="576">
                  <c:v>1.09665984983052E-7</c:v>
                </c:pt>
                <c:pt idx="577">
                  <c:v>0.33748545848616801</c:v>
                </c:pt>
                <c:pt idx="578">
                  <c:v>1.1347671706483699E-7</c:v>
                </c:pt>
                <c:pt idx="579">
                  <c:v>3.2901993575233799E-7</c:v>
                </c:pt>
                <c:pt idx="580">
                  <c:v>2.4311373455938101E-8</c:v>
                </c:pt>
                <c:pt idx="581">
                  <c:v>4.0906874351625201E-6</c:v>
                </c:pt>
                <c:pt idx="582">
                  <c:v>0.73496645373793701</c:v>
                </c:pt>
                <c:pt idx="583">
                  <c:v>0.317172651427302</c:v>
                </c:pt>
                <c:pt idx="584">
                  <c:v>0.37211513449231198</c:v>
                </c:pt>
                <c:pt idx="585">
                  <c:v>1.41864416146875E-6</c:v>
                </c:pt>
                <c:pt idx="586">
                  <c:v>5.1336333196135297E-8</c:v>
                </c:pt>
                <c:pt idx="587">
                  <c:v>7.4380032422466299E-10</c:v>
                </c:pt>
                <c:pt idx="588">
                  <c:v>4.2195125696409603E-8</c:v>
                </c:pt>
                <c:pt idx="589">
                  <c:v>0.88571662908966697</c:v>
                </c:pt>
                <c:pt idx="590">
                  <c:v>1.4723146577878599E-7</c:v>
                </c:pt>
                <c:pt idx="591">
                  <c:v>1.50624256477327E-5</c:v>
                </c:pt>
                <c:pt idx="592">
                  <c:v>5.0112431489839598E-8</c:v>
                </c:pt>
                <c:pt idx="593">
                  <c:v>0.96830648075228798</c:v>
                </c:pt>
                <c:pt idx="594">
                  <c:v>0.52935393143300602</c:v>
                </c:pt>
                <c:pt idx="595">
                  <c:v>1.57863116104128E-7</c:v>
                </c:pt>
                <c:pt idx="596">
                  <c:v>1.4794605171562501E-6</c:v>
                </c:pt>
                <c:pt idx="597">
                  <c:v>0.22097684525938799</c:v>
                </c:pt>
                <c:pt idx="598">
                  <c:v>0.56226375670807904</c:v>
                </c:pt>
                <c:pt idx="599">
                  <c:v>6.8720036137809804E-7</c:v>
                </c:pt>
                <c:pt idx="600">
                  <c:v>1.31428201481269E-5</c:v>
                </c:pt>
                <c:pt idx="601">
                  <c:v>0.50594249578026695</c:v>
                </c:pt>
                <c:pt idx="602">
                  <c:v>0.79677689099239002</c:v>
                </c:pt>
                <c:pt idx="603">
                  <c:v>2.3577184422647199E-6</c:v>
                </c:pt>
                <c:pt idx="604">
                  <c:v>1.36660121280863E-9</c:v>
                </c:pt>
                <c:pt idx="605">
                  <c:v>0.26551891898769597</c:v>
                </c:pt>
                <c:pt idx="606">
                  <c:v>0.39052978303033198</c:v>
                </c:pt>
                <c:pt idx="607">
                  <c:v>4.9977720798182498E-7</c:v>
                </c:pt>
                <c:pt idx="608">
                  <c:v>3.34122828172224E-7</c:v>
                </c:pt>
                <c:pt idx="609">
                  <c:v>2.10982548571141E-6</c:v>
                </c:pt>
                <c:pt idx="610">
                  <c:v>0.63928406615157995</c:v>
                </c:pt>
                <c:pt idx="611">
                  <c:v>0.19445157207703401</c:v>
                </c:pt>
                <c:pt idx="612">
                  <c:v>6.3164313093373596E-8</c:v>
                </c:pt>
                <c:pt idx="613">
                  <c:v>3.3249502436017901E-10</c:v>
                </c:pt>
                <c:pt idx="614">
                  <c:v>0.72773369905559104</c:v>
                </c:pt>
                <c:pt idx="615">
                  <c:v>6.1315430417098001E-7</c:v>
                </c:pt>
                <c:pt idx="616">
                  <c:v>6.6864449598443001E-8</c:v>
                </c:pt>
                <c:pt idx="617">
                  <c:v>3.0545964920279698E-7</c:v>
                </c:pt>
                <c:pt idx="618">
                  <c:v>1.4347295417772E-8</c:v>
                </c:pt>
                <c:pt idx="619">
                  <c:v>1.3651679338294899E-6</c:v>
                </c:pt>
                <c:pt idx="620">
                  <c:v>9.1568054504810905E-9</c:v>
                </c:pt>
                <c:pt idx="621">
                  <c:v>4.3206366064361197E-8</c:v>
                </c:pt>
                <c:pt idx="622">
                  <c:v>1.6421379586461501E-7</c:v>
                </c:pt>
                <c:pt idx="623">
                  <c:v>9.3709310194682296E-9</c:v>
                </c:pt>
                <c:pt idx="624">
                  <c:v>1.5528391338079899E-7</c:v>
                </c:pt>
                <c:pt idx="625">
                  <c:v>5.5087017023623504E-7</c:v>
                </c:pt>
                <c:pt idx="626">
                  <c:v>4.3042840350958601E-9</c:v>
                </c:pt>
                <c:pt idx="627">
                  <c:v>2.85117910342123E-8</c:v>
                </c:pt>
                <c:pt idx="628">
                  <c:v>6.9463877865094307E-8</c:v>
                </c:pt>
                <c:pt idx="629">
                  <c:v>1.3707013309997599E-7</c:v>
                </c:pt>
                <c:pt idx="630">
                  <c:v>1.1662578408652699E-6</c:v>
                </c:pt>
                <c:pt idx="631">
                  <c:v>9.7540942501516298E-8</c:v>
                </c:pt>
                <c:pt idx="632">
                  <c:v>8.8240373499757699E-9</c:v>
                </c:pt>
                <c:pt idx="633">
                  <c:v>8.6438282237043396E-7</c:v>
                </c:pt>
                <c:pt idx="634">
                  <c:v>0.25988908141161499</c:v>
                </c:pt>
                <c:pt idx="635">
                  <c:v>1.4900464783489501E-9</c:v>
                </c:pt>
                <c:pt idx="636">
                  <c:v>8.8418062093061796E-11</c:v>
                </c:pt>
                <c:pt idx="637">
                  <c:v>3.53108207545122E-7</c:v>
                </c:pt>
                <c:pt idx="638">
                  <c:v>4.5136469431284899E-7</c:v>
                </c:pt>
                <c:pt idx="639">
                  <c:v>3.68679083255727E-10</c:v>
                </c:pt>
                <c:pt idx="640">
                  <c:v>3.3870523324912597E-8</c:v>
                </c:pt>
                <c:pt idx="641">
                  <c:v>6.2166023633170401E-7</c:v>
                </c:pt>
                <c:pt idx="642">
                  <c:v>1.2746678787208401E-6</c:v>
                </c:pt>
                <c:pt idx="643">
                  <c:v>0.84537190860943501</c:v>
                </c:pt>
                <c:pt idx="644">
                  <c:v>3.4749560033590199E-8</c:v>
                </c:pt>
                <c:pt idx="645">
                  <c:v>2.6349090286035098E-9</c:v>
                </c:pt>
                <c:pt idx="646">
                  <c:v>4.8160793477619003E-7</c:v>
                </c:pt>
                <c:pt idx="647">
                  <c:v>0.94131711516217198</c:v>
                </c:pt>
                <c:pt idx="648">
                  <c:v>1.71459833456068E-9</c:v>
                </c:pt>
                <c:pt idx="649">
                  <c:v>3.9317375452147899E-8</c:v>
                </c:pt>
                <c:pt idx="650">
                  <c:v>6.3673766337057097E-8</c:v>
                </c:pt>
                <c:pt idx="651">
                  <c:v>2.09097331562566E-7</c:v>
                </c:pt>
                <c:pt idx="652">
                  <c:v>3.2239385177561302E-8</c:v>
                </c:pt>
                <c:pt idx="653">
                  <c:v>1.7492811707949399E-8</c:v>
                </c:pt>
                <c:pt idx="654">
                  <c:v>4.4124344340432199E-9</c:v>
                </c:pt>
                <c:pt idx="655">
                  <c:v>1.85659185991955E-8</c:v>
                </c:pt>
                <c:pt idx="656">
                  <c:v>3.3189560420566E-8</c:v>
                </c:pt>
                <c:pt idx="657">
                  <c:v>8.8134147687874905E-8</c:v>
                </c:pt>
                <c:pt idx="658">
                  <c:v>1.8220118885955199E-7</c:v>
                </c:pt>
                <c:pt idx="659">
                  <c:v>2.3790314656701101E-7</c:v>
                </c:pt>
                <c:pt idx="660">
                  <c:v>2.9641936690309698E-7</c:v>
                </c:pt>
                <c:pt idx="661">
                  <c:v>4.7734914460615098E-2</c:v>
                </c:pt>
                <c:pt idx="662">
                  <c:v>7.8838190950500799E-7</c:v>
                </c:pt>
                <c:pt idx="663">
                  <c:v>1.07348284037614E-9</c:v>
                </c:pt>
                <c:pt idx="664">
                  <c:v>1.0938871333279599E-7</c:v>
                </c:pt>
                <c:pt idx="665">
                  <c:v>2.1185675751089199E-8</c:v>
                </c:pt>
                <c:pt idx="666">
                  <c:v>6.8324957328539496E-10</c:v>
                </c:pt>
                <c:pt idx="667">
                  <c:v>5.8147628254121096E-7</c:v>
                </c:pt>
                <c:pt idx="668">
                  <c:v>8.7118427977138301E-7</c:v>
                </c:pt>
                <c:pt idx="669">
                  <c:v>6.2799914757399801E-8</c:v>
                </c:pt>
                <c:pt idx="670">
                  <c:v>1.06192060284528E-3</c:v>
                </c:pt>
                <c:pt idx="671">
                  <c:v>7.8670010359640098E-6</c:v>
                </c:pt>
                <c:pt idx="672">
                  <c:v>4.3763114547671798E-7</c:v>
                </c:pt>
                <c:pt idx="673">
                  <c:v>4.85421168521095E-9</c:v>
                </c:pt>
                <c:pt idx="674">
                  <c:v>1.0839982160454701E-7</c:v>
                </c:pt>
                <c:pt idx="675">
                  <c:v>1.24886240335916E-7</c:v>
                </c:pt>
                <c:pt idx="676">
                  <c:v>0.60670831369170397</c:v>
                </c:pt>
                <c:pt idx="677">
                  <c:v>3.3161076697456001E-8</c:v>
                </c:pt>
                <c:pt idx="678">
                  <c:v>9.4723698509529104E-9</c:v>
                </c:pt>
                <c:pt idx="679">
                  <c:v>5.5489175866520296E-9</c:v>
                </c:pt>
                <c:pt idx="680">
                  <c:v>3.5521913955694199E-10</c:v>
                </c:pt>
                <c:pt idx="681">
                  <c:v>1.7022013392046999E-7</c:v>
                </c:pt>
                <c:pt idx="682">
                  <c:v>2.0608502859116298E-6</c:v>
                </c:pt>
                <c:pt idx="683">
                  <c:v>3.9345292097509698E-8</c:v>
                </c:pt>
                <c:pt idx="684">
                  <c:v>9.9353199862721407E-9</c:v>
                </c:pt>
                <c:pt idx="685">
                  <c:v>2.50172983384651E-2</c:v>
                </c:pt>
                <c:pt idx="686">
                  <c:v>0.72655730881795599</c:v>
                </c:pt>
                <c:pt idx="687">
                  <c:v>1.7001693730162799E-8</c:v>
                </c:pt>
                <c:pt idx="688">
                  <c:v>3.6211988037504701E-2</c:v>
                </c:pt>
                <c:pt idx="689">
                  <c:v>0.462941888081293</c:v>
                </c:pt>
                <c:pt idx="690">
                  <c:v>0.76811904854905899</c:v>
                </c:pt>
                <c:pt idx="691">
                  <c:v>1.2119184910538801E-5</c:v>
                </c:pt>
                <c:pt idx="692">
                  <c:v>3.0153335418097901E-8</c:v>
                </c:pt>
                <c:pt idx="693">
                  <c:v>6.8471634826568103E-6</c:v>
                </c:pt>
                <c:pt idx="694">
                  <c:v>5.0602060870744502E-2</c:v>
                </c:pt>
                <c:pt idx="695">
                  <c:v>2.2819996609048501E-7</c:v>
                </c:pt>
                <c:pt idx="696">
                  <c:v>1.3708985780851499E-8</c:v>
                </c:pt>
                <c:pt idx="697">
                  <c:v>3.3884376343809302E-6</c:v>
                </c:pt>
                <c:pt idx="698">
                  <c:v>3.2778069327176302E-7</c:v>
                </c:pt>
                <c:pt idx="699">
                  <c:v>3.1856745057438301E-9</c:v>
                </c:pt>
                <c:pt idx="700">
                  <c:v>5.00291817277277E-8</c:v>
                </c:pt>
                <c:pt idx="701">
                  <c:v>4.0834089444610798E-7</c:v>
                </c:pt>
                <c:pt idx="702">
                  <c:v>1.0589326487146999E-8</c:v>
                </c:pt>
                <c:pt idx="703">
                  <c:v>2.7597029018458102E-7</c:v>
                </c:pt>
                <c:pt idx="704">
                  <c:v>4.8500251266090203E-7</c:v>
                </c:pt>
                <c:pt idx="705">
                  <c:v>1.8715201149943299E-7</c:v>
                </c:pt>
                <c:pt idx="706">
                  <c:v>1.0053357232558E-7</c:v>
                </c:pt>
                <c:pt idx="707">
                  <c:v>1.3946142668001299E-8</c:v>
                </c:pt>
                <c:pt idx="708">
                  <c:v>2.9377044244339899E-3</c:v>
                </c:pt>
                <c:pt idx="709">
                  <c:v>1.4924416505315401E-6</c:v>
                </c:pt>
                <c:pt idx="710">
                  <c:v>2.8949336898189302E-8</c:v>
                </c:pt>
                <c:pt idx="711">
                  <c:v>2.4911209224035599E-2</c:v>
                </c:pt>
                <c:pt idx="712">
                  <c:v>3.6590918862675998E-8</c:v>
                </c:pt>
                <c:pt idx="713">
                  <c:v>1.27757412313043E-7</c:v>
                </c:pt>
                <c:pt idx="714">
                  <c:v>3.5522026235632E-7</c:v>
                </c:pt>
                <c:pt idx="715">
                  <c:v>0.34767584037940702</c:v>
                </c:pt>
                <c:pt idx="716">
                  <c:v>1.91972493974613E-5</c:v>
                </c:pt>
                <c:pt idx="717">
                  <c:v>4.0913755775027401E-8</c:v>
                </c:pt>
                <c:pt idx="718">
                  <c:v>1.32126328717269E-6</c:v>
                </c:pt>
                <c:pt idx="719">
                  <c:v>1.08019399314057E-7</c:v>
                </c:pt>
                <c:pt idx="720">
                  <c:v>6.8791487804767005E-7</c:v>
                </c:pt>
                <c:pt idx="721">
                  <c:v>2.4270319896677301E-8</c:v>
                </c:pt>
                <c:pt idx="722">
                  <c:v>1.87641839424136E-7</c:v>
                </c:pt>
                <c:pt idx="723">
                  <c:v>1.8920567315793601E-6</c:v>
                </c:pt>
                <c:pt idx="724">
                  <c:v>4.3979031732839902E-8</c:v>
                </c:pt>
                <c:pt idx="725">
                  <c:v>4.0632839271299202E-8</c:v>
                </c:pt>
                <c:pt idx="726">
                  <c:v>3.7765387908424398E-7</c:v>
                </c:pt>
                <c:pt idx="727">
                  <c:v>1.5378568560879799E-7</c:v>
                </c:pt>
                <c:pt idx="728">
                  <c:v>8.3094522054037596E-8</c:v>
                </c:pt>
                <c:pt idx="729">
                  <c:v>0.31180807637754099</c:v>
                </c:pt>
                <c:pt idx="730">
                  <c:v>2.2300204577511802E-8</c:v>
                </c:pt>
                <c:pt idx="731">
                  <c:v>7.0711215930592194E-5</c:v>
                </c:pt>
                <c:pt idx="732">
                  <c:v>5.43775381295054E-6</c:v>
                </c:pt>
                <c:pt idx="733">
                  <c:v>1.00491755415341E-7</c:v>
                </c:pt>
                <c:pt idx="734">
                  <c:v>9.4042987903696204E-5</c:v>
                </c:pt>
                <c:pt idx="735">
                  <c:v>1.8872320488795E-9</c:v>
                </c:pt>
                <c:pt idx="736">
                  <c:v>2.5887707951727601E-6</c:v>
                </c:pt>
                <c:pt idx="737">
                  <c:v>4.46976585463812E-7</c:v>
                </c:pt>
                <c:pt idx="738">
                  <c:v>4.9832674399919402E-8</c:v>
                </c:pt>
                <c:pt idx="739">
                  <c:v>2.7484420335788799E-8</c:v>
                </c:pt>
                <c:pt idx="740">
                  <c:v>9.5847007502582695E-8</c:v>
                </c:pt>
                <c:pt idx="741">
                  <c:v>1.15937861256497E-7</c:v>
                </c:pt>
                <c:pt idx="742">
                  <c:v>1.56152649003531E-7</c:v>
                </c:pt>
                <c:pt idx="743">
                  <c:v>2.4042972820343299E-2</c:v>
                </c:pt>
                <c:pt idx="744">
                  <c:v>0.19266393701198101</c:v>
                </c:pt>
                <c:pt idx="745">
                  <c:v>1.47516570355538E-8</c:v>
                </c:pt>
                <c:pt idx="746">
                  <c:v>7.90304177135598E-7</c:v>
                </c:pt>
                <c:pt idx="747">
                  <c:v>1.409206539389E-2</c:v>
                </c:pt>
                <c:pt idx="748">
                  <c:v>3.9501893710681501E-6</c:v>
                </c:pt>
                <c:pt idx="749">
                  <c:v>2.2736927570080001E-7</c:v>
                </c:pt>
                <c:pt idx="750">
                  <c:v>3.0770012071339999E-7</c:v>
                </c:pt>
                <c:pt idx="751">
                  <c:v>0.49802451011069898</c:v>
                </c:pt>
                <c:pt idx="752">
                  <c:v>3.3276370865160999E-8</c:v>
                </c:pt>
                <c:pt idx="753">
                  <c:v>2.27064496578693E-8</c:v>
                </c:pt>
                <c:pt idx="754">
                  <c:v>0.64015064830936297</c:v>
                </c:pt>
                <c:pt idx="755">
                  <c:v>2.0383976507414698E-5</c:v>
                </c:pt>
                <c:pt idx="756">
                  <c:v>5.6352568273971003E-8</c:v>
                </c:pt>
                <c:pt idx="757">
                  <c:v>2.49121665209283E-6</c:v>
                </c:pt>
                <c:pt idx="758">
                  <c:v>6.5967091304580305E-7</c:v>
                </c:pt>
                <c:pt idx="759">
                  <c:v>7.8261435212244994E-8</c:v>
                </c:pt>
                <c:pt idx="760">
                  <c:v>2.44307703373259E-8</c:v>
                </c:pt>
                <c:pt idx="761">
                  <c:v>3.7803061439708597E-5</c:v>
                </c:pt>
                <c:pt idx="762">
                  <c:v>1.3390543984005399E-7</c:v>
                </c:pt>
                <c:pt idx="763">
                  <c:v>1.0458713174461699E-8</c:v>
                </c:pt>
                <c:pt idx="764">
                  <c:v>1.7212122397697901E-5</c:v>
                </c:pt>
                <c:pt idx="765">
                  <c:v>1.3254459449793899E-6</c:v>
                </c:pt>
                <c:pt idx="766">
                  <c:v>6.7999851711931097E-2</c:v>
                </c:pt>
                <c:pt idx="767">
                  <c:v>3.9707517662404598E-6</c:v>
                </c:pt>
                <c:pt idx="768">
                  <c:v>2.5130944182452098E-8</c:v>
                </c:pt>
                <c:pt idx="769">
                  <c:v>5.4708749921212399E-3</c:v>
                </c:pt>
                <c:pt idx="770">
                  <c:v>8.9012780721100399E-10</c:v>
                </c:pt>
                <c:pt idx="771">
                  <c:v>6.0293074800456193E-8</c:v>
                </c:pt>
                <c:pt idx="772">
                  <c:v>2.5893614406525099E-10</c:v>
                </c:pt>
                <c:pt idx="773">
                  <c:v>0.26519891781516902</c:v>
                </c:pt>
                <c:pt idx="774">
                  <c:v>5.5090252101027803E-7</c:v>
                </c:pt>
                <c:pt idx="775">
                  <c:v>5.0135982965760001E-7</c:v>
                </c:pt>
                <c:pt idx="776">
                  <c:v>0.47617960417620703</c:v>
                </c:pt>
                <c:pt idx="777">
                  <c:v>0.55095927699557701</c:v>
                </c:pt>
                <c:pt idx="778">
                  <c:v>9.0196530529616405E-7</c:v>
                </c:pt>
                <c:pt idx="779">
                  <c:v>3.5147424589247198E-7</c:v>
                </c:pt>
                <c:pt idx="780">
                  <c:v>1.42714532904193E-5</c:v>
                </c:pt>
                <c:pt idx="781">
                  <c:v>2.5989504920934798E-7</c:v>
                </c:pt>
                <c:pt idx="782">
                  <c:v>3.0868183924302301E-6</c:v>
                </c:pt>
                <c:pt idx="783">
                  <c:v>2.9631534041358298E-7</c:v>
                </c:pt>
                <c:pt idx="784">
                  <c:v>3.1245715159977901E-8</c:v>
                </c:pt>
                <c:pt idx="785">
                  <c:v>1.9012969648645199E-9</c:v>
                </c:pt>
                <c:pt idx="786">
                  <c:v>2.36499732873186E-8</c:v>
                </c:pt>
                <c:pt idx="787">
                  <c:v>2.8284650484366E-7</c:v>
                </c:pt>
                <c:pt idx="788">
                  <c:v>3.5895060805318703E-8</c:v>
                </c:pt>
                <c:pt idx="789">
                  <c:v>1.8565687090481299E-8</c:v>
                </c:pt>
                <c:pt idx="790">
                  <c:v>2.38482623716855E-5</c:v>
                </c:pt>
                <c:pt idx="791">
                  <c:v>0.49155708235387202</c:v>
                </c:pt>
                <c:pt idx="792">
                  <c:v>0.25512930013648399</c:v>
                </c:pt>
                <c:pt idx="793">
                  <c:v>6.4248069667657398E-7</c:v>
                </c:pt>
                <c:pt idx="794">
                  <c:v>1.3206606729928799E-7</c:v>
                </c:pt>
                <c:pt idx="795">
                  <c:v>3.3121378721270502E-9</c:v>
                </c:pt>
                <c:pt idx="796">
                  <c:v>3.9147656670710697E-5</c:v>
                </c:pt>
                <c:pt idx="797">
                  <c:v>1.4671782547477499E-8</c:v>
                </c:pt>
                <c:pt idx="798">
                  <c:v>0.25764200949403598</c:v>
                </c:pt>
                <c:pt idx="799">
                  <c:v>2.2807345966300601E-5</c:v>
                </c:pt>
                <c:pt idx="800">
                  <c:v>1.6977630660722501E-9</c:v>
                </c:pt>
                <c:pt idx="801">
                  <c:v>0.107755869689308</c:v>
                </c:pt>
                <c:pt idx="802">
                  <c:v>0.24538534925290401</c:v>
                </c:pt>
                <c:pt idx="803">
                  <c:v>4.5604487330732302E-8</c:v>
                </c:pt>
                <c:pt idx="804">
                  <c:v>3.8887787615552798E-8</c:v>
                </c:pt>
                <c:pt idx="805">
                  <c:v>0.12600109303293899</c:v>
                </c:pt>
                <c:pt idx="806">
                  <c:v>8.2208777249652802E-3</c:v>
                </c:pt>
                <c:pt idx="807">
                  <c:v>2.9934891143107001E-7</c:v>
                </c:pt>
                <c:pt idx="808">
                  <c:v>0.197786514922735</c:v>
                </c:pt>
                <c:pt idx="809">
                  <c:v>2.5259703590604301E-6</c:v>
                </c:pt>
                <c:pt idx="810">
                  <c:v>0.79775542619556306</c:v>
                </c:pt>
                <c:pt idx="811">
                  <c:v>0.21346611524774101</c:v>
                </c:pt>
                <c:pt idx="812">
                  <c:v>1.91302727006777E-7</c:v>
                </c:pt>
                <c:pt idx="813">
                  <c:v>4.4575396400845397E-6</c:v>
                </c:pt>
                <c:pt idx="814">
                  <c:v>1.4540802536173901E-6</c:v>
                </c:pt>
                <c:pt idx="815">
                  <c:v>4.0950058933046098E-7</c:v>
                </c:pt>
                <c:pt idx="816">
                  <c:v>1.03742560214744E-6</c:v>
                </c:pt>
                <c:pt idx="817">
                  <c:v>1.6112809750326099E-7</c:v>
                </c:pt>
                <c:pt idx="818">
                  <c:v>1.5375211915830299E-6</c:v>
                </c:pt>
                <c:pt idx="819">
                  <c:v>2.6441874046065798E-6</c:v>
                </c:pt>
                <c:pt idx="820">
                  <c:v>1.7320615972129501E-5</c:v>
                </c:pt>
                <c:pt idx="821">
                  <c:v>3.8307721639730797E-6</c:v>
                </c:pt>
                <c:pt idx="822">
                  <c:v>0.25941110222712599</c:v>
                </c:pt>
                <c:pt idx="823">
                  <c:v>5.1167770991112603E-9</c:v>
                </c:pt>
                <c:pt idx="824">
                  <c:v>8.2769424017121399E-9</c:v>
                </c:pt>
                <c:pt idx="825">
                  <c:v>7.1214292423346703E-9</c:v>
                </c:pt>
                <c:pt idx="826">
                  <c:v>0.137149094733682</c:v>
                </c:pt>
                <c:pt idx="827">
                  <c:v>0.45391373480340003</c:v>
                </c:pt>
                <c:pt idx="828">
                  <c:v>1.37859252619768E-7</c:v>
                </c:pt>
                <c:pt idx="829">
                  <c:v>0.41851227617814302</c:v>
                </c:pt>
                <c:pt idx="830">
                  <c:v>5.0031089896193301E-4</c:v>
                </c:pt>
                <c:pt idx="831">
                  <c:v>4.5759019154027302E-6</c:v>
                </c:pt>
                <c:pt idx="832">
                  <c:v>0.40293277910949798</c:v>
                </c:pt>
                <c:pt idx="833">
                  <c:v>3.0252592177801098E-8</c:v>
                </c:pt>
                <c:pt idx="834">
                  <c:v>1.0083572188590799E-5</c:v>
                </c:pt>
                <c:pt idx="835">
                  <c:v>4.9181338669659803E-6</c:v>
                </c:pt>
                <c:pt idx="836">
                  <c:v>0.163988773325836</c:v>
                </c:pt>
                <c:pt idx="837">
                  <c:v>4.5759623940644402E-3</c:v>
                </c:pt>
                <c:pt idx="838">
                  <c:v>2.5259474617999998E-9</c:v>
                </c:pt>
                <c:pt idx="839">
                  <c:v>3.6221446272165399E-2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057-47A4-A11A-A66B575F9D1F}"/>
            </c:ext>
          </c:extLst>
        </c:ser>
        <c:ser>
          <c:idx val="8"/>
          <c:order val="8"/>
          <c:tx>
            <c:strRef>
              <c:f>'Weights for RiskA=0.266'!$J$1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RiskA=0.266'!$J$2:$J$841</c:f>
              <c:numCache>
                <c:formatCode>0.00</c:formatCode>
                <c:ptCount val="840"/>
                <c:pt idx="0">
                  <c:v>2.06195487578892E-9</c:v>
                </c:pt>
                <c:pt idx="1">
                  <c:v>9.9294434206974104E-9</c:v>
                </c:pt>
                <c:pt idx="2">
                  <c:v>8.7998490290717601E-2</c:v>
                </c:pt>
                <c:pt idx="3">
                  <c:v>0.113701575317554</c:v>
                </c:pt>
                <c:pt idx="4">
                  <c:v>0.14768075663260399</c:v>
                </c:pt>
                <c:pt idx="5">
                  <c:v>0.123631256116411</c:v>
                </c:pt>
                <c:pt idx="6">
                  <c:v>8.1135937990574294E-2</c:v>
                </c:pt>
                <c:pt idx="7">
                  <c:v>9.2928726928301106E-2</c:v>
                </c:pt>
                <c:pt idx="8">
                  <c:v>4.44813228365652E-10</c:v>
                </c:pt>
                <c:pt idx="9">
                  <c:v>3.83412321206254E-6</c:v>
                </c:pt>
                <c:pt idx="10">
                  <c:v>3.4052766710994499E-9</c:v>
                </c:pt>
                <c:pt idx="11">
                  <c:v>1.83569298871307E-2</c:v>
                </c:pt>
                <c:pt idx="12">
                  <c:v>8.5832207120651699E-6</c:v>
                </c:pt>
                <c:pt idx="13">
                  <c:v>8.5394121425410294E-2</c:v>
                </c:pt>
                <c:pt idx="14">
                  <c:v>5.5483646460321299E-2</c:v>
                </c:pt>
                <c:pt idx="15">
                  <c:v>1.2086145733459901E-5</c:v>
                </c:pt>
                <c:pt idx="16">
                  <c:v>1.16100725473192E-8</c:v>
                </c:pt>
                <c:pt idx="17">
                  <c:v>6.3622747104521996E-2</c:v>
                </c:pt>
                <c:pt idx="18">
                  <c:v>1.12418862894458E-8</c:v>
                </c:pt>
                <c:pt idx="19">
                  <c:v>2.27214097627314E-2</c:v>
                </c:pt>
                <c:pt idx="20">
                  <c:v>2.6357766141602999E-8</c:v>
                </c:pt>
                <c:pt idx="21">
                  <c:v>0.11050742335821601</c:v>
                </c:pt>
                <c:pt idx="22">
                  <c:v>0.10363441724143201</c:v>
                </c:pt>
                <c:pt idx="23">
                  <c:v>0.176978940759936</c:v>
                </c:pt>
                <c:pt idx="24">
                  <c:v>0.117961669422953</c:v>
                </c:pt>
                <c:pt idx="25">
                  <c:v>2.0527831074567301E-10</c:v>
                </c:pt>
                <c:pt idx="26">
                  <c:v>2.7100381403305201E-9</c:v>
                </c:pt>
                <c:pt idx="27">
                  <c:v>0.119227799414337</c:v>
                </c:pt>
                <c:pt idx="28">
                  <c:v>3.4819447010861898E-2</c:v>
                </c:pt>
                <c:pt idx="29">
                  <c:v>3.11527158145695E-2</c:v>
                </c:pt>
                <c:pt idx="30">
                  <c:v>1.76808789124104E-8</c:v>
                </c:pt>
                <c:pt idx="31">
                  <c:v>3.1781791502992902E-4</c:v>
                </c:pt>
                <c:pt idx="32">
                  <c:v>0.107504850610736</c:v>
                </c:pt>
                <c:pt idx="33">
                  <c:v>4.6554806132409302E-5</c:v>
                </c:pt>
                <c:pt idx="34">
                  <c:v>2.5329075405700198E-7</c:v>
                </c:pt>
                <c:pt idx="35">
                  <c:v>4.3613487538309501E-2</c:v>
                </c:pt>
                <c:pt idx="36">
                  <c:v>3.9547188220490801E-3</c:v>
                </c:pt>
                <c:pt idx="37">
                  <c:v>3.8931559150847103E-2</c:v>
                </c:pt>
                <c:pt idx="38">
                  <c:v>8.0444771586336603E-2</c:v>
                </c:pt>
                <c:pt idx="39">
                  <c:v>0.10243037870546499</c:v>
                </c:pt>
                <c:pt idx="40">
                  <c:v>7.30985523511542E-2</c:v>
                </c:pt>
                <c:pt idx="41">
                  <c:v>0.11861892569523599</c:v>
                </c:pt>
                <c:pt idx="42">
                  <c:v>9.9020156474029702E-2</c:v>
                </c:pt>
                <c:pt idx="43">
                  <c:v>3.7395396379306198E-7</c:v>
                </c:pt>
                <c:pt idx="44">
                  <c:v>1.54193667245353E-2</c:v>
                </c:pt>
                <c:pt idx="45">
                  <c:v>6.9689373808974501E-9</c:v>
                </c:pt>
                <c:pt idx="46">
                  <c:v>8.0628619762686902E-3</c:v>
                </c:pt>
                <c:pt idx="47">
                  <c:v>4.9610919643983595E-10</c:v>
                </c:pt>
                <c:pt idx="48">
                  <c:v>1.0328935899229201E-2</c:v>
                </c:pt>
                <c:pt idx="49">
                  <c:v>6.5116453494541701E-9</c:v>
                </c:pt>
                <c:pt idx="50">
                  <c:v>0.12837409733618099</c:v>
                </c:pt>
                <c:pt idx="51">
                  <c:v>0.140980112386107</c:v>
                </c:pt>
                <c:pt idx="52">
                  <c:v>0.14163198265996399</c:v>
                </c:pt>
                <c:pt idx="53">
                  <c:v>0.119742552870897</c:v>
                </c:pt>
                <c:pt idx="54">
                  <c:v>0.11053276681499501</c:v>
                </c:pt>
                <c:pt idx="55">
                  <c:v>0.108331660697971</c:v>
                </c:pt>
                <c:pt idx="56">
                  <c:v>9.4912146366367106E-2</c:v>
                </c:pt>
                <c:pt idx="57">
                  <c:v>4.5176357359140502E-2</c:v>
                </c:pt>
                <c:pt idx="58">
                  <c:v>6.3500778358950294E-2</c:v>
                </c:pt>
                <c:pt idx="59">
                  <c:v>0.10319369374005399</c:v>
                </c:pt>
                <c:pt idx="60">
                  <c:v>7.7026863810268395E-2</c:v>
                </c:pt>
                <c:pt idx="61">
                  <c:v>6.1231237310025902E-2</c:v>
                </c:pt>
                <c:pt idx="62">
                  <c:v>0.12554120365736399</c:v>
                </c:pt>
                <c:pt idx="63">
                  <c:v>0.126369571936397</c:v>
                </c:pt>
                <c:pt idx="64">
                  <c:v>3.6396112087308002E-2</c:v>
                </c:pt>
                <c:pt idx="65">
                  <c:v>3.8115898065427898E-3</c:v>
                </c:pt>
                <c:pt idx="66">
                  <c:v>0.13889365063099299</c:v>
                </c:pt>
                <c:pt idx="67">
                  <c:v>8.8162425238151002E-2</c:v>
                </c:pt>
                <c:pt idx="68">
                  <c:v>4.7398988365425603E-3</c:v>
                </c:pt>
                <c:pt idx="69">
                  <c:v>3.9597648712840098E-10</c:v>
                </c:pt>
                <c:pt idx="70">
                  <c:v>0.13790542380482301</c:v>
                </c:pt>
                <c:pt idx="71">
                  <c:v>1.43435239233935E-7</c:v>
                </c:pt>
                <c:pt idx="72">
                  <c:v>5.5764200807269099E-2</c:v>
                </c:pt>
                <c:pt idx="73">
                  <c:v>6.5019719790662706E-2</c:v>
                </c:pt>
                <c:pt idx="74">
                  <c:v>0.165270470763065</c:v>
                </c:pt>
                <c:pt idx="75">
                  <c:v>3.2632038393260198E-3</c:v>
                </c:pt>
                <c:pt idx="76">
                  <c:v>0.12663195613419601</c:v>
                </c:pt>
                <c:pt idx="77">
                  <c:v>9.7145878391566395E-2</c:v>
                </c:pt>
                <c:pt idx="78">
                  <c:v>2.9515977127283901E-2</c:v>
                </c:pt>
                <c:pt idx="79">
                  <c:v>8.2860187318196196E-7</c:v>
                </c:pt>
                <c:pt idx="80">
                  <c:v>7.7544117291952194E-2</c:v>
                </c:pt>
                <c:pt idx="81">
                  <c:v>9.1463430891361198E-3</c:v>
                </c:pt>
                <c:pt idx="82">
                  <c:v>1.8302721408867701E-2</c:v>
                </c:pt>
                <c:pt idx="83">
                  <c:v>2.9399011031583999E-2</c:v>
                </c:pt>
                <c:pt idx="84">
                  <c:v>0.14040551245973801</c:v>
                </c:pt>
                <c:pt idx="85">
                  <c:v>2.26068096472637E-2</c:v>
                </c:pt>
                <c:pt idx="86">
                  <c:v>5.07013550192318E-2</c:v>
                </c:pt>
                <c:pt idx="87">
                  <c:v>0.124625228263068</c:v>
                </c:pt>
                <c:pt idx="88">
                  <c:v>8.2912602229385199E-8</c:v>
                </c:pt>
                <c:pt idx="89">
                  <c:v>2.7663307343436399E-2</c:v>
                </c:pt>
                <c:pt idx="90">
                  <c:v>3.6640894541966298E-2</c:v>
                </c:pt>
                <c:pt idx="91">
                  <c:v>5.3662819998533997E-7</c:v>
                </c:pt>
                <c:pt idx="92">
                  <c:v>4.3206802997702199E-7</c:v>
                </c:pt>
                <c:pt idx="93">
                  <c:v>1.40900290375095E-9</c:v>
                </c:pt>
                <c:pt idx="94">
                  <c:v>5.3213347397258396E-6</c:v>
                </c:pt>
                <c:pt idx="95">
                  <c:v>5.3302729252697001E-8</c:v>
                </c:pt>
                <c:pt idx="96">
                  <c:v>7.9998642891708605E-2</c:v>
                </c:pt>
                <c:pt idx="97">
                  <c:v>3.91782858747807E-10</c:v>
                </c:pt>
                <c:pt idx="98">
                  <c:v>8.0605012720749505E-2</c:v>
                </c:pt>
                <c:pt idx="99">
                  <c:v>6.7341507110218303E-8</c:v>
                </c:pt>
                <c:pt idx="100">
                  <c:v>6.6773070791039901E-8</c:v>
                </c:pt>
                <c:pt idx="101">
                  <c:v>8.8566339383544504E-7</c:v>
                </c:pt>
                <c:pt idx="102">
                  <c:v>4.8287189958782402E-2</c:v>
                </c:pt>
                <c:pt idx="103">
                  <c:v>0.15011544641445401</c:v>
                </c:pt>
                <c:pt idx="104">
                  <c:v>1.4533301280991199E-2</c:v>
                </c:pt>
                <c:pt idx="105">
                  <c:v>0.17123412501252999</c:v>
                </c:pt>
                <c:pt idx="106">
                  <c:v>4.3937978978341701E-8</c:v>
                </c:pt>
                <c:pt idx="107">
                  <c:v>0.107945372221215</c:v>
                </c:pt>
                <c:pt idx="108">
                  <c:v>0.112137682262786</c:v>
                </c:pt>
                <c:pt idx="109">
                  <c:v>0.13999550013558801</c:v>
                </c:pt>
                <c:pt idx="110">
                  <c:v>0.13092408917191301</c:v>
                </c:pt>
                <c:pt idx="111">
                  <c:v>9.9835571666829904E-8</c:v>
                </c:pt>
                <c:pt idx="112">
                  <c:v>0.15235309919668</c:v>
                </c:pt>
                <c:pt idx="113">
                  <c:v>0.14509545642873101</c:v>
                </c:pt>
                <c:pt idx="114">
                  <c:v>0.174849757521542</c:v>
                </c:pt>
                <c:pt idx="115">
                  <c:v>6.6671390709391598E-2</c:v>
                </c:pt>
                <c:pt idx="116">
                  <c:v>1.98041051298764E-2</c:v>
                </c:pt>
                <c:pt idx="117">
                  <c:v>6.6286116680865901E-8</c:v>
                </c:pt>
                <c:pt idx="118">
                  <c:v>0.115267359457204</c:v>
                </c:pt>
                <c:pt idx="119">
                  <c:v>0.17684610148886101</c:v>
                </c:pt>
                <c:pt idx="120">
                  <c:v>5.8584171587874902E-6</c:v>
                </c:pt>
                <c:pt idx="121">
                  <c:v>5.0600528110123798E-8</c:v>
                </c:pt>
                <c:pt idx="122">
                  <c:v>1.20967862160262E-2</c:v>
                </c:pt>
                <c:pt idx="123">
                  <c:v>0.20173861853129901</c:v>
                </c:pt>
                <c:pt idx="124">
                  <c:v>0.16935979492707801</c:v>
                </c:pt>
                <c:pt idx="125">
                  <c:v>0.16156503606471001</c:v>
                </c:pt>
                <c:pt idx="126">
                  <c:v>0.11414456968428401</c:v>
                </c:pt>
                <c:pt idx="127">
                  <c:v>0.209879211905969</c:v>
                </c:pt>
                <c:pt idx="128">
                  <c:v>0.18316691343941199</c:v>
                </c:pt>
                <c:pt idx="129">
                  <c:v>2.9614540656558402E-8</c:v>
                </c:pt>
                <c:pt idx="130">
                  <c:v>9.7767634357159806E-6</c:v>
                </c:pt>
                <c:pt idx="131">
                  <c:v>1.3622845528822701E-6</c:v>
                </c:pt>
                <c:pt idx="132">
                  <c:v>0.20807539403573599</c:v>
                </c:pt>
                <c:pt idx="133">
                  <c:v>0.11385837497596001</c:v>
                </c:pt>
                <c:pt idx="134">
                  <c:v>0.15370168532072101</c:v>
                </c:pt>
                <c:pt idx="135">
                  <c:v>4.4209100552236598E-2</c:v>
                </c:pt>
                <c:pt idx="136">
                  <c:v>0.19007092431501299</c:v>
                </c:pt>
                <c:pt idx="137">
                  <c:v>5.3584563242308799E-8</c:v>
                </c:pt>
                <c:pt idx="138">
                  <c:v>3.4623334106683903E-2</c:v>
                </c:pt>
                <c:pt idx="139">
                  <c:v>0.12211827349476399</c:v>
                </c:pt>
                <c:pt idx="140">
                  <c:v>1.3301701993437901E-7</c:v>
                </c:pt>
                <c:pt idx="141">
                  <c:v>1.1374595378904799E-8</c:v>
                </c:pt>
                <c:pt idx="142">
                  <c:v>1.0915765534942201E-2</c:v>
                </c:pt>
                <c:pt idx="143">
                  <c:v>2.02299910074279E-8</c:v>
                </c:pt>
                <c:pt idx="144">
                  <c:v>1.24958122412074E-6</c:v>
                </c:pt>
                <c:pt idx="145">
                  <c:v>3.7496082715888999E-7</c:v>
                </c:pt>
                <c:pt idx="146">
                  <c:v>7.6982325600909099E-7</c:v>
                </c:pt>
                <c:pt idx="147">
                  <c:v>9.7511432599487804E-8</c:v>
                </c:pt>
                <c:pt idx="148">
                  <c:v>5.6658224766111004E-7</c:v>
                </c:pt>
                <c:pt idx="149">
                  <c:v>4.2734894193876701E-8</c:v>
                </c:pt>
                <c:pt idx="150">
                  <c:v>9.6518063871819201E-2</c:v>
                </c:pt>
                <c:pt idx="151">
                  <c:v>8.0825165338089198E-9</c:v>
                </c:pt>
                <c:pt idx="152">
                  <c:v>4.7250524620353598E-7</c:v>
                </c:pt>
                <c:pt idx="153">
                  <c:v>5.78251615920494E-8</c:v>
                </c:pt>
                <c:pt idx="154">
                  <c:v>5.2481563110016897E-8</c:v>
                </c:pt>
                <c:pt idx="155">
                  <c:v>4.8949223481906702E-2</c:v>
                </c:pt>
                <c:pt idx="156">
                  <c:v>0.16758382386085599</c:v>
                </c:pt>
                <c:pt idx="157">
                  <c:v>0.138467176305311</c:v>
                </c:pt>
                <c:pt idx="158">
                  <c:v>5.9128718881481103E-7</c:v>
                </c:pt>
                <c:pt idx="159">
                  <c:v>0.105746362143047</c:v>
                </c:pt>
                <c:pt idx="160">
                  <c:v>1.7063978115684601E-4</c:v>
                </c:pt>
                <c:pt idx="161">
                  <c:v>9.2588238312059798E-2</c:v>
                </c:pt>
                <c:pt idx="162">
                  <c:v>2.1702744160612901E-7</c:v>
                </c:pt>
                <c:pt idx="163">
                  <c:v>8.9800652091973604E-2</c:v>
                </c:pt>
                <c:pt idx="164">
                  <c:v>2.10043138966508E-7</c:v>
                </c:pt>
                <c:pt idx="165">
                  <c:v>0.13764010785713199</c:v>
                </c:pt>
                <c:pt idx="166">
                  <c:v>3.0338392376191799E-2</c:v>
                </c:pt>
                <c:pt idx="167">
                  <c:v>1.3744447731556301E-3</c:v>
                </c:pt>
                <c:pt idx="168">
                  <c:v>0.133924055816493</c:v>
                </c:pt>
                <c:pt idx="169">
                  <c:v>9.2061435987725301E-2</c:v>
                </c:pt>
                <c:pt idx="170">
                  <c:v>2.74969199596072E-7</c:v>
                </c:pt>
                <c:pt idx="171">
                  <c:v>3.4183415624420697E-2</c:v>
                </c:pt>
                <c:pt idx="172">
                  <c:v>6.36690167558541E-3</c:v>
                </c:pt>
                <c:pt idx="173">
                  <c:v>3.2143201336094098E-5</c:v>
                </c:pt>
                <c:pt idx="174">
                  <c:v>3.1699809452674101E-5</c:v>
                </c:pt>
                <c:pt idx="175">
                  <c:v>6.3291946656624703E-8</c:v>
                </c:pt>
                <c:pt idx="176">
                  <c:v>7.8070176889394804E-7</c:v>
                </c:pt>
                <c:pt idx="177">
                  <c:v>1.8520677975041099E-2</c:v>
                </c:pt>
                <c:pt idx="178">
                  <c:v>1.3892400646728201E-7</c:v>
                </c:pt>
                <c:pt idx="179">
                  <c:v>1.46748374608157E-7</c:v>
                </c:pt>
                <c:pt idx="180">
                  <c:v>5.4183378193302902E-8</c:v>
                </c:pt>
                <c:pt idx="181">
                  <c:v>1.45659020377283E-6</c:v>
                </c:pt>
                <c:pt idx="182">
                  <c:v>5.7570021113802998E-6</c:v>
                </c:pt>
                <c:pt idx="183">
                  <c:v>4.3029195810446101E-8</c:v>
                </c:pt>
                <c:pt idx="184">
                  <c:v>1.7552183219701999E-8</c:v>
                </c:pt>
                <c:pt idx="185">
                  <c:v>7.0778351360874698E-8</c:v>
                </c:pt>
                <c:pt idx="186">
                  <c:v>1.6467112011716601E-7</c:v>
                </c:pt>
                <c:pt idx="187">
                  <c:v>9.0254016752180994E-8</c:v>
                </c:pt>
                <c:pt idx="188">
                  <c:v>1.738286360573E-8</c:v>
                </c:pt>
                <c:pt idx="189">
                  <c:v>4.2833179670893798E-2</c:v>
                </c:pt>
                <c:pt idx="190">
                  <c:v>3.0537064430312799E-7</c:v>
                </c:pt>
                <c:pt idx="191">
                  <c:v>0.182040586052893</c:v>
                </c:pt>
                <c:pt idx="192">
                  <c:v>9.5547011407987395E-2</c:v>
                </c:pt>
                <c:pt idx="193">
                  <c:v>1.4345575989778E-2</c:v>
                </c:pt>
                <c:pt idx="194">
                  <c:v>9.7007729567302206E-2</c:v>
                </c:pt>
                <c:pt idx="195">
                  <c:v>2.44426477203815E-8</c:v>
                </c:pt>
                <c:pt idx="196">
                  <c:v>3.0659554659956398E-8</c:v>
                </c:pt>
                <c:pt idx="197">
                  <c:v>3.5881709555296003E-7</c:v>
                </c:pt>
                <c:pt idx="198">
                  <c:v>0.12935232907274499</c:v>
                </c:pt>
                <c:pt idx="199">
                  <c:v>5.2108780988244303E-9</c:v>
                </c:pt>
                <c:pt idx="200">
                  <c:v>0.17346156578277999</c:v>
                </c:pt>
                <c:pt idx="201">
                  <c:v>0.35794774961824299</c:v>
                </c:pt>
                <c:pt idx="202">
                  <c:v>7.5631672074327194E-8</c:v>
                </c:pt>
                <c:pt idx="203">
                  <c:v>1.5968876717493001E-7</c:v>
                </c:pt>
                <c:pt idx="204">
                  <c:v>6.0441448619439299E-8</c:v>
                </c:pt>
                <c:pt idx="205">
                  <c:v>0.28596058603865698</c:v>
                </c:pt>
                <c:pt idx="206">
                  <c:v>3.5504588775109699E-8</c:v>
                </c:pt>
                <c:pt idx="207">
                  <c:v>2.8724824936031001E-7</c:v>
                </c:pt>
                <c:pt idx="208">
                  <c:v>1.82764161977476E-7</c:v>
                </c:pt>
                <c:pt idx="209">
                  <c:v>8.8969863464512798E-7</c:v>
                </c:pt>
                <c:pt idx="210">
                  <c:v>0.45709646307292001</c:v>
                </c:pt>
                <c:pt idx="211">
                  <c:v>3.83069863153393E-6</c:v>
                </c:pt>
                <c:pt idx="212">
                  <c:v>1.42306013948178E-7</c:v>
                </c:pt>
                <c:pt idx="213">
                  <c:v>0.17573099170520601</c:v>
                </c:pt>
                <c:pt idx="214">
                  <c:v>0.29906887317905401</c:v>
                </c:pt>
                <c:pt idx="215">
                  <c:v>0.20728092235426299</c:v>
                </c:pt>
                <c:pt idx="216">
                  <c:v>0.74475066214638597</c:v>
                </c:pt>
                <c:pt idx="217">
                  <c:v>0.56521896977656605</c:v>
                </c:pt>
                <c:pt idx="218">
                  <c:v>8.4134397080788201E-9</c:v>
                </c:pt>
                <c:pt idx="219">
                  <c:v>0.37493831359281499</c:v>
                </c:pt>
                <c:pt idx="220">
                  <c:v>0.821407521423827</c:v>
                </c:pt>
                <c:pt idx="221">
                  <c:v>0.38259455488314698</c:v>
                </c:pt>
                <c:pt idx="222">
                  <c:v>1.3352466648619799E-5</c:v>
                </c:pt>
                <c:pt idx="223">
                  <c:v>0.13787576440808899</c:v>
                </c:pt>
                <c:pt idx="224">
                  <c:v>0.66737073669587799</c:v>
                </c:pt>
                <c:pt idx="225">
                  <c:v>4.1779005274366401E-5</c:v>
                </c:pt>
                <c:pt idx="226">
                  <c:v>9.3134668404654707E-9</c:v>
                </c:pt>
                <c:pt idx="227">
                  <c:v>0.41399378040416202</c:v>
                </c:pt>
                <c:pt idx="228">
                  <c:v>0.48505053675969001</c:v>
                </c:pt>
                <c:pt idx="229">
                  <c:v>2.6622059702347399E-8</c:v>
                </c:pt>
                <c:pt idx="230">
                  <c:v>1.3567396706722E-8</c:v>
                </c:pt>
                <c:pt idx="231">
                  <c:v>1.0966290298858101E-6</c:v>
                </c:pt>
                <c:pt idx="232">
                  <c:v>1.1687639057438101E-8</c:v>
                </c:pt>
                <c:pt idx="233">
                  <c:v>5.2103907874371503E-9</c:v>
                </c:pt>
                <c:pt idx="234">
                  <c:v>5.0576978119000501E-7</c:v>
                </c:pt>
                <c:pt idx="235">
                  <c:v>5.9462945071341099E-8</c:v>
                </c:pt>
                <c:pt idx="236">
                  <c:v>3.1055353381324299E-7</c:v>
                </c:pt>
                <c:pt idx="237">
                  <c:v>2.5298074757179101E-7</c:v>
                </c:pt>
                <c:pt idx="238">
                  <c:v>0.110935784621167</c:v>
                </c:pt>
                <c:pt idx="239">
                  <c:v>6.1491443818181003E-8</c:v>
                </c:pt>
                <c:pt idx="240">
                  <c:v>3.2435354741354601E-7</c:v>
                </c:pt>
                <c:pt idx="241">
                  <c:v>3.7960996557549199E-6</c:v>
                </c:pt>
                <c:pt idx="242">
                  <c:v>0.66209578574972805</c:v>
                </c:pt>
                <c:pt idx="243">
                  <c:v>0.99999347184201703</c:v>
                </c:pt>
                <c:pt idx="244">
                  <c:v>3.7405437855633598E-6</c:v>
                </c:pt>
                <c:pt idx="245">
                  <c:v>0.266421262526364</c:v>
                </c:pt>
                <c:pt idx="246">
                  <c:v>3.4179131443901198E-10</c:v>
                </c:pt>
                <c:pt idx="247">
                  <c:v>1.52320123097648E-7</c:v>
                </c:pt>
                <c:pt idx="248">
                  <c:v>3.6497705059634499E-9</c:v>
                </c:pt>
                <c:pt idx="249">
                  <c:v>6.4899561391898799E-8</c:v>
                </c:pt>
                <c:pt idx="250">
                  <c:v>3.6764633389698603E-5</c:v>
                </c:pt>
                <c:pt idx="251">
                  <c:v>1.88756013637571E-8</c:v>
                </c:pt>
                <c:pt idx="252">
                  <c:v>7.5707544161334401E-6</c:v>
                </c:pt>
                <c:pt idx="253">
                  <c:v>2.5153643492191E-8</c:v>
                </c:pt>
                <c:pt idx="254">
                  <c:v>3.1995446774558001E-10</c:v>
                </c:pt>
                <c:pt idx="255">
                  <c:v>7.9485565355118495E-8</c:v>
                </c:pt>
                <c:pt idx="256">
                  <c:v>1.8464412852135399E-8</c:v>
                </c:pt>
                <c:pt idx="257">
                  <c:v>7.7873515769604194E-9</c:v>
                </c:pt>
                <c:pt idx="258">
                  <c:v>0.86195745465209095</c:v>
                </c:pt>
                <c:pt idx="259">
                  <c:v>1.04820162349732E-6</c:v>
                </c:pt>
                <c:pt idx="260">
                  <c:v>1.4323838711218899E-7</c:v>
                </c:pt>
                <c:pt idx="261">
                  <c:v>2.0515644626355899E-8</c:v>
                </c:pt>
                <c:pt idx="262">
                  <c:v>2.2236882038257799E-9</c:v>
                </c:pt>
                <c:pt idx="263">
                  <c:v>1.28096775142694E-9</c:v>
                </c:pt>
                <c:pt idx="264">
                  <c:v>1.25481774130446E-7</c:v>
                </c:pt>
                <c:pt idx="265">
                  <c:v>3.7172234334359899E-9</c:v>
                </c:pt>
                <c:pt idx="266">
                  <c:v>3.4070947111733501E-9</c:v>
                </c:pt>
                <c:pt idx="267">
                  <c:v>5.5907461445875204E-10</c:v>
                </c:pt>
                <c:pt idx="268">
                  <c:v>4.9876024488169998E-9</c:v>
                </c:pt>
                <c:pt idx="269">
                  <c:v>3.9328950547056201E-7</c:v>
                </c:pt>
                <c:pt idx="270">
                  <c:v>3.1728651879848602E-8</c:v>
                </c:pt>
                <c:pt idx="271">
                  <c:v>1.76578780235513E-8</c:v>
                </c:pt>
                <c:pt idx="272">
                  <c:v>1.54473856690165E-7</c:v>
                </c:pt>
                <c:pt idx="273">
                  <c:v>5.1221657415740903E-7</c:v>
                </c:pt>
                <c:pt idx="274">
                  <c:v>8.0908195681163202E-8</c:v>
                </c:pt>
                <c:pt idx="275">
                  <c:v>0.99936114989770197</c:v>
                </c:pt>
                <c:pt idx="276">
                  <c:v>0.73661645338971105</c:v>
                </c:pt>
                <c:pt idx="277">
                  <c:v>2.4533673775501099E-7</c:v>
                </c:pt>
                <c:pt idx="278">
                  <c:v>3.10958383708565E-9</c:v>
                </c:pt>
                <c:pt idx="279">
                  <c:v>2.9834602933499799E-8</c:v>
                </c:pt>
                <c:pt idx="280">
                  <c:v>1.20215096040406E-6</c:v>
                </c:pt>
                <c:pt idx="281">
                  <c:v>2.5483298890881E-6</c:v>
                </c:pt>
                <c:pt idx="282">
                  <c:v>6.5480395519917695E-7</c:v>
                </c:pt>
                <c:pt idx="283">
                  <c:v>6.4968756166462904E-7</c:v>
                </c:pt>
                <c:pt idx="284">
                  <c:v>6.2730843745164397E-2</c:v>
                </c:pt>
                <c:pt idx="285">
                  <c:v>8.7687582121584506E-2</c:v>
                </c:pt>
                <c:pt idx="286">
                  <c:v>4.8543005674340001E-8</c:v>
                </c:pt>
                <c:pt idx="287">
                  <c:v>0.64728012731586604</c:v>
                </c:pt>
                <c:pt idx="288">
                  <c:v>9.0714525651479297E-7</c:v>
                </c:pt>
                <c:pt idx="289">
                  <c:v>5.6646397923865599E-8</c:v>
                </c:pt>
                <c:pt idx="290">
                  <c:v>2.8613566411859502E-8</c:v>
                </c:pt>
                <c:pt idx="291">
                  <c:v>3.1783652091136599E-8</c:v>
                </c:pt>
                <c:pt idx="292">
                  <c:v>1.34608764563609E-8</c:v>
                </c:pt>
                <c:pt idx="293">
                  <c:v>9.3485345909040908E-9</c:v>
                </c:pt>
                <c:pt idx="294">
                  <c:v>1.2425749460112299E-9</c:v>
                </c:pt>
                <c:pt idx="295">
                  <c:v>1.15505880175186E-8</c:v>
                </c:pt>
                <c:pt idx="296">
                  <c:v>1.6235337305641401E-8</c:v>
                </c:pt>
                <c:pt idx="297">
                  <c:v>3.5438073765004599E-8</c:v>
                </c:pt>
                <c:pt idx="298">
                  <c:v>4.5715771501209698E-7</c:v>
                </c:pt>
                <c:pt idx="299">
                  <c:v>2.3347217233956099E-8</c:v>
                </c:pt>
                <c:pt idx="300">
                  <c:v>1.2113116472798499E-6</c:v>
                </c:pt>
                <c:pt idx="301">
                  <c:v>0.27646831089358398</c:v>
                </c:pt>
                <c:pt idx="302">
                  <c:v>7.4127933007942298E-7</c:v>
                </c:pt>
                <c:pt idx="303">
                  <c:v>0.99435573017422496</c:v>
                </c:pt>
                <c:pt idx="304">
                  <c:v>1.5114917711899699E-7</c:v>
                </c:pt>
                <c:pt idx="305">
                  <c:v>1.0928315077154E-7</c:v>
                </c:pt>
                <c:pt idx="306">
                  <c:v>1.2301343944217801E-8</c:v>
                </c:pt>
                <c:pt idx="307">
                  <c:v>2.9180279994106401E-8</c:v>
                </c:pt>
                <c:pt idx="308">
                  <c:v>6.8190270015946998E-7</c:v>
                </c:pt>
                <c:pt idx="309">
                  <c:v>1.75500067735508E-6</c:v>
                </c:pt>
                <c:pt idx="310">
                  <c:v>0.61333566297778797</c:v>
                </c:pt>
                <c:pt idx="311">
                  <c:v>1.45532267285569E-6</c:v>
                </c:pt>
                <c:pt idx="312">
                  <c:v>0.82788220426891501</c:v>
                </c:pt>
                <c:pt idx="313">
                  <c:v>6.0566659449668201E-5</c:v>
                </c:pt>
                <c:pt idx="314">
                  <c:v>0.45051587831838202</c:v>
                </c:pt>
                <c:pt idx="315">
                  <c:v>2.7175686671788298E-7</c:v>
                </c:pt>
                <c:pt idx="316">
                  <c:v>8.4250136182991E-9</c:v>
                </c:pt>
                <c:pt idx="317">
                  <c:v>5.0781808403027398E-8</c:v>
                </c:pt>
                <c:pt idx="318">
                  <c:v>4.4940272376996902E-2</c:v>
                </c:pt>
                <c:pt idx="319">
                  <c:v>0.99999901024524795</c:v>
                </c:pt>
                <c:pt idx="320">
                  <c:v>0.99998364779191096</c:v>
                </c:pt>
                <c:pt idx="321">
                  <c:v>0.999999351676916</c:v>
                </c:pt>
                <c:pt idx="322">
                  <c:v>0.99999694867187305</c:v>
                </c:pt>
                <c:pt idx="323">
                  <c:v>0.99586358168571698</c:v>
                </c:pt>
                <c:pt idx="324">
                  <c:v>6.5157440033840806E-8</c:v>
                </c:pt>
                <c:pt idx="325">
                  <c:v>0.99999553403778796</c:v>
                </c:pt>
                <c:pt idx="326">
                  <c:v>2.5644936053829998E-7</c:v>
                </c:pt>
                <c:pt idx="327">
                  <c:v>0.40934113920357101</c:v>
                </c:pt>
                <c:pt idx="328">
                  <c:v>0.99999926256160898</c:v>
                </c:pt>
                <c:pt idx="329">
                  <c:v>0.476518970408776</c:v>
                </c:pt>
                <c:pt idx="330">
                  <c:v>0.17468538941532999</c:v>
                </c:pt>
                <c:pt idx="331">
                  <c:v>0.90960911924806298</c:v>
                </c:pt>
                <c:pt idx="332">
                  <c:v>0.44305989298917198</c:v>
                </c:pt>
                <c:pt idx="333">
                  <c:v>0.21725920925057199</c:v>
                </c:pt>
                <c:pt idx="334">
                  <c:v>1.9773023387954701E-10</c:v>
                </c:pt>
                <c:pt idx="335">
                  <c:v>6.5347917376122E-2</c:v>
                </c:pt>
                <c:pt idx="336">
                  <c:v>0.57386404880825503</c:v>
                </c:pt>
                <c:pt idx="337">
                  <c:v>1.64396134478855E-4</c:v>
                </c:pt>
                <c:pt idx="338">
                  <c:v>0.91965886709663602</c:v>
                </c:pt>
                <c:pt idx="339">
                  <c:v>7.8768735519546892E-9</c:v>
                </c:pt>
                <c:pt idx="340">
                  <c:v>8.8040966824879194E-8</c:v>
                </c:pt>
                <c:pt idx="341">
                  <c:v>5.5487424623454998E-9</c:v>
                </c:pt>
                <c:pt idx="342">
                  <c:v>1.3801950913102701E-8</c:v>
                </c:pt>
                <c:pt idx="343">
                  <c:v>1.81254766411233E-6</c:v>
                </c:pt>
                <c:pt idx="344">
                  <c:v>3.0383689105100801E-9</c:v>
                </c:pt>
                <c:pt idx="345">
                  <c:v>8.2948591415710399E-8</c:v>
                </c:pt>
                <c:pt idx="346">
                  <c:v>1.7205808290575199E-8</c:v>
                </c:pt>
                <c:pt idx="347">
                  <c:v>4.8215879037418002E-8</c:v>
                </c:pt>
                <c:pt idx="348">
                  <c:v>0.86194984264467001</c:v>
                </c:pt>
                <c:pt idx="349">
                  <c:v>0.99999211740048499</c:v>
                </c:pt>
                <c:pt idx="350">
                  <c:v>0.14088270582856599</c:v>
                </c:pt>
                <c:pt idx="351">
                  <c:v>0.99999642377578601</c:v>
                </c:pt>
                <c:pt idx="352">
                  <c:v>0.97409887010328799</c:v>
                </c:pt>
                <c:pt idx="353">
                  <c:v>3.6524003304834797E-8</c:v>
                </c:pt>
                <c:pt idx="354">
                  <c:v>4.9562041218119202E-9</c:v>
                </c:pt>
                <c:pt idx="355">
                  <c:v>2.14272901399975E-9</c:v>
                </c:pt>
                <c:pt idx="356">
                  <c:v>3.1089453003635902E-7</c:v>
                </c:pt>
                <c:pt idx="357">
                  <c:v>2.8816891558959201E-3</c:v>
                </c:pt>
                <c:pt idx="358">
                  <c:v>1.72436571582403E-7</c:v>
                </c:pt>
                <c:pt idx="359">
                  <c:v>2.31824535402472E-8</c:v>
                </c:pt>
                <c:pt idx="360">
                  <c:v>0.45139926201380098</c:v>
                </c:pt>
                <c:pt idx="361">
                  <c:v>1.39046740507706E-2</c:v>
                </c:pt>
                <c:pt idx="362">
                  <c:v>0.78953554381705704</c:v>
                </c:pt>
                <c:pt idx="363">
                  <c:v>2.4885489233659701E-8</c:v>
                </c:pt>
                <c:pt idx="364">
                  <c:v>2.8729024188945601E-8</c:v>
                </c:pt>
                <c:pt idx="365">
                  <c:v>6.93299136699716E-9</c:v>
                </c:pt>
                <c:pt idx="366">
                  <c:v>7.8338065685629199E-8</c:v>
                </c:pt>
                <c:pt idx="367">
                  <c:v>2.0939522388174901E-8</c:v>
                </c:pt>
                <c:pt idx="368">
                  <c:v>0.33613179408025101</c:v>
                </c:pt>
                <c:pt idx="369">
                  <c:v>0.455071180518478</c:v>
                </c:pt>
                <c:pt idx="370">
                  <c:v>1.89138477243906E-6</c:v>
                </c:pt>
                <c:pt idx="371">
                  <c:v>0.45816858410573102</c:v>
                </c:pt>
                <c:pt idx="372">
                  <c:v>0.225014444327926</c:v>
                </c:pt>
                <c:pt idx="373">
                  <c:v>0.508045361445291</c:v>
                </c:pt>
                <c:pt idx="374">
                  <c:v>9.2551385078559606E-8</c:v>
                </c:pt>
                <c:pt idx="375">
                  <c:v>1.05340730233351E-7</c:v>
                </c:pt>
                <c:pt idx="376">
                  <c:v>4.3010501835187301E-8</c:v>
                </c:pt>
                <c:pt idx="377">
                  <c:v>2.6648743441232901E-6</c:v>
                </c:pt>
                <c:pt idx="378">
                  <c:v>0.40004673175456401</c:v>
                </c:pt>
                <c:pt idx="379">
                  <c:v>1.8636164251993101E-8</c:v>
                </c:pt>
                <c:pt idx="380">
                  <c:v>5.3724798426027001E-8</c:v>
                </c:pt>
                <c:pt idx="381">
                  <c:v>2.8283693005823901E-7</c:v>
                </c:pt>
                <c:pt idx="382">
                  <c:v>6.8359753087666201E-9</c:v>
                </c:pt>
                <c:pt idx="383">
                  <c:v>1.06319586886403E-9</c:v>
                </c:pt>
                <c:pt idx="384">
                  <c:v>2.4452560740478501E-9</c:v>
                </c:pt>
                <c:pt idx="385">
                  <c:v>1.0359803903213901E-6</c:v>
                </c:pt>
                <c:pt idx="386">
                  <c:v>1.4027121068165601E-5</c:v>
                </c:pt>
                <c:pt idx="387">
                  <c:v>4.4166253791941697E-9</c:v>
                </c:pt>
                <c:pt idx="388">
                  <c:v>2.1873760983189901E-8</c:v>
                </c:pt>
                <c:pt idx="389">
                  <c:v>4.4075771619034098E-8</c:v>
                </c:pt>
                <c:pt idx="390">
                  <c:v>2.93293376018735E-8</c:v>
                </c:pt>
                <c:pt idx="391">
                  <c:v>7.3371773120321996E-10</c:v>
                </c:pt>
                <c:pt idx="392">
                  <c:v>1.2163886425387801E-6</c:v>
                </c:pt>
                <c:pt idx="393">
                  <c:v>6.7460170887678097E-9</c:v>
                </c:pt>
                <c:pt idx="394">
                  <c:v>1.2238474620779501E-8</c:v>
                </c:pt>
                <c:pt idx="395">
                  <c:v>9.9262299323220298E-10</c:v>
                </c:pt>
                <c:pt idx="396">
                  <c:v>4.5670489188742001E-8</c:v>
                </c:pt>
                <c:pt idx="397">
                  <c:v>1.63487758944677E-8</c:v>
                </c:pt>
                <c:pt idx="398">
                  <c:v>1.33781645041579E-7</c:v>
                </c:pt>
                <c:pt idx="399">
                  <c:v>1.92418620977569E-7</c:v>
                </c:pt>
                <c:pt idx="400">
                  <c:v>1.8867641311999599E-8</c:v>
                </c:pt>
                <c:pt idx="401">
                  <c:v>8.9458744125801093E-9</c:v>
                </c:pt>
                <c:pt idx="402">
                  <c:v>6.05592326952371E-9</c:v>
                </c:pt>
                <c:pt idx="403">
                  <c:v>5.02355228341079E-8</c:v>
                </c:pt>
                <c:pt idx="404">
                  <c:v>1.2893160658007099E-8</c:v>
                </c:pt>
                <c:pt idx="405">
                  <c:v>6.0007832379603604E-9</c:v>
                </c:pt>
                <c:pt idx="406">
                  <c:v>1.28960728752624E-8</c:v>
                </c:pt>
                <c:pt idx="407">
                  <c:v>1.7077676159766301E-7</c:v>
                </c:pt>
                <c:pt idx="408">
                  <c:v>1.9010922863116101E-9</c:v>
                </c:pt>
                <c:pt idx="409">
                  <c:v>5.4146608198828496E-9</c:v>
                </c:pt>
                <c:pt idx="410">
                  <c:v>4.2462396583481498E-8</c:v>
                </c:pt>
                <c:pt idx="411">
                  <c:v>4.2180769154743998E-10</c:v>
                </c:pt>
                <c:pt idx="412">
                  <c:v>9.2161683509685501E-7</c:v>
                </c:pt>
                <c:pt idx="413">
                  <c:v>0.88258289316554805</c:v>
                </c:pt>
                <c:pt idx="414">
                  <c:v>1.1470675590916199E-6</c:v>
                </c:pt>
                <c:pt idx="415">
                  <c:v>3.8588985149660601E-7</c:v>
                </c:pt>
                <c:pt idx="416">
                  <c:v>2.6342714013241002E-10</c:v>
                </c:pt>
                <c:pt idx="417">
                  <c:v>1.7359620108023401E-8</c:v>
                </c:pt>
                <c:pt idx="418">
                  <c:v>5.5295143472614297E-7</c:v>
                </c:pt>
                <c:pt idx="419">
                  <c:v>6.1982299846478698E-6</c:v>
                </c:pt>
                <c:pt idx="420">
                  <c:v>6.5192717208189897E-6</c:v>
                </c:pt>
                <c:pt idx="421">
                  <c:v>0.59537436924420395</c:v>
                </c:pt>
                <c:pt idx="422">
                  <c:v>6.63501337702783E-9</c:v>
                </c:pt>
                <c:pt idx="423">
                  <c:v>2.8837679057338301E-6</c:v>
                </c:pt>
                <c:pt idx="424">
                  <c:v>4.2527725743968104E-6</c:v>
                </c:pt>
                <c:pt idx="425">
                  <c:v>2.1711502229459401E-7</c:v>
                </c:pt>
                <c:pt idx="426">
                  <c:v>2.1288190446543699E-7</c:v>
                </c:pt>
                <c:pt idx="427">
                  <c:v>1.01614185628384E-7</c:v>
                </c:pt>
                <c:pt idx="428">
                  <c:v>2.00602383312882E-8</c:v>
                </c:pt>
                <c:pt idx="429">
                  <c:v>3.6217641246244801E-8</c:v>
                </c:pt>
                <c:pt idx="430">
                  <c:v>1.65555681790521E-4</c:v>
                </c:pt>
                <c:pt idx="431">
                  <c:v>5.4085261972832399E-8</c:v>
                </c:pt>
                <c:pt idx="432">
                  <c:v>5.5420037213946196E-7</c:v>
                </c:pt>
                <c:pt idx="433">
                  <c:v>2.9238429684134898E-9</c:v>
                </c:pt>
                <c:pt idx="434">
                  <c:v>5.6452872689492098E-9</c:v>
                </c:pt>
                <c:pt idx="435">
                  <c:v>8.9999372923933199E-8</c:v>
                </c:pt>
                <c:pt idx="436">
                  <c:v>3.9031385871262101E-8</c:v>
                </c:pt>
                <c:pt idx="437">
                  <c:v>1.3998644649507101E-9</c:v>
                </c:pt>
                <c:pt idx="438">
                  <c:v>3.7620631192221799E-7</c:v>
                </c:pt>
                <c:pt idx="439">
                  <c:v>1.86467418006182E-8</c:v>
                </c:pt>
                <c:pt idx="440">
                  <c:v>4.7972753408045502E-8</c:v>
                </c:pt>
                <c:pt idx="441">
                  <c:v>7.1256370866674296E-8</c:v>
                </c:pt>
                <c:pt idx="442">
                  <c:v>1.38094944474058E-9</c:v>
                </c:pt>
                <c:pt idx="443">
                  <c:v>3.4187087486687203E-8</c:v>
                </c:pt>
                <c:pt idx="444">
                  <c:v>0.14165415627348901</c:v>
                </c:pt>
                <c:pt idx="445">
                  <c:v>7.7035141113237505E-7</c:v>
                </c:pt>
                <c:pt idx="446">
                  <c:v>0.72902495018043101</c:v>
                </c:pt>
                <c:pt idx="447">
                  <c:v>0.73033563615540997</c:v>
                </c:pt>
                <c:pt idx="448">
                  <c:v>6.2542344724201003E-6</c:v>
                </c:pt>
                <c:pt idx="449">
                  <c:v>3.9862552672905698E-8</c:v>
                </c:pt>
                <c:pt idx="450">
                  <c:v>0.54748555354014805</c:v>
                </c:pt>
                <c:pt idx="451">
                  <c:v>2.3245909759182101E-7</c:v>
                </c:pt>
                <c:pt idx="452">
                  <c:v>0.17025401328879999</c:v>
                </c:pt>
                <c:pt idx="453">
                  <c:v>7.2382622949983797E-9</c:v>
                </c:pt>
                <c:pt idx="454">
                  <c:v>1.87538388702186E-7</c:v>
                </c:pt>
                <c:pt idx="455">
                  <c:v>2.88290240943226E-2</c:v>
                </c:pt>
                <c:pt idx="456">
                  <c:v>5.6316461537469198E-9</c:v>
                </c:pt>
                <c:pt idx="457">
                  <c:v>4.1164217732554997E-7</c:v>
                </c:pt>
                <c:pt idx="458">
                  <c:v>1.5490928917811899E-5</c:v>
                </c:pt>
                <c:pt idx="459">
                  <c:v>9.0277548305136902E-7</c:v>
                </c:pt>
                <c:pt idx="460">
                  <c:v>2.1623794974031299E-10</c:v>
                </c:pt>
                <c:pt idx="461">
                  <c:v>1.9969730713658199E-8</c:v>
                </c:pt>
                <c:pt idx="462">
                  <c:v>2.4284436029779699E-7</c:v>
                </c:pt>
                <c:pt idx="463">
                  <c:v>4.0582773819206999E-8</c:v>
                </c:pt>
                <c:pt idx="464">
                  <c:v>0.61186971453651395</c:v>
                </c:pt>
                <c:pt idx="465">
                  <c:v>0.99999989156750801</c:v>
                </c:pt>
                <c:pt idx="466">
                  <c:v>6.0709080477923898E-6</c:v>
                </c:pt>
                <c:pt idx="467">
                  <c:v>0.71033524648412405</c:v>
                </c:pt>
                <c:pt idx="468">
                  <c:v>8.8834255488357801E-10</c:v>
                </c:pt>
                <c:pt idx="469">
                  <c:v>1.01360017968768E-5</c:v>
                </c:pt>
                <c:pt idx="470">
                  <c:v>0.54516717671185999</c:v>
                </c:pt>
                <c:pt idx="471">
                  <c:v>8.4384386473770601E-8</c:v>
                </c:pt>
                <c:pt idx="472">
                  <c:v>1.31196179078198E-6</c:v>
                </c:pt>
                <c:pt idx="473">
                  <c:v>9.3936734604544005E-9</c:v>
                </c:pt>
                <c:pt idx="474">
                  <c:v>3.6771571170510502E-4</c:v>
                </c:pt>
                <c:pt idx="475">
                  <c:v>8.4944664138783295E-7</c:v>
                </c:pt>
                <c:pt idx="476">
                  <c:v>9.6204707953963501E-9</c:v>
                </c:pt>
                <c:pt idx="477">
                  <c:v>1.8525522157483701E-7</c:v>
                </c:pt>
                <c:pt idx="478">
                  <c:v>1.7985891121888201E-8</c:v>
                </c:pt>
                <c:pt idx="479">
                  <c:v>0.27525246580720603</c:v>
                </c:pt>
                <c:pt idx="480">
                  <c:v>0.81625058720485599</c:v>
                </c:pt>
                <c:pt idx="481">
                  <c:v>0.83277666574335596</c:v>
                </c:pt>
                <c:pt idx="482">
                  <c:v>0.98702565298787004</c:v>
                </c:pt>
                <c:pt idx="483">
                  <c:v>4.4399554675847401E-9</c:v>
                </c:pt>
                <c:pt idx="484">
                  <c:v>0.97461493832795998</c:v>
                </c:pt>
                <c:pt idx="485">
                  <c:v>2.4271884247779998E-7</c:v>
                </c:pt>
                <c:pt idx="486">
                  <c:v>1.7519390557649499E-7</c:v>
                </c:pt>
                <c:pt idx="487">
                  <c:v>2.1134392026202201E-7</c:v>
                </c:pt>
                <c:pt idx="488">
                  <c:v>0.21061680101661101</c:v>
                </c:pt>
                <c:pt idx="489">
                  <c:v>1.4552353682040999E-8</c:v>
                </c:pt>
                <c:pt idx="490">
                  <c:v>0.192240030936731</c:v>
                </c:pt>
                <c:pt idx="491">
                  <c:v>0.27332819994943702</c:v>
                </c:pt>
                <c:pt idx="492">
                  <c:v>0.107791526056271</c:v>
                </c:pt>
                <c:pt idx="493">
                  <c:v>0.82905577289070198</c:v>
                </c:pt>
                <c:pt idx="494">
                  <c:v>0.76273305851452899</c:v>
                </c:pt>
                <c:pt idx="495">
                  <c:v>0.999999835371012</c:v>
                </c:pt>
                <c:pt idx="496">
                  <c:v>7.4670180417929097E-2</c:v>
                </c:pt>
                <c:pt idx="497">
                  <c:v>3.0993428046238399E-4</c:v>
                </c:pt>
                <c:pt idx="498">
                  <c:v>0.20248227787386999</c:v>
                </c:pt>
                <c:pt idx="499">
                  <c:v>2.8288489747923E-3</c:v>
                </c:pt>
                <c:pt idx="500">
                  <c:v>0.46071714203990899</c:v>
                </c:pt>
                <c:pt idx="501">
                  <c:v>0.31022199736941602</c:v>
                </c:pt>
                <c:pt idx="502">
                  <c:v>3.4414481414446297E-8</c:v>
                </c:pt>
                <c:pt idx="503">
                  <c:v>1.7002329652399099E-7</c:v>
                </c:pt>
                <c:pt idx="504">
                  <c:v>0.63674154827497997</c:v>
                </c:pt>
                <c:pt idx="505">
                  <c:v>0.95096490135245604</c:v>
                </c:pt>
                <c:pt idx="506">
                  <c:v>0.45072706158876502</c:v>
                </c:pt>
                <c:pt idx="507">
                  <c:v>0.96190905285063599</c:v>
                </c:pt>
                <c:pt idx="508">
                  <c:v>0.64200796203218802</c:v>
                </c:pt>
                <c:pt idx="509">
                  <c:v>2.91990189868725E-10</c:v>
                </c:pt>
                <c:pt idx="510">
                  <c:v>1.7708000926392E-6</c:v>
                </c:pt>
                <c:pt idx="511">
                  <c:v>0.37758210104235002</c:v>
                </c:pt>
                <c:pt idx="512">
                  <c:v>0.54535353299535805</c:v>
                </c:pt>
                <c:pt idx="513">
                  <c:v>4.6379091238041702E-2</c:v>
                </c:pt>
                <c:pt idx="514">
                  <c:v>1.7263607924805899E-6</c:v>
                </c:pt>
                <c:pt idx="515">
                  <c:v>0.70746698639111905</c:v>
                </c:pt>
                <c:pt idx="516">
                  <c:v>1.5320892706040499E-8</c:v>
                </c:pt>
                <c:pt idx="517">
                  <c:v>0.130257408114095</c:v>
                </c:pt>
                <c:pt idx="518">
                  <c:v>0.42955174867292101</c:v>
                </c:pt>
                <c:pt idx="519">
                  <c:v>0.99878844725245297</c:v>
                </c:pt>
                <c:pt idx="520">
                  <c:v>0.42657801804828399</c:v>
                </c:pt>
                <c:pt idx="521">
                  <c:v>0.57687926325152195</c:v>
                </c:pt>
                <c:pt idx="522">
                  <c:v>0.94724147107471901</c:v>
                </c:pt>
                <c:pt idx="523">
                  <c:v>0.223371394691187</c:v>
                </c:pt>
                <c:pt idx="524">
                  <c:v>0.104741285624442</c:v>
                </c:pt>
                <c:pt idx="525">
                  <c:v>0.56718222821923603</c:v>
                </c:pt>
                <c:pt idx="526">
                  <c:v>1.17240507285323E-6</c:v>
                </c:pt>
                <c:pt idx="527">
                  <c:v>0.74767146811026997</c:v>
                </c:pt>
                <c:pt idx="528">
                  <c:v>0.937271482396836</c:v>
                </c:pt>
                <c:pt idx="529">
                  <c:v>0.96463514104054804</c:v>
                </c:pt>
                <c:pt idx="530">
                  <c:v>2.03039098668824E-4</c:v>
                </c:pt>
                <c:pt idx="531">
                  <c:v>0.59051967275088002</c:v>
                </c:pt>
                <c:pt idx="532">
                  <c:v>4.2327800766995403E-7</c:v>
                </c:pt>
                <c:pt idx="533">
                  <c:v>1.2135614480405101E-7</c:v>
                </c:pt>
                <c:pt idx="534">
                  <c:v>3.39623265515776E-8</c:v>
                </c:pt>
                <c:pt idx="535">
                  <c:v>1.08266064502374E-7</c:v>
                </c:pt>
                <c:pt idx="536">
                  <c:v>1.54681319984064E-6</c:v>
                </c:pt>
                <c:pt idx="537">
                  <c:v>5.5087420928006899E-8</c:v>
                </c:pt>
                <c:pt idx="538">
                  <c:v>0.67536695460144303</c:v>
                </c:pt>
                <c:pt idx="539">
                  <c:v>0.99987207649098198</c:v>
                </c:pt>
                <c:pt idx="540">
                  <c:v>0.24791395926118401</c:v>
                </c:pt>
                <c:pt idx="541">
                  <c:v>0.63275882054378196</c:v>
                </c:pt>
                <c:pt idx="542">
                  <c:v>2.16014741774549E-6</c:v>
                </c:pt>
                <c:pt idx="543">
                  <c:v>3.9463656396148303E-6</c:v>
                </c:pt>
                <c:pt idx="544">
                  <c:v>2.0341895672376902E-8</c:v>
                </c:pt>
                <c:pt idx="545">
                  <c:v>4.4680258283979598E-9</c:v>
                </c:pt>
                <c:pt idx="546">
                  <c:v>2.9382827406213401E-8</c:v>
                </c:pt>
                <c:pt idx="547">
                  <c:v>2.64750386355912E-9</c:v>
                </c:pt>
                <c:pt idx="548">
                  <c:v>0.280422795311076</c:v>
                </c:pt>
                <c:pt idx="549">
                  <c:v>1.7991293369179799E-8</c:v>
                </c:pt>
                <c:pt idx="550">
                  <c:v>0.98565174250963805</c:v>
                </c:pt>
                <c:pt idx="551">
                  <c:v>1.2716943514044001E-8</c:v>
                </c:pt>
                <c:pt idx="552">
                  <c:v>2.40157608731276E-7</c:v>
                </c:pt>
                <c:pt idx="553">
                  <c:v>0.97392210072534302</c:v>
                </c:pt>
                <c:pt idx="554">
                  <c:v>3.9754155252901796E-9</c:v>
                </c:pt>
                <c:pt idx="555">
                  <c:v>2.5641211449654301E-9</c:v>
                </c:pt>
                <c:pt idx="556">
                  <c:v>2.4040476734684901E-8</c:v>
                </c:pt>
                <c:pt idx="557">
                  <c:v>2.31301685229842E-7</c:v>
                </c:pt>
                <c:pt idx="558">
                  <c:v>6.7071597762140699E-8</c:v>
                </c:pt>
                <c:pt idx="559">
                  <c:v>0.61974709783354098</c:v>
                </c:pt>
                <c:pt idx="560">
                  <c:v>0.166558895664394</c:v>
                </c:pt>
                <c:pt idx="561">
                  <c:v>0.91750354862844796</c:v>
                </c:pt>
                <c:pt idx="562">
                  <c:v>2.7368988201883802E-2</c:v>
                </c:pt>
                <c:pt idx="563">
                  <c:v>1.6273402766032499E-6</c:v>
                </c:pt>
                <c:pt idx="564">
                  <c:v>6.6948403728403102E-8</c:v>
                </c:pt>
                <c:pt idx="565">
                  <c:v>8.9215204838533402E-8</c:v>
                </c:pt>
                <c:pt idx="566">
                  <c:v>1.6645494766705E-9</c:v>
                </c:pt>
                <c:pt idx="567">
                  <c:v>1.09372756262043E-9</c:v>
                </c:pt>
                <c:pt idx="568">
                  <c:v>0.70559372693248701</c:v>
                </c:pt>
                <c:pt idx="569">
                  <c:v>3.8685191944909798E-8</c:v>
                </c:pt>
                <c:pt idx="570">
                  <c:v>5.96097647935821E-5</c:v>
                </c:pt>
                <c:pt idx="571">
                  <c:v>0.52056204535305906</c:v>
                </c:pt>
                <c:pt idx="572">
                  <c:v>0.94679211254141404</c:v>
                </c:pt>
                <c:pt idx="573">
                  <c:v>0.93886550867916196</c:v>
                </c:pt>
                <c:pt idx="574">
                  <c:v>0.50623194515025405</c:v>
                </c:pt>
                <c:pt idx="575">
                  <c:v>0.93223847400496096</c:v>
                </c:pt>
                <c:pt idx="576">
                  <c:v>2.9605465415755599E-5</c:v>
                </c:pt>
                <c:pt idx="577">
                  <c:v>8.09286140136974E-2</c:v>
                </c:pt>
                <c:pt idx="578">
                  <c:v>0.54721391750014003</c:v>
                </c:pt>
                <c:pt idx="579">
                  <c:v>0.96524534761704395</c:v>
                </c:pt>
                <c:pt idx="580">
                  <c:v>0.66196553117551504</c:v>
                </c:pt>
                <c:pt idx="581">
                  <c:v>0.86217352469517605</c:v>
                </c:pt>
                <c:pt idx="582">
                  <c:v>3.3990329841825001E-5</c:v>
                </c:pt>
                <c:pt idx="583">
                  <c:v>0.17995429802001101</c:v>
                </c:pt>
                <c:pt idx="584">
                  <c:v>0.28341174263512198</c:v>
                </c:pt>
                <c:pt idx="585">
                  <c:v>4.5808379600167298E-7</c:v>
                </c:pt>
                <c:pt idx="586">
                  <c:v>2.9055238887596701E-8</c:v>
                </c:pt>
                <c:pt idx="587">
                  <c:v>6.5429303680697398E-10</c:v>
                </c:pt>
                <c:pt idx="588">
                  <c:v>3.4928164750759202E-8</c:v>
                </c:pt>
                <c:pt idx="589">
                  <c:v>8.30013795968704E-7</c:v>
                </c:pt>
                <c:pt idx="590">
                  <c:v>8.3187358446027794E-8</c:v>
                </c:pt>
                <c:pt idx="591">
                  <c:v>0.81970827244412903</c:v>
                </c:pt>
                <c:pt idx="592">
                  <c:v>2.6440745957560701E-8</c:v>
                </c:pt>
                <c:pt idx="593">
                  <c:v>2.4416945727392701E-6</c:v>
                </c:pt>
                <c:pt idx="594">
                  <c:v>1.63637573308957E-7</c:v>
                </c:pt>
                <c:pt idx="595">
                  <c:v>5.9171877985640703E-8</c:v>
                </c:pt>
                <c:pt idx="596">
                  <c:v>8.9569664665899199E-8</c:v>
                </c:pt>
                <c:pt idx="597">
                  <c:v>1.3214459667375501E-7</c:v>
                </c:pt>
                <c:pt idx="598">
                  <c:v>1.9262929652241701E-7</c:v>
                </c:pt>
                <c:pt idx="599">
                  <c:v>0.98918090922974899</c:v>
                </c:pt>
                <c:pt idx="600">
                  <c:v>0.93131953457683703</c:v>
                </c:pt>
                <c:pt idx="601">
                  <c:v>2.19722616370595E-5</c:v>
                </c:pt>
                <c:pt idx="602">
                  <c:v>1.0720220117346501E-3</c:v>
                </c:pt>
                <c:pt idx="603">
                  <c:v>0.99999508583982499</c:v>
                </c:pt>
                <c:pt idx="604">
                  <c:v>1.80937668385739E-9</c:v>
                </c:pt>
                <c:pt idx="605">
                  <c:v>0.69576924192387402</c:v>
                </c:pt>
                <c:pt idx="606">
                  <c:v>9.7468029077254109E-7</c:v>
                </c:pt>
                <c:pt idx="607">
                  <c:v>8.2985710351958295E-7</c:v>
                </c:pt>
                <c:pt idx="608">
                  <c:v>0.37333727043210801</c:v>
                </c:pt>
                <c:pt idx="609">
                  <c:v>0.99229974553000799</c:v>
                </c:pt>
                <c:pt idx="610">
                  <c:v>5.43428362394159E-8</c:v>
                </c:pt>
                <c:pt idx="611">
                  <c:v>1.96114035975151E-4</c:v>
                </c:pt>
                <c:pt idx="612">
                  <c:v>7.2287305406692797E-8</c:v>
                </c:pt>
                <c:pt idx="613">
                  <c:v>3.4009435460833E-10</c:v>
                </c:pt>
                <c:pt idx="614">
                  <c:v>1.27114125105747E-8</c:v>
                </c:pt>
                <c:pt idx="615">
                  <c:v>2.42349246066201E-6</c:v>
                </c:pt>
                <c:pt idx="616">
                  <c:v>1.83405481615658E-7</c:v>
                </c:pt>
                <c:pt idx="617">
                  <c:v>6.3027656119155702E-5</c:v>
                </c:pt>
                <c:pt idx="618">
                  <c:v>1.2245860351013401E-8</c:v>
                </c:pt>
                <c:pt idx="619">
                  <c:v>3.4164812680667799E-7</c:v>
                </c:pt>
                <c:pt idx="620">
                  <c:v>2.9725875653464102E-9</c:v>
                </c:pt>
                <c:pt idx="621">
                  <c:v>1.48483849965389E-7</c:v>
                </c:pt>
                <c:pt idx="622">
                  <c:v>4.7801838601556297E-7</c:v>
                </c:pt>
                <c:pt idx="623">
                  <c:v>5.1591502768836196E-7</c:v>
                </c:pt>
                <c:pt idx="624">
                  <c:v>6.83143730436102E-7</c:v>
                </c:pt>
                <c:pt idx="625">
                  <c:v>3.67307086175399E-5</c:v>
                </c:pt>
                <c:pt idx="626">
                  <c:v>3.4574559957838601E-9</c:v>
                </c:pt>
                <c:pt idx="627">
                  <c:v>1.8490938959386299E-8</c:v>
                </c:pt>
                <c:pt idx="628">
                  <c:v>4.0835416724918902E-8</c:v>
                </c:pt>
                <c:pt idx="629">
                  <c:v>3.4377132110050902E-7</c:v>
                </c:pt>
                <c:pt idx="630">
                  <c:v>8.3338430368326797E-8</c:v>
                </c:pt>
                <c:pt idx="631">
                  <c:v>0.91317882192417998</c:v>
                </c:pt>
                <c:pt idx="632">
                  <c:v>4.5642342802089401E-8</c:v>
                </c:pt>
                <c:pt idx="633">
                  <c:v>8.4549321086739301E-7</c:v>
                </c:pt>
                <c:pt idx="634">
                  <c:v>3.9134141492014899E-7</c:v>
                </c:pt>
                <c:pt idx="635">
                  <c:v>1.5585344187881701E-9</c:v>
                </c:pt>
                <c:pt idx="636">
                  <c:v>6.7533503655427502E-7</c:v>
                </c:pt>
                <c:pt idx="637">
                  <c:v>0.59116464064019403</c:v>
                </c:pt>
                <c:pt idx="638">
                  <c:v>0.55674690273749305</c:v>
                </c:pt>
                <c:pt idx="639">
                  <c:v>1.0873826583878801E-9</c:v>
                </c:pt>
                <c:pt idx="640">
                  <c:v>4.6922706554370698E-8</c:v>
                </c:pt>
                <c:pt idx="641">
                  <c:v>4.1150088047884299E-7</c:v>
                </c:pt>
                <c:pt idx="642">
                  <c:v>8.0299068766859404E-8</c:v>
                </c:pt>
                <c:pt idx="643">
                  <c:v>6.3745209065333797E-9</c:v>
                </c:pt>
                <c:pt idx="644">
                  <c:v>6.5675849175936095E-8</c:v>
                </c:pt>
                <c:pt idx="645">
                  <c:v>0.73784742690612004</c:v>
                </c:pt>
                <c:pt idx="646">
                  <c:v>0.88306625820673001</c:v>
                </c:pt>
                <c:pt idx="647">
                  <c:v>1.2673686147819501E-8</c:v>
                </c:pt>
                <c:pt idx="648">
                  <c:v>4.8855176403645601E-9</c:v>
                </c:pt>
                <c:pt idx="649">
                  <c:v>1.08032143781497E-8</c:v>
                </c:pt>
                <c:pt idx="650">
                  <c:v>0.86362895700025799</c:v>
                </c:pt>
                <c:pt idx="651">
                  <c:v>0.59445430614777295</c:v>
                </c:pt>
                <c:pt idx="652">
                  <c:v>0.60211733405381196</c:v>
                </c:pt>
                <c:pt idx="653">
                  <c:v>2.96149387855486E-8</c:v>
                </c:pt>
                <c:pt idx="654">
                  <c:v>3.1080717788254702E-9</c:v>
                </c:pt>
                <c:pt idx="655">
                  <c:v>3.1503655265133798E-4</c:v>
                </c:pt>
                <c:pt idx="656">
                  <c:v>0.36289492284428199</c:v>
                </c:pt>
                <c:pt idx="657">
                  <c:v>2.20148618019267E-8</c:v>
                </c:pt>
                <c:pt idx="658">
                  <c:v>2.3864607966656101E-8</c:v>
                </c:pt>
                <c:pt idx="659">
                  <c:v>1.5289993045846901E-7</c:v>
                </c:pt>
                <c:pt idx="660">
                  <c:v>4.3530377940828998E-3</c:v>
                </c:pt>
                <c:pt idx="661">
                  <c:v>0.92167231733062505</c:v>
                </c:pt>
                <c:pt idx="662">
                  <c:v>2.5796122217061502E-6</c:v>
                </c:pt>
                <c:pt idx="663">
                  <c:v>7.5785892872734302E-10</c:v>
                </c:pt>
                <c:pt idx="664">
                  <c:v>1.9547579305339799E-8</c:v>
                </c:pt>
                <c:pt idx="665">
                  <c:v>5.8125554360694201E-9</c:v>
                </c:pt>
                <c:pt idx="666">
                  <c:v>1.0488694179166801E-9</c:v>
                </c:pt>
                <c:pt idx="667">
                  <c:v>0.21137467783029401</c:v>
                </c:pt>
                <c:pt idx="668">
                  <c:v>1.2214850351876E-7</c:v>
                </c:pt>
                <c:pt idx="669">
                  <c:v>1.70865510211318E-7</c:v>
                </c:pt>
                <c:pt idx="670">
                  <c:v>0.99885179377600497</c:v>
                </c:pt>
                <c:pt idx="671">
                  <c:v>0.99997875490197496</c:v>
                </c:pt>
                <c:pt idx="672">
                  <c:v>0.16520444846853899</c:v>
                </c:pt>
                <c:pt idx="673">
                  <c:v>6.8061600206176104E-9</c:v>
                </c:pt>
                <c:pt idx="674">
                  <c:v>1.51831871387051E-7</c:v>
                </c:pt>
                <c:pt idx="675">
                  <c:v>2.1107000160199601E-8</c:v>
                </c:pt>
                <c:pt idx="676">
                  <c:v>2.61110382492639E-6</c:v>
                </c:pt>
                <c:pt idx="677">
                  <c:v>9.5303375037643204E-2</c:v>
                </c:pt>
                <c:pt idx="678">
                  <c:v>1.24254718082505E-8</c:v>
                </c:pt>
                <c:pt idx="679">
                  <c:v>3.02505051281525E-8</c:v>
                </c:pt>
                <c:pt idx="680">
                  <c:v>4.0529893801867699E-10</c:v>
                </c:pt>
                <c:pt idx="681">
                  <c:v>1.7540706519570101E-7</c:v>
                </c:pt>
                <c:pt idx="682">
                  <c:v>5.0395661404808502E-7</c:v>
                </c:pt>
                <c:pt idx="683">
                  <c:v>2.4591927338437499E-8</c:v>
                </c:pt>
                <c:pt idx="684">
                  <c:v>5.4843305627756796E-9</c:v>
                </c:pt>
                <c:pt idx="685">
                  <c:v>2.55062988200147E-9</c:v>
                </c:pt>
                <c:pt idx="686">
                  <c:v>0.24312905941496199</c:v>
                </c:pt>
                <c:pt idx="687">
                  <c:v>1.25488721438141E-8</c:v>
                </c:pt>
                <c:pt idx="688">
                  <c:v>2.9941287201356898E-4</c:v>
                </c:pt>
                <c:pt idx="689">
                  <c:v>0.37900688140658301</c:v>
                </c:pt>
                <c:pt idx="690">
                  <c:v>2.5193926519537901E-6</c:v>
                </c:pt>
                <c:pt idx="691">
                  <c:v>0.32928838360601698</c:v>
                </c:pt>
                <c:pt idx="692">
                  <c:v>8.0560203869842802E-5</c:v>
                </c:pt>
                <c:pt idx="693">
                  <c:v>0.19432926774305301</c:v>
                </c:pt>
                <c:pt idx="694">
                  <c:v>0.76016233043367198</c:v>
                </c:pt>
                <c:pt idx="695">
                  <c:v>1.3037620200486701E-6</c:v>
                </c:pt>
                <c:pt idx="696">
                  <c:v>2.95678785707471E-8</c:v>
                </c:pt>
                <c:pt idx="697">
                  <c:v>0.37031773624858899</c:v>
                </c:pt>
                <c:pt idx="698">
                  <c:v>6.3629067061620097E-9</c:v>
                </c:pt>
                <c:pt idx="699">
                  <c:v>5.9975045451705997E-9</c:v>
                </c:pt>
                <c:pt idx="700">
                  <c:v>1.77389582200422E-9</c:v>
                </c:pt>
                <c:pt idx="701">
                  <c:v>1.24167699676549E-8</c:v>
                </c:pt>
                <c:pt idx="702">
                  <c:v>5.2677647678637901E-8</c:v>
                </c:pt>
                <c:pt idx="703">
                  <c:v>8.1680575625400197E-7</c:v>
                </c:pt>
                <c:pt idx="704">
                  <c:v>0.46221000551602498</c:v>
                </c:pt>
                <c:pt idx="705">
                  <c:v>0.55976970505827295</c:v>
                </c:pt>
                <c:pt idx="706">
                  <c:v>1.14066075969993E-8</c:v>
                </c:pt>
                <c:pt idx="707">
                  <c:v>1.11070440792584E-8</c:v>
                </c:pt>
                <c:pt idx="708">
                  <c:v>4.8312220918025996E-9</c:v>
                </c:pt>
                <c:pt idx="709">
                  <c:v>0.42115169118622198</c:v>
                </c:pt>
                <c:pt idx="710">
                  <c:v>4.4585844792949301E-8</c:v>
                </c:pt>
                <c:pt idx="711">
                  <c:v>0.92830253666385798</c:v>
                </c:pt>
                <c:pt idx="712">
                  <c:v>1.01382699283624E-8</c:v>
                </c:pt>
                <c:pt idx="713">
                  <c:v>1.9320161737105501E-6</c:v>
                </c:pt>
                <c:pt idx="714">
                  <c:v>3.00047461770929E-9</c:v>
                </c:pt>
                <c:pt idx="715">
                  <c:v>0.65228004930806305</c:v>
                </c:pt>
                <c:pt idx="716">
                  <c:v>2.5973073393939999E-8</c:v>
                </c:pt>
                <c:pt idx="717">
                  <c:v>0.44223146673596397</c:v>
                </c:pt>
                <c:pt idx="718">
                  <c:v>0.90113632076627603</c:v>
                </c:pt>
                <c:pt idx="719">
                  <c:v>0.51779365353625395</c:v>
                </c:pt>
                <c:pt idx="720">
                  <c:v>0.30349808317639698</c:v>
                </c:pt>
                <c:pt idx="721">
                  <c:v>2.02220406349812E-8</c:v>
                </c:pt>
                <c:pt idx="722">
                  <c:v>0.40711017670703098</c:v>
                </c:pt>
                <c:pt idx="723">
                  <c:v>2.11802433336129E-7</c:v>
                </c:pt>
                <c:pt idx="724">
                  <c:v>4.8175787437723899E-8</c:v>
                </c:pt>
                <c:pt idx="725">
                  <c:v>4.2695486730540098E-8</c:v>
                </c:pt>
                <c:pt idx="726">
                  <c:v>2.45362465755076E-7</c:v>
                </c:pt>
                <c:pt idx="727">
                  <c:v>0.64949180863198996</c:v>
                </c:pt>
                <c:pt idx="728">
                  <c:v>2.28578296386626E-7</c:v>
                </c:pt>
                <c:pt idx="729">
                  <c:v>5.9872662026279701E-2</c:v>
                </c:pt>
                <c:pt idx="730">
                  <c:v>3.5765741241978701E-7</c:v>
                </c:pt>
                <c:pt idx="731">
                  <c:v>0.99166136155451801</c:v>
                </c:pt>
                <c:pt idx="732">
                  <c:v>0.66370968839556499</c:v>
                </c:pt>
                <c:pt idx="733">
                  <c:v>0.70899498538815797</c:v>
                </c:pt>
                <c:pt idx="734">
                  <c:v>3.5106611326821999E-7</c:v>
                </c:pt>
                <c:pt idx="735">
                  <c:v>1.41392494121962E-9</c:v>
                </c:pt>
                <c:pt idx="736">
                  <c:v>0.97852065325230697</c:v>
                </c:pt>
                <c:pt idx="737">
                  <c:v>0.58665358270288404</c:v>
                </c:pt>
                <c:pt idx="738">
                  <c:v>0.50015799821602602</c:v>
                </c:pt>
                <c:pt idx="739">
                  <c:v>3.1534384588098998E-8</c:v>
                </c:pt>
                <c:pt idx="740">
                  <c:v>3.9427389097464198E-6</c:v>
                </c:pt>
                <c:pt idx="741">
                  <c:v>8.9497581821688994E-8</c:v>
                </c:pt>
                <c:pt idx="742">
                  <c:v>1.1744419808018101E-7</c:v>
                </c:pt>
                <c:pt idx="743">
                  <c:v>0.94925007740772904</c:v>
                </c:pt>
                <c:pt idx="744">
                  <c:v>1.55356901138316E-7</c:v>
                </c:pt>
                <c:pt idx="745">
                  <c:v>8.1285798778387596E-8</c:v>
                </c:pt>
                <c:pt idx="746">
                  <c:v>3.2729011293055701E-7</c:v>
                </c:pt>
                <c:pt idx="747">
                  <c:v>0.34017199394957798</c:v>
                </c:pt>
                <c:pt idx="748">
                  <c:v>0.99998722924044803</c:v>
                </c:pt>
                <c:pt idx="749">
                  <c:v>1.9880362714048E-8</c:v>
                </c:pt>
                <c:pt idx="750">
                  <c:v>1.7309945192034599E-9</c:v>
                </c:pt>
                <c:pt idx="751">
                  <c:v>8.2546536144825697E-2</c:v>
                </c:pt>
                <c:pt idx="752">
                  <c:v>1.3584822955111301E-8</c:v>
                </c:pt>
                <c:pt idx="753">
                  <c:v>1.1555282330347001E-8</c:v>
                </c:pt>
                <c:pt idx="754">
                  <c:v>1.29656634143168E-7</c:v>
                </c:pt>
                <c:pt idx="755">
                  <c:v>8.5401503798529799E-8</c:v>
                </c:pt>
                <c:pt idx="756">
                  <c:v>3.2858966925953699E-8</c:v>
                </c:pt>
                <c:pt idx="757">
                  <c:v>2.51582908691389E-7</c:v>
                </c:pt>
                <c:pt idx="758">
                  <c:v>6.3547024226045698E-8</c:v>
                </c:pt>
                <c:pt idx="759">
                  <c:v>6.1150541758642104E-6</c:v>
                </c:pt>
                <c:pt idx="760">
                  <c:v>2.4161018421759899E-8</c:v>
                </c:pt>
                <c:pt idx="761">
                  <c:v>1.0771271671881599E-5</c:v>
                </c:pt>
                <c:pt idx="762">
                  <c:v>0.51607781672627595</c:v>
                </c:pt>
                <c:pt idx="763">
                  <c:v>1.32203150196967E-8</c:v>
                </c:pt>
                <c:pt idx="764">
                  <c:v>7.74160555227868E-8</c:v>
                </c:pt>
                <c:pt idx="765">
                  <c:v>2.24279296046075E-7</c:v>
                </c:pt>
                <c:pt idx="766">
                  <c:v>0.75268524306349704</c:v>
                </c:pt>
                <c:pt idx="767">
                  <c:v>0.59872047275943197</c:v>
                </c:pt>
                <c:pt idx="768">
                  <c:v>8.7892076608408597E-9</c:v>
                </c:pt>
                <c:pt idx="769">
                  <c:v>0.99452858949235601</c:v>
                </c:pt>
                <c:pt idx="770">
                  <c:v>2.7534266199679002E-10</c:v>
                </c:pt>
                <c:pt idx="771">
                  <c:v>5.1762339525585098E-8</c:v>
                </c:pt>
                <c:pt idx="772">
                  <c:v>4.1301469253526501E-10</c:v>
                </c:pt>
                <c:pt idx="773">
                  <c:v>1.9727674290446901E-8</c:v>
                </c:pt>
                <c:pt idx="774">
                  <c:v>1.9346887868923099E-8</c:v>
                </c:pt>
                <c:pt idx="775">
                  <c:v>2.2071697171099702E-2</c:v>
                </c:pt>
                <c:pt idx="776">
                  <c:v>0.49123345871170299</c:v>
                </c:pt>
                <c:pt idx="777">
                  <c:v>0.19445875105843599</c:v>
                </c:pt>
                <c:pt idx="778">
                  <c:v>0.23584732165012801</c:v>
                </c:pt>
                <c:pt idx="779">
                  <c:v>2.6219938958357201E-2</c:v>
                </c:pt>
                <c:pt idx="780">
                  <c:v>0.48380009323881401</c:v>
                </c:pt>
                <c:pt idx="781">
                  <c:v>0.51418207811975403</c:v>
                </c:pt>
                <c:pt idx="782">
                  <c:v>0.57686619530151095</c:v>
                </c:pt>
                <c:pt idx="783">
                  <c:v>2.45058870997298E-8</c:v>
                </c:pt>
                <c:pt idx="784">
                  <c:v>8.6145778476938495E-8</c:v>
                </c:pt>
                <c:pt idx="785">
                  <c:v>2.6637459575759098E-9</c:v>
                </c:pt>
                <c:pt idx="786">
                  <c:v>1.7019769790771499E-8</c:v>
                </c:pt>
                <c:pt idx="787">
                  <c:v>2.0782705715856099E-7</c:v>
                </c:pt>
                <c:pt idx="788">
                  <c:v>1.8650792710673702E-8</c:v>
                </c:pt>
                <c:pt idx="789">
                  <c:v>2.4821700580269899E-8</c:v>
                </c:pt>
                <c:pt idx="790">
                  <c:v>0.43973949678008001</c:v>
                </c:pt>
                <c:pt idx="791">
                  <c:v>4.5034797927303402E-2</c:v>
                </c:pt>
                <c:pt idx="792">
                  <c:v>0.50281780386852604</c:v>
                </c:pt>
                <c:pt idx="793">
                  <c:v>6.3678536570113295E-8</c:v>
                </c:pt>
                <c:pt idx="794">
                  <c:v>8.2900154884830506E-8</c:v>
                </c:pt>
                <c:pt idx="795">
                  <c:v>1.8185712364998199E-8</c:v>
                </c:pt>
                <c:pt idx="796">
                  <c:v>2.20005373087787E-6</c:v>
                </c:pt>
                <c:pt idx="797">
                  <c:v>3.2246392509530097E-8</c:v>
                </c:pt>
                <c:pt idx="798">
                  <c:v>1.6619591478263999E-7</c:v>
                </c:pt>
                <c:pt idx="799">
                  <c:v>0.314557229251066</c:v>
                </c:pt>
                <c:pt idx="800">
                  <c:v>8.7718119897947702E-10</c:v>
                </c:pt>
                <c:pt idx="801">
                  <c:v>0.185107327678112</c:v>
                </c:pt>
                <c:pt idx="802">
                  <c:v>0.17968621719026001</c:v>
                </c:pt>
                <c:pt idx="803">
                  <c:v>0.32178158776122401</c:v>
                </c:pt>
                <c:pt idx="804">
                  <c:v>1.32961372125301E-9</c:v>
                </c:pt>
                <c:pt idx="805">
                  <c:v>0.81981215971430699</c:v>
                </c:pt>
                <c:pt idx="806">
                  <c:v>3.7061473653637401E-7</c:v>
                </c:pt>
                <c:pt idx="807">
                  <c:v>0.113180422537971</c:v>
                </c:pt>
                <c:pt idx="808">
                  <c:v>1.10605503782788E-7</c:v>
                </c:pt>
                <c:pt idx="809">
                  <c:v>0.176583413073615</c:v>
                </c:pt>
                <c:pt idx="810">
                  <c:v>3.4125498132051698E-8</c:v>
                </c:pt>
                <c:pt idx="811">
                  <c:v>5.4120066413901195E-7</c:v>
                </c:pt>
                <c:pt idx="812">
                  <c:v>4.0818689083324797E-2</c:v>
                </c:pt>
                <c:pt idx="813">
                  <c:v>0.37752049015949302</c:v>
                </c:pt>
                <c:pt idx="814">
                  <c:v>1.3476723578550499E-7</c:v>
                </c:pt>
                <c:pt idx="815">
                  <c:v>2.9152537474539399E-7</c:v>
                </c:pt>
                <c:pt idx="816">
                  <c:v>0.43177854804872601</c:v>
                </c:pt>
                <c:pt idx="817">
                  <c:v>4.7897543856609501E-8</c:v>
                </c:pt>
                <c:pt idx="818">
                  <c:v>9.6977171482835106E-2</c:v>
                </c:pt>
                <c:pt idx="819">
                  <c:v>1.01964040833974E-7</c:v>
                </c:pt>
                <c:pt idx="820">
                  <c:v>5.2803545916190604E-6</c:v>
                </c:pt>
                <c:pt idx="821">
                  <c:v>1.06534131670412E-6</c:v>
                </c:pt>
                <c:pt idx="822">
                  <c:v>6.4471971791081897E-7</c:v>
                </c:pt>
                <c:pt idx="823">
                  <c:v>2.5442790383176301E-9</c:v>
                </c:pt>
                <c:pt idx="824">
                  <c:v>1.0220528245237E-8</c:v>
                </c:pt>
                <c:pt idx="825">
                  <c:v>8.8298802707121205E-9</c:v>
                </c:pt>
                <c:pt idx="826">
                  <c:v>7.17209289157258E-9</c:v>
                </c:pt>
                <c:pt idx="827">
                  <c:v>1.3032746800969901E-7</c:v>
                </c:pt>
                <c:pt idx="828">
                  <c:v>2.79039589962783E-7</c:v>
                </c:pt>
                <c:pt idx="829">
                  <c:v>0.449406763157366</c:v>
                </c:pt>
                <c:pt idx="830">
                  <c:v>0.21355800073320599</c:v>
                </c:pt>
                <c:pt idx="831">
                  <c:v>6.6065387851226696E-7</c:v>
                </c:pt>
                <c:pt idx="832">
                  <c:v>4.4223184840033804E-9</c:v>
                </c:pt>
                <c:pt idx="833">
                  <c:v>6.9330895169966693E-8</c:v>
                </c:pt>
                <c:pt idx="834">
                  <c:v>0.34995255196533798</c:v>
                </c:pt>
                <c:pt idx="835">
                  <c:v>4.4476051235047203E-6</c:v>
                </c:pt>
                <c:pt idx="836">
                  <c:v>1.7114011612555802E-8</c:v>
                </c:pt>
                <c:pt idx="837">
                  <c:v>7.9764186662885799E-8</c:v>
                </c:pt>
                <c:pt idx="838">
                  <c:v>4.3111298517451302E-10</c:v>
                </c:pt>
                <c:pt idx="839">
                  <c:v>3.2975035776952501E-6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057-47A4-A11A-A66B575F9D1F}"/>
            </c:ext>
          </c:extLst>
        </c:ser>
        <c:ser>
          <c:idx val="9"/>
          <c:order val="9"/>
          <c:tx>
            <c:strRef>
              <c:f>'Weights for RiskA=0.266'!$K$1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RiskA=0.266'!$A$2:$A$841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RiskA=0.266'!$K$2:$K$841</c:f>
              <c:numCache>
                <c:formatCode>0.00</c:formatCode>
                <c:ptCount val="840"/>
                <c:pt idx="0">
                  <c:v>6.4646529064396297E-9</c:v>
                </c:pt>
                <c:pt idx="1">
                  <c:v>3.6217975857293298E-8</c:v>
                </c:pt>
                <c:pt idx="2">
                  <c:v>1.6852188155838999E-8</c:v>
                </c:pt>
                <c:pt idx="3">
                  <c:v>8.0337952729493204E-11</c:v>
                </c:pt>
                <c:pt idx="4">
                  <c:v>4.8362449528891403E-8</c:v>
                </c:pt>
                <c:pt idx="5">
                  <c:v>3.5135481268511198E-7</c:v>
                </c:pt>
                <c:pt idx="6">
                  <c:v>1.6494137565338501E-8</c:v>
                </c:pt>
                <c:pt idx="7">
                  <c:v>7.8486540854349693E-9</c:v>
                </c:pt>
                <c:pt idx="8">
                  <c:v>2.6268536232369702E-9</c:v>
                </c:pt>
                <c:pt idx="9">
                  <c:v>0.30300033928809</c:v>
                </c:pt>
                <c:pt idx="10">
                  <c:v>0.20764342554392001</c:v>
                </c:pt>
                <c:pt idx="11">
                  <c:v>0.31552635887706498</c:v>
                </c:pt>
                <c:pt idx="12">
                  <c:v>9.5195482193928906E-9</c:v>
                </c:pt>
                <c:pt idx="13">
                  <c:v>5.9613095763258003E-2</c:v>
                </c:pt>
                <c:pt idx="14">
                  <c:v>4.0527111938367899E-7</c:v>
                </c:pt>
                <c:pt idx="15">
                  <c:v>1.8067256773871299E-6</c:v>
                </c:pt>
                <c:pt idx="16">
                  <c:v>6.6168725898008499E-7</c:v>
                </c:pt>
                <c:pt idx="17">
                  <c:v>2.3524841278163801E-6</c:v>
                </c:pt>
                <c:pt idx="18">
                  <c:v>2.4451536912836198E-2</c:v>
                </c:pt>
                <c:pt idx="19">
                  <c:v>1.0631399459008599E-5</c:v>
                </c:pt>
                <c:pt idx="20">
                  <c:v>0.30594888857015901</c:v>
                </c:pt>
                <c:pt idx="21">
                  <c:v>7.0839387581283193E-8</c:v>
                </c:pt>
                <c:pt idx="22">
                  <c:v>7.1040816514529398E-8</c:v>
                </c:pt>
                <c:pt idx="23">
                  <c:v>7.9654392771040499E-8</c:v>
                </c:pt>
                <c:pt idx="24">
                  <c:v>1.9977460820567E-10</c:v>
                </c:pt>
                <c:pt idx="25">
                  <c:v>7.5639758922639898E-3</c:v>
                </c:pt>
                <c:pt idx="26">
                  <c:v>0.142845850978219</c:v>
                </c:pt>
                <c:pt idx="27">
                  <c:v>2.4850198566066801E-2</c:v>
                </c:pt>
                <c:pt idx="28">
                  <c:v>2.3008599095723601E-9</c:v>
                </c:pt>
                <c:pt idx="29">
                  <c:v>5.4970718294034698E-10</c:v>
                </c:pt>
                <c:pt idx="30">
                  <c:v>3.1987328366782603E-8</c:v>
                </c:pt>
                <c:pt idx="31">
                  <c:v>9.7525292146115503E-7</c:v>
                </c:pt>
                <c:pt idx="32">
                  <c:v>1.1107596874219599E-7</c:v>
                </c:pt>
                <c:pt idx="33">
                  <c:v>2.7058104686121E-8</c:v>
                </c:pt>
                <c:pt idx="34">
                  <c:v>1.02289432247587E-4</c:v>
                </c:pt>
                <c:pt idx="35">
                  <c:v>0.76269412291417404</c:v>
                </c:pt>
                <c:pt idx="36">
                  <c:v>1.8358682162920501E-8</c:v>
                </c:pt>
                <c:pt idx="37">
                  <c:v>3.3235507650077702E-7</c:v>
                </c:pt>
                <c:pt idx="38">
                  <c:v>7.4156570417285298E-8</c:v>
                </c:pt>
                <c:pt idx="39">
                  <c:v>9.7587028719419603E-10</c:v>
                </c:pt>
                <c:pt idx="40">
                  <c:v>0.144498278449953</c:v>
                </c:pt>
                <c:pt idx="41">
                  <c:v>1.92740485145427E-8</c:v>
                </c:pt>
                <c:pt idx="42">
                  <c:v>3.3435213149979499E-7</c:v>
                </c:pt>
                <c:pt idx="43">
                  <c:v>0.54166793007846603</c:v>
                </c:pt>
                <c:pt idx="44">
                  <c:v>0.16612417416458899</c:v>
                </c:pt>
                <c:pt idx="45">
                  <c:v>8.8350187665701097E-7</c:v>
                </c:pt>
                <c:pt idx="46">
                  <c:v>9.2110618810066399E-9</c:v>
                </c:pt>
                <c:pt idx="47">
                  <c:v>1.7034004430276701E-7</c:v>
                </c:pt>
                <c:pt idx="48">
                  <c:v>0.23018716918034501</c:v>
                </c:pt>
                <c:pt idx="49">
                  <c:v>8.1950526167443596E-2</c:v>
                </c:pt>
                <c:pt idx="50">
                  <c:v>9.2353149628976695E-10</c:v>
                </c:pt>
                <c:pt idx="51">
                  <c:v>1.25946509534347E-8</c:v>
                </c:pt>
                <c:pt idx="52">
                  <c:v>7.0074586920640406E-8</c:v>
                </c:pt>
                <c:pt idx="53">
                  <c:v>1.73294609407348E-6</c:v>
                </c:pt>
                <c:pt idx="54">
                  <c:v>1.1658858049788899E-7</c:v>
                </c:pt>
                <c:pt idx="55">
                  <c:v>1.27834604926518E-8</c:v>
                </c:pt>
                <c:pt idx="56">
                  <c:v>5.2044444540719101E-8</c:v>
                </c:pt>
                <c:pt idx="57">
                  <c:v>1.7503959017771901E-2</c:v>
                </c:pt>
                <c:pt idx="58">
                  <c:v>1.13483063629679E-7</c:v>
                </c:pt>
                <c:pt idx="59">
                  <c:v>5.5446385345121696E-9</c:v>
                </c:pt>
                <c:pt idx="60">
                  <c:v>5.2813313101692203E-8</c:v>
                </c:pt>
                <c:pt idx="61">
                  <c:v>2.2307936279214602E-6</c:v>
                </c:pt>
                <c:pt idx="62">
                  <c:v>2.3175106508053501E-7</c:v>
                </c:pt>
                <c:pt idx="63">
                  <c:v>8.8013633279655103E-8</c:v>
                </c:pt>
                <c:pt idx="64">
                  <c:v>4.7131631449335798E-7</c:v>
                </c:pt>
                <c:pt idx="65">
                  <c:v>0.10679800503308901</c:v>
                </c:pt>
                <c:pt idx="66">
                  <c:v>4.0722048779137897E-8</c:v>
                </c:pt>
                <c:pt idx="67">
                  <c:v>2.0264312052764801E-8</c:v>
                </c:pt>
                <c:pt idx="68">
                  <c:v>3.1745951388715797E-2</c:v>
                </c:pt>
                <c:pt idx="69">
                  <c:v>1.3714719963334399E-7</c:v>
                </c:pt>
                <c:pt idx="70">
                  <c:v>1.0104094352159099E-7</c:v>
                </c:pt>
                <c:pt idx="71">
                  <c:v>0.35629088436020701</c:v>
                </c:pt>
                <c:pt idx="72">
                  <c:v>1.4444661660647201E-6</c:v>
                </c:pt>
                <c:pt idx="73">
                  <c:v>4.3940006205131003E-6</c:v>
                </c:pt>
                <c:pt idx="74">
                  <c:v>0.104511017628535</c:v>
                </c:pt>
                <c:pt idx="75">
                  <c:v>2.0995522212712899E-7</c:v>
                </c:pt>
                <c:pt idx="76">
                  <c:v>2.3610146405396101E-8</c:v>
                </c:pt>
                <c:pt idx="77">
                  <c:v>3.5010425671749802E-7</c:v>
                </c:pt>
                <c:pt idx="78">
                  <c:v>0.12494090564126401</c:v>
                </c:pt>
                <c:pt idx="79">
                  <c:v>0.237323491603919</c:v>
                </c:pt>
                <c:pt idx="80">
                  <c:v>2.4278729321491801E-2</c:v>
                </c:pt>
                <c:pt idx="81">
                  <c:v>1.1411651603649501E-6</c:v>
                </c:pt>
                <c:pt idx="82">
                  <c:v>1.4558163517842099E-7</c:v>
                </c:pt>
                <c:pt idx="83">
                  <c:v>2.4458394192968799E-5</c:v>
                </c:pt>
                <c:pt idx="84">
                  <c:v>2.46355336256977E-5</c:v>
                </c:pt>
                <c:pt idx="85">
                  <c:v>0.27885468677514302</c:v>
                </c:pt>
                <c:pt idx="86">
                  <c:v>5.1370876728617104E-10</c:v>
                </c:pt>
                <c:pt idx="87">
                  <c:v>0.111837965018682</c:v>
                </c:pt>
                <c:pt idx="88">
                  <c:v>0.73558568338977903</c:v>
                </c:pt>
                <c:pt idx="89">
                  <c:v>0.37939678513264802</c:v>
                </c:pt>
                <c:pt idx="90">
                  <c:v>0.198893994172193</c:v>
                </c:pt>
                <c:pt idx="91">
                  <c:v>2.91037873079097E-8</c:v>
                </c:pt>
                <c:pt idx="92">
                  <c:v>0.97476139160710595</c:v>
                </c:pt>
                <c:pt idx="93">
                  <c:v>6.6856931398582198E-9</c:v>
                </c:pt>
                <c:pt idx="94">
                  <c:v>7.1456555831811998E-9</c:v>
                </c:pt>
                <c:pt idx="95">
                  <c:v>9.1089085247371704E-8</c:v>
                </c:pt>
                <c:pt idx="96">
                  <c:v>1.51913994465152E-8</c:v>
                </c:pt>
                <c:pt idx="97">
                  <c:v>8.7696175003434493E-9</c:v>
                </c:pt>
                <c:pt idx="98">
                  <c:v>1.19464531977479E-8</c:v>
                </c:pt>
                <c:pt idx="99">
                  <c:v>0.79869233195671896</c:v>
                </c:pt>
                <c:pt idx="100">
                  <c:v>0.97183945556371598</c:v>
                </c:pt>
                <c:pt idx="101">
                  <c:v>0.46966373562965802</c:v>
                </c:pt>
                <c:pt idx="102">
                  <c:v>0.35296142197938402</c:v>
                </c:pt>
                <c:pt idx="103">
                  <c:v>1.79487698795725E-7</c:v>
                </c:pt>
                <c:pt idx="104">
                  <c:v>0.122928795550035</c:v>
                </c:pt>
                <c:pt idx="105">
                  <c:v>8.1241442745432094E-8</c:v>
                </c:pt>
                <c:pt idx="106">
                  <c:v>0.23592538865396101</c:v>
                </c:pt>
                <c:pt idx="107">
                  <c:v>1.31045967113255E-8</c:v>
                </c:pt>
                <c:pt idx="108">
                  <c:v>0.25259750882209703</c:v>
                </c:pt>
                <c:pt idx="109">
                  <c:v>4.0026296001573598E-2</c:v>
                </c:pt>
                <c:pt idx="110">
                  <c:v>5.7586563044184003E-7</c:v>
                </c:pt>
                <c:pt idx="111">
                  <c:v>0.83289857229888897</c:v>
                </c:pt>
                <c:pt idx="112">
                  <c:v>8.4831036825886702E-8</c:v>
                </c:pt>
                <c:pt idx="113">
                  <c:v>1.5500165431070499E-7</c:v>
                </c:pt>
                <c:pt idx="114">
                  <c:v>4.2648829203010301E-8</c:v>
                </c:pt>
                <c:pt idx="115">
                  <c:v>0.12670382802341101</c:v>
                </c:pt>
                <c:pt idx="116">
                  <c:v>7.27017272197511E-5</c:v>
                </c:pt>
                <c:pt idx="117">
                  <c:v>2.7100890917694298E-5</c:v>
                </c:pt>
                <c:pt idx="118">
                  <c:v>5.0783417363564398E-2</c:v>
                </c:pt>
                <c:pt idx="119">
                  <c:v>1.8857887347967301E-7</c:v>
                </c:pt>
                <c:pt idx="120">
                  <c:v>2.09294451698193E-7</c:v>
                </c:pt>
                <c:pt idx="121">
                  <c:v>1.3451985253334799E-9</c:v>
                </c:pt>
                <c:pt idx="122">
                  <c:v>0.22163814015132299</c:v>
                </c:pt>
                <c:pt idx="123">
                  <c:v>1.0601824002624799E-8</c:v>
                </c:pt>
                <c:pt idx="124">
                  <c:v>3.7375991129360399E-7</c:v>
                </c:pt>
                <c:pt idx="125">
                  <c:v>8.4372754678683906E-9</c:v>
                </c:pt>
                <c:pt idx="126">
                  <c:v>0.19037889364018701</c:v>
                </c:pt>
                <c:pt idx="127">
                  <c:v>1.2041979540537E-8</c:v>
                </c:pt>
                <c:pt idx="128">
                  <c:v>1.77604972698561E-7</c:v>
                </c:pt>
                <c:pt idx="129">
                  <c:v>0.482105626489159</c:v>
                </c:pt>
                <c:pt idx="130">
                  <c:v>0.147706663608481</c:v>
                </c:pt>
                <c:pt idx="131">
                  <c:v>0.337513870118961</c:v>
                </c:pt>
                <c:pt idx="132">
                  <c:v>8.41911251882581E-6</c:v>
                </c:pt>
                <c:pt idx="133">
                  <c:v>1.5884752944916101E-8</c:v>
                </c:pt>
                <c:pt idx="134">
                  <c:v>4.5769803525388799E-5</c:v>
                </c:pt>
                <c:pt idx="135">
                  <c:v>7.6740109570226494E-8</c:v>
                </c:pt>
                <c:pt idx="136">
                  <c:v>2.93960693892532E-8</c:v>
                </c:pt>
                <c:pt idx="137">
                  <c:v>3.6311137729365499E-7</c:v>
                </c:pt>
                <c:pt idx="138">
                  <c:v>4.5940375423582797E-8</c:v>
                </c:pt>
                <c:pt idx="139">
                  <c:v>4.23884947008819E-7</c:v>
                </c:pt>
                <c:pt idx="140">
                  <c:v>0.25320812643103602</c:v>
                </c:pt>
                <c:pt idx="141">
                  <c:v>2.1931409338033801E-7</c:v>
                </c:pt>
                <c:pt idx="142">
                  <c:v>1.4910981697132001E-7</c:v>
                </c:pt>
                <c:pt idx="143">
                  <c:v>0.27676120325503101</c:v>
                </c:pt>
                <c:pt idx="144">
                  <c:v>1.6832463376693399E-8</c:v>
                </c:pt>
                <c:pt idx="145">
                  <c:v>1.8180096763537899E-6</c:v>
                </c:pt>
                <c:pt idx="146">
                  <c:v>2.8675919187249001E-6</c:v>
                </c:pt>
                <c:pt idx="147">
                  <c:v>0.20728667209479901</c:v>
                </c:pt>
                <c:pt idx="148">
                  <c:v>5.1534278739121599E-7</c:v>
                </c:pt>
                <c:pt idx="149">
                  <c:v>0.90350857976988097</c:v>
                </c:pt>
                <c:pt idx="150">
                  <c:v>1.4224856475873501E-6</c:v>
                </c:pt>
                <c:pt idx="151">
                  <c:v>5.5638530848987901E-7</c:v>
                </c:pt>
                <c:pt idx="152">
                  <c:v>6.9708652914105899E-6</c:v>
                </c:pt>
                <c:pt idx="153">
                  <c:v>5.9204976902280902E-8</c:v>
                </c:pt>
                <c:pt idx="154">
                  <c:v>0.30488200534354398</c:v>
                </c:pt>
                <c:pt idx="155">
                  <c:v>7.34645121841901E-8</c:v>
                </c:pt>
                <c:pt idx="156">
                  <c:v>8.2631204324278205E-9</c:v>
                </c:pt>
                <c:pt idx="157">
                  <c:v>2.91113919678742E-9</c:v>
                </c:pt>
                <c:pt idx="158">
                  <c:v>1.7611709100776999E-9</c:v>
                </c:pt>
                <c:pt idx="159">
                  <c:v>2.4301345418919798E-7</c:v>
                </c:pt>
                <c:pt idx="160">
                  <c:v>2.5216325750989399E-7</c:v>
                </c:pt>
                <c:pt idx="161">
                  <c:v>3.6255436406825501E-9</c:v>
                </c:pt>
                <c:pt idx="162">
                  <c:v>1.18131355981861E-7</c:v>
                </c:pt>
                <c:pt idx="163">
                  <c:v>6.8691451077449699E-8</c:v>
                </c:pt>
                <c:pt idx="164">
                  <c:v>2.3420492883585502E-6</c:v>
                </c:pt>
                <c:pt idx="165">
                  <c:v>4.77072442545749E-9</c:v>
                </c:pt>
                <c:pt idx="166">
                  <c:v>2.8140551647079801E-8</c:v>
                </c:pt>
                <c:pt idx="167">
                  <c:v>3.5287516862365402E-7</c:v>
                </c:pt>
                <c:pt idx="168">
                  <c:v>4.03166991661996E-8</c:v>
                </c:pt>
                <c:pt idx="169">
                  <c:v>4.66574114968912E-8</c:v>
                </c:pt>
                <c:pt idx="170">
                  <c:v>2.6150747607500002E-7</c:v>
                </c:pt>
                <c:pt idx="171">
                  <c:v>3.9279719328052199E-8</c:v>
                </c:pt>
                <c:pt idx="172">
                  <c:v>7.80739654376204E-8</c:v>
                </c:pt>
                <c:pt idx="173">
                  <c:v>1.2130010703820301E-8</c:v>
                </c:pt>
                <c:pt idx="174">
                  <c:v>5.79184153027829E-6</c:v>
                </c:pt>
                <c:pt idx="175">
                  <c:v>2.09605732412499E-8</c:v>
                </c:pt>
                <c:pt idx="176">
                  <c:v>1.48814863403296E-9</c:v>
                </c:pt>
                <c:pt idx="177">
                  <c:v>1.75423039311027E-6</c:v>
                </c:pt>
                <c:pt idx="178">
                  <c:v>4.0737206311758601E-7</c:v>
                </c:pt>
                <c:pt idx="179">
                  <c:v>4.65239890118321E-7</c:v>
                </c:pt>
                <c:pt idx="180">
                  <c:v>1.46718556136522E-8</c:v>
                </c:pt>
                <c:pt idx="181">
                  <c:v>5.4443404343293702E-9</c:v>
                </c:pt>
                <c:pt idx="182">
                  <c:v>3.0275304519982102E-7</c:v>
                </c:pt>
                <c:pt idx="183">
                  <c:v>3.1196775856579097E-8</c:v>
                </c:pt>
                <c:pt idx="184">
                  <c:v>5.0655825636689203E-9</c:v>
                </c:pt>
                <c:pt idx="185">
                  <c:v>0.260191496635299</c:v>
                </c:pt>
                <c:pt idx="186">
                  <c:v>1.4809535934742201E-7</c:v>
                </c:pt>
                <c:pt idx="187">
                  <c:v>2.9662120362590601E-8</c:v>
                </c:pt>
                <c:pt idx="188">
                  <c:v>1.8916112673785799E-8</c:v>
                </c:pt>
                <c:pt idx="189">
                  <c:v>2.9053964625931598E-9</c:v>
                </c:pt>
                <c:pt idx="190">
                  <c:v>6.8105709338602905E-7</c:v>
                </c:pt>
                <c:pt idx="191">
                  <c:v>4.9929466334357302E-8</c:v>
                </c:pt>
                <c:pt idx="192">
                  <c:v>7.2628743694703897E-9</c:v>
                </c:pt>
                <c:pt idx="193">
                  <c:v>4.8063363816382297E-8</c:v>
                </c:pt>
                <c:pt idx="194">
                  <c:v>6.3417028505726104E-8</c:v>
                </c:pt>
                <c:pt idx="195">
                  <c:v>7.38968385188695E-9</c:v>
                </c:pt>
                <c:pt idx="196">
                  <c:v>2.43585188990738E-8</c:v>
                </c:pt>
                <c:pt idx="197">
                  <c:v>2.92240903373063E-8</c:v>
                </c:pt>
                <c:pt idx="198">
                  <c:v>5.3769614832833502E-7</c:v>
                </c:pt>
                <c:pt idx="199">
                  <c:v>1.3377665316617E-9</c:v>
                </c:pt>
                <c:pt idx="200">
                  <c:v>5.5704337139466503E-9</c:v>
                </c:pt>
                <c:pt idx="201">
                  <c:v>2.5159812414363201E-9</c:v>
                </c:pt>
                <c:pt idx="202">
                  <c:v>0.63729689799323297</c:v>
                </c:pt>
                <c:pt idx="203">
                  <c:v>2.3847324592454002E-6</c:v>
                </c:pt>
                <c:pt idx="204">
                  <c:v>1.32599807324005E-7</c:v>
                </c:pt>
                <c:pt idx="205">
                  <c:v>3.1136063081917698E-9</c:v>
                </c:pt>
                <c:pt idx="206">
                  <c:v>0.54656608269877305</c:v>
                </c:pt>
                <c:pt idx="207">
                  <c:v>0.54166713948398204</c:v>
                </c:pt>
                <c:pt idx="208">
                  <c:v>2.6045781770418999E-8</c:v>
                </c:pt>
                <c:pt idx="209">
                  <c:v>0.99996610516222195</c:v>
                </c:pt>
                <c:pt idx="210">
                  <c:v>8.36118335224601E-7</c:v>
                </c:pt>
                <c:pt idx="211">
                  <c:v>0.53738621719424895</c:v>
                </c:pt>
                <c:pt idx="212">
                  <c:v>0.99999281731671297</c:v>
                </c:pt>
                <c:pt idx="213">
                  <c:v>6.5411375066887503E-2</c:v>
                </c:pt>
                <c:pt idx="214">
                  <c:v>3.6932441030246899E-3</c:v>
                </c:pt>
                <c:pt idx="215">
                  <c:v>1.10701863820646E-4</c:v>
                </c:pt>
                <c:pt idx="216">
                  <c:v>4.8023084324160698E-7</c:v>
                </c:pt>
                <c:pt idx="217">
                  <c:v>1.04136687796639E-7</c:v>
                </c:pt>
                <c:pt idx="218">
                  <c:v>2.6928934974456998E-8</c:v>
                </c:pt>
                <c:pt idx="219">
                  <c:v>1.8020935019930899E-7</c:v>
                </c:pt>
                <c:pt idx="220">
                  <c:v>8.93166943206972E-7</c:v>
                </c:pt>
                <c:pt idx="221">
                  <c:v>9.22999507965755E-7</c:v>
                </c:pt>
                <c:pt idx="222">
                  <c:v>0.34712594346982001</c:v>
                </c:pt>
                <c:pt idx="223">
                  <c:v>0.29544287110552597</c:v>
                </c:pt>
                <c:pt idx="224">
                  <c:v>1.75344397904337E-7</c:v>
                </c:pt>
                <c:pt idx="225">
                  <c:v>2.5230427190798198E-7</c:v>
                </c:pt>
                <c:pt idx="226">
                  <c:v>1.02882620469064E-8</c:v>
                </c:pt>
                <c:pt idx="227">
                  <c:v>2.8194542329418999E-8</c:v>
                </c:pt>
                <c:pt idx="228">
                  <c:v>2.2242935774529801E-8</c:v>
                </c:pt>
                <c:pt idx="229">
                  <c:v>5.57419314265555E-8</c:v>
                </c:pt>
                <c:pt idx="230">
                  <c:v>0.99999857624191402</c:v>
                </c:pt>
                <c:pt idx="231">
                  <c:v>1.30489910737615E-6</c:v>
                </c:pt>
                <c:pt idx="232">
                  <c:v>2.77713937600378E-8</c:v>
                </c:pt>
                <c:pt idx="233">
                  <c:v>5.01658284036412E-6</c:v>
                </c:pt>
                <c:pt idx="234">
                  <c:v>1.2659040981145001E-6</c:v>
                </c:pt>
                <c:pt idx="235">
                  <c:v>9.9853544022353199E-6</c:v>
                </c:pt>
                <c:pt idx="236">
                  <c:v>7.8218475090532496E-5</c:v>
                </c:pt>
                <c:pt idx="237">
                  <c:v>3.4542841195044E-7</c:v>
                </c:pt>
                <c:pt idx="238">
                  <c:v>9.4315399211275993E-9</c:v>
                </c:pt>
                <c:pt idx="239">
                  <c:v>9.3153938326536894E-8</c:v>
                </c:pt>
                <c:pt idx="240">
                  <c:v>4.13234455744692E-6</c:v>
                </c:pt>
                <c:pt idx="241">
                  <c:v>4.0301199318169797E-7</c:v>
                </c:pt>
                <c:pt idx="242">
                  <c:v>6.6032498593140299E-8</c:v>
                </c:pt>
                <c:pt idx="243">
                  <c:v>4.8427661611775498E-8</c:v>
                </c:pt>
                <c:pt idx="244">
                  <c:v>6.1642901061636102E-8</c:v>
                </c:pt>
                <c:pt idx="245">
                  <c:v>1.2839172789715701E-5</c:v>
                </c:pt>
                <c:pt idx="246">
                  <c:v>0.99999975839301503</c:v>
                </c:pt>
                <c:pt idx="247">
                  <c:v>2.5659619484089701E-7</c:v>
                </c:pt>
                <c:pt idx="248">
                  <c:v>7.7604163085370605E-8</c:v>
                </c:pt>
                <c:pt idx="249">
                  <c:v>0.86169513779960005</c:v>
                </c:pt>
                <c:pt idx="250">
                  <c:v>9.3723300736588097E-8</c:v>
                </c:pt>
                <c:pt idx="251">
                  <c:v>2.5912664696034201E-8</c:v>
                </c:pt>
                <c:pt idx="252">
                  <c:v>5.14261330954901E-8</c:v>
                </c:pt>
                <c:pt idx="253">
                  <c:v>5.1606531259571201E-8</c:v>
                </c:pt>
                <c:pt idx="254">
                  <c:v>6.8092894854342099E-10</c:v>
                </c:pt>
                <c:pt idx="255">
                  <c:v>1.12596034526176E-6</c:v>
                </c:pt>
                <c:pt idx="256">
                  <c:v>1.16199814509954E-8</c:v>
                </c:pt>
                <c:pt idx="257">
                  <c:v>2.5529048828588101E-7</c:v>
                </c:pt>
                <c:pt idx="258">
                  <c:v>1.7968905149028299E-7</c:v>
                </c:pt>
                <c:pt idx="259">
                  <c:v>1.5840210088110601E-6</c:v>
                </c:pt>
                <c:pt idx="260">
                  <c:v>2.77277649921925E-9</c:v>
                </c:pt>
                <c:pt idx="261">
                  <c:v>8.42073371299321E-8</c:v>
                </c:pt>
                <c:pt idx="262">
                  <c:v>1.71353153005403E-9</c:v>
                </c:pt>
                <c:pt idx="263">
                  <c:v>0.42581522871399902</c:v>
                </c:pt>
                <c:pt idx="264">
                  <c:v>1.3536140998971801E-6</c:v>
                </c:pt>
                <c:pt idx="265">
                  <c:v>2.1703700019528299E-8</c:v>
                </c:pt>
                <c:pt idx="266">
                  <c:v>1.36474954291263E-8</c:v>
                </c:pt>
                <c:pt idx="267">
                  <c:v>3.29727072791205E-10</c:v>
                </c:pt>
                <c:pt idx="268">
                  <c:v>4.6816213790349799E-8</c:v>
                </c:pt>
                <c:pt idx="269">
                  <c:v>2.9306691994208599E-7</c:v>
                </c:pt>
                <c:pt idx="270">
                  <c:v>1.6600856525674201E-7</c:v>
                </c:pt>
                <c:pt idx="271">
                  <c:v>8.2843803214134003E-9</c:v>
                </c:pt>
                <c:pt idx="272">
                  <c:v>5.8506187739306999E-7</c:v>
                </c:pt>
                <c:pt idx="273">
                  <c:v>4.3832904520667499E-7</c:v>
                </c:pt>
                <c:pt idx="274">
                  <c:v>2.2173489251983401E-8</c:v>
                </c:pt>
                <c:pt idx="275">
                  <c:v>2.8185312540983499E-7</c:v>
                </c:pt>
                <c:pt idx="276">
                  <c:v>7.1395516791552399E-8</c:v>
                </c:pt>
                <c:pt idx="277">
                  <c:v>6.0928038686476099E-8</c:v>
                </c:pt>
                <c:pt idx="278">
                  <c:v>4.7232388593319096E-9</c:v>
                </c:pt>
                <c:pt idx="279">
                  <c:v>3.0931361127806399E-8</c:v>
                </c:pt>
                <c:pt idx="280">
                  <c:v>0.54187570374191096</c:v>
                </c:pt>
                <c:pt idx="281">
                  <c:v>1.9127007436653699E-8</c:v>
                </c:pt>
                <c:pt idx="282">
                  <c:v>2.1758809114452901E-7</c:v>
                </c:pt>
                <c:pt idx="283">
                  <c:v>2.4114449210993599E-8</c:v>
                </c:pt>
                <c:pt idx="284">
                  <c:v>1.4583977739039201E-8</c:v>
                </c:pt>
                <c:pt idx="285">
                  <c:v>2.7384065557736499E-9</c:v>
                </c:pt>
                <c:pt idx="286">
                  <c:v>6.2673283268724499E-9</c:v>
                </c:pt>
                <c:pt idx="287">
                  <c:v>1.6819219338610302E-8</c:v>
                </c:pt>
                <c:pt idx="288">
                  <c:v>2.81282671388269E-10</c:v>
                </c:pt>
                <c:pt idx="289">
                  <c:v>8.1870719383772198E-8</c:v>
                </c:pt>
                <c:pt idx="290">
                  <c:v>8.4891078084249094E-8</c:v>
                </c:pt>
                <c:pt idx="291">
                  <c:v>4.9483289088638097E-8</c:v>
                </c:pt>
                <c:pt idx="292">
                  <c:v>0.99996817747230604</c:v>
                </c:pt>
                <c:pt idx="293">
                  <c:v>0.99996826899062397</c:v>
                </c:pt>
                <c:pt idx="294">
                  <c:v>2.6216069259377099E-8</c:v>
                </c:pt>
                <c:pt idx="295">
                  <c:v>2.0299790103527801E-10</c:v>
                </c:pt>
                <c:pt idx="296">
                  <c:v>2.9876972838534402E-8</c:v>
                </c:pt>
                <c:pt idx="297">
                  <c:v>4.4889885480872199E-6</c:v>
                </c:pt>
                <c:pt idx="298">
                  <c:v>0.740878941551813</c:v>
                </c:pt>
                <c:pt idx="299">
                  <c:v>6.3090190230820706E-8</c:v>
                </c:pt>
                <c:pt idx="300">
                  <c:v>2.3955768904137801E-6</c:v>
                </c:pt>
                <c:pt idx="301">
                  <c:v>4.9064266270538301E-6</c:v>
                </c:pt>
                <c:pt idx="302">
                  <c:v>1.5117154231031701E-7</c:v>
                </c:pt>
                <c:pt idx="303">
                  <c:v>3.0412880807978697E-8</c:v>
                </c:pt>
                <c:pt idx="304">
                  <c:v>0.99999335272700596</c:v>
                </c:pt>
                <c:pt idx="305">
                  <c:v>9.2689027293013296E-8</c:v>
                </c:pt>
                <c:pt idx="306">
                  <c:v>8.3060518401911192E-6</c:v>
                </c:pt>
                <c:pt idx="307">
                  <c:v>1.9286569563383901E-6</c:v>
                </c:pt>
                <c:pt idx="308">
                  <c:v>6.06847383093009E-5</c:v>
                </c:pt>
                <c:pt idx="309">
                  <c:v>1.28246053659751E-4</c:v>
                </c:pt>
                <c:pt idx="310">
                  <c:v>3.8369996360548202E-7</c:v>
                </c:pt>
                <c:pt idx="311">
                  <c:v>6.6219916807076001E-8</c:v>
                </c:pt>
                <c:pt idx="312">
                  <c:v>4.6210519741689301E-9</c:v>
                </c:pt>
                <c:pt idx="313">
                  <c:v>1.1428336921820099E-6</c:v>
                </c:pt>
                <c:pt idx="314">
                  <c:v>1.2169600065100701E-10</c:v>
                </c:pt>
                <c:pt idx="315">
                  <c:v>1.59587461021591E-6</c:v>
                </c:pt>
                <c:pt idx="316">
                  <c:v>2.1541037261802901E-6</c:v>
                </c:pt>
                <c:pt idx="317">
                  <c:v>4.9984475807255003E-6</c:v>
                </c:pt>
                <c:pt idx="318">
                  <c:v>1.2800995999732E-8</c:v>
                </c:pt>
                <c:pt idx="319">
                  <c:v>5.7739992837018798E-8</c:v>
                </c:pt>
                <c:pt idx="320">
                  <c:v>5.1536849357323802E-8</c:v>
                </c:pt>
                <c:pt idx="321">
                  <c:v>3.7567325079938504E-9</c:v>
                </c:pt>
                <c:pt idx="322">
                  <c:v>6.7141848806564103E-9</c:v>
                </c:pt>
                <c:pt idx="323">
                  <c:v>7.5148416528976899E-8</c:v>
                </c:pt>
                <c:pt idx="324">
                  <c:v>5.26738790777444E-8</c:v>
                </c:pt>
                <c:pt idx="325">
                  <c:v>1.06848520337613E-7</c:v>
                </c:pt>
                <c:pt idx="326">
                  <c:v>4.2980211110644596E-9</c:v>
                </c:pt>
                <c:pt idx="327">
                  <c:v>8.0948977014704504E-9</c:v>
                </c:pt>
                <c:pt idx="328">
                  <c:v>5.4182310653275601E-9</c:v>
                </c:pt>
                <c:pt idx="329">
                  <c:v>1.5450777284248301E-8</c:v>
                </c:pt>
                <c:pt idx="330">
                  <c:v>2.47072777090038E-8</c:v>
                </c:pt>
                <c:pt idx="331">
                  <c:v>9.8469594261741195E-9</c:v>
                </c:pt>
                <c:pt idx="332">
                  <c:v>1.40764618244418E-7</c:v>
                </c:pt>
                <c:pt idx="333">
                  <c:v>2.54280538151923E-7</c:v>
                </c:pt>
                <c:pt idx="334">
                  <c:v>0.91284163524565398</c:v>
                </c:pt>
                <c:pt idx="335">
                  <c:v>7.1676643851266298E-9</c:v>
                </c:pt>
                <c:pt idx="336">
                  <c:v>7.6840100267242198E-9</c:v>
                </c:pt>
                <c:pt idx="337">
                  <c:v>1.25429245242397E-7</c:v>
                </c:pt>
                <c:pt idx="338">
                  <c:v>6.36669839644885E-10</c:v>
                </c:pt>
                <c:pt idx="339">
                  <c:v>2.4672439469563999E-8</c:v>
                </c:pt>
                <c:pt idx="340">
                  <c:v>5.9636534354401097E-8</c:v>
                </c:pt>
                <c:pt idx="341">
                  <c:v>9.8171958958687398E-9</c:v>
                </c:pt>
                <c:pt idx="342">
                  <c:v>2.80544913183717E-6</c:v>
                </c:pt>
                <c:pt idx="343">
                  <c:v>1.5817459821094901E-5</c:v>
                </c:pt>
                <c:pt idx="344">
                  <c:v>3.4074705421892097E-8</c:v>
                </c:pt>
                <c:pt idx="345">
                  <c:v>2.1498098947761901E-7</c:v>
                </c:pt>
                <c:pt idx="346">
                  <c:v>7.5536538350889496E-7</c:v>
                </c:pt>
                <c:pt idx="347">
                  <c:v>4.8779962338364402E-8</c:v>
                </c:pt>
                <c:pt idx="348">
                  <c:v>3.0545510732782698E-10</c:v>
                </c:pt>
                <c:pt idx="349">
                  <c:v>7.3479219898715703E-9</c:v>
                </c:pt>
                <c:pt idx="350">
                  <c:v>5.7059687733888804E-10</c:v>
                </c:pt>
                <c:pt idx="351">
                  <c:v>1.3246872713466199E-8</c:v>
                </c:pt>
                <c:pt idx="352">
                  <c:v>9.2597049000956704E-10</c:v>
                </c:pt>
                <c:pt idx="353">
                  <c:v>2.0341306164321401E-7</c:v>
                </c:pt>
                <c:pt idx="354">
                  <c:v>4.37053817844558E-8</c:v>
                </c:pt>
                <c:pt idx="355">
                  <c:v>1.00368652946532E-8</c:v>
                </c:pt>
                <c:pt idx="356">
                  <c:v>5.8567483113423898E-7</c:v>
                </c:pt>
                <c:pt idx="357">
                  <c:v>8.6715897353732001E-8</c:v>
                </c:pt>
                <c:pt idx="358">
                  <c:v>1.6591612406267399E-6</c:v>
                </c:pt>
                <c:pt idx="359">
                  <c:v>0.99987252967677198</c:v>
                </c:pt>
                <c:pt idx="360">
                  <c:v>5.9906952066331997E-10</c:v>
                </c:pt>
                <c:pt idx="361">
                  <c:v>4.7090086146738401E-8</c:v>
                </c:pt>
                <c:pt idx="362">
                  <c:v>5.3296556753415502E-7</c:v>
                </c:pt>
                <c:pt idx="363">
                  <c:v>4.6471567514406601E-8</c:v>
                </c:pt>
                <c:pt idx="364">
                  <c:v>9.2259627909179798E-8</c:v>
                </c:pt>
                <c:pt idx="365">
                  <c:v>0.99999661156388098</c:v>
                </c:pt>
                <c:pt idx="366">
                  <c:v>2.4082535724938801E-8</c:v>
                </c:pt>
                <c:pt idx="367">
                  <c:v>4.1645682041829901E-8</c:v>
                </c:pt>
                <c:pt idx="368">
                  <c:v>0.26721183975830798</c:v>
                </c:pt>
                <c:pt idx="369">
                  <c:v>3.6925002308778901E-8</c:v>
                </c:pt>
                <c:pt idx="370">
                  <c:v>1.6466779870539899E-7</c:v>
                </c:pt>
                <c:pt idx="371">
                  <c:v>1.2998633784001E-7</c:v>
                </c:pt>
                <c:pt idx="372">
                  <c:v>5.21118736228555E-8</c:v>
                </c:pt>
                <c:pt idx="373">
                  <c:v>8.2446293434081793E-8</c:v>
                </c:pt>
                <c:pt idx="374">
                  <c:v>5.8348498911022297E-8</c:v>
                </c:pt>
                <c:pt idx="375">
                  <c:v>3.8966605989325301E-7</c:v>
                </c:pt>
                <c:pt idx="376">
                  <c:v>2.6270879146296201E-7</c:v>
                </c:pt>
                <c:pt idx="377">
                  <c:v>3.0173481940070999E-8</c:v>
                </c:pt>
                <c:pt idx="378">
                  <c:v>3.2237445887835799E-9</c:v>
                </c:pt>
                <c:pt idx="379">
                  <c:v>1.00016653853984E-7</c:v>
                </c:pt>
                <c:pt idx="380">
                  <c:v>1.3593317715672501E-7</c:v>
                </c:pt>
                <c:pt idx="381">
                  <c:v>1.13521023127802E-7</c:v>
                </c:pt>
                <c:pt idx="382">
                  <c:v>1.0963070490883601E-8</c:v>
                </c:pt>
                <c:pt idx="383">
                  <c:v>1.59051886006651E-9</c:v>
                </c:pt>
                <c:pt idx="384">
                  <c:v>1.25956634909561E-8</c:v>
                </c:pt>
                <c:pt idx="385">
                  <c:v>2.39574406965032E-6</c:v>
                </c:pt>
                <c:pt idx="386">
                  <c:v>1.25512368193199E-8</c:v>
                </c:pt>
                <c:pt idx="387">
                  <c:v>1.6311814402262701E-8</c:v>
                </c:pt>
                <c:pt idx="388">
                  <c:v>1.94042964808948E-7</c:v>
                </c:pt>
                <c:pt idx="389">
                  <c:v>5.37613102488547E-8</c:v>
                </c:pt>
                <c:pt idx="390">
                  <c:v>1.09123955645615E-7</c:v>
                </c:pt>
                <c:pt idx="391">
                  <c:v>1.4055304865692001E-9</c:v>
                </c:pt>
                <c:pt idx="392">
                  <c:v>2.6515190405964098E-6</c:v>
                </c:pt>
                <c:pt idx="393">
                  <c:v>1.9925995280238901E-5</c:v>
                </c:pt>
                <c:pt idx="394">
                  <c:v>6.06359173962264E-8</c:v>
                </c:pt>
                <c:pt idx="395">
                  <c:v>1.0421806329751999E-8</c:v>
                </c:pt>
                <c:pt idx="396">
                  <c:v>3.0081070650412902E-8</c:v>
                </c:pt>
                <c:pt idx="397">
                  <c:v>1.2219874716460601E-8</c:v>
                </c:pt>
                <c:pt idx="398">
                  <c:v>1.05881593159356E-7</c:v>
                </c:pt>
                <c:pt idx="399">
                  <c:v>1.3105070239709E-6</c:v>
                </c:pt>
                <c:pt idx="400">
                  <c:v>2.0598210906162601E-7</c:v>
                </c:pt>
                <c:pt idx="401">
                  <c:v>3.3292780485437701E-8</c:v>
                </c:pt>
                <c:pt idx="402">
                  <c:v>2.71041925367759E-9</c:v>
                </c:pt>
                <c:pt idx="403">
                  <c:v>1.6525933944852199E-7</c:v>
                </c:pt>
                <c:pt idx="404">
                  <c:v>2.7730915310327601E-8</c:v>
                </c:pt>
                <c:pt idx="405">
                  <c:v>8.3265145308540004E-8</c:v>
                </c:pt>
                <c:pt idx="406">
                  <c:v>1.1426438996289E-9</c:v>
                </c:pt>
                <c:pt idx="407">
                  <c:v>1.25521979689035E-7</c:v>
                </c:pt>
                <c:pt idx="408">
                  <c:v>4.94918834350475E-8</c:v>
                </c:pt>
                <c:pt idx="409">
                  <c:v>1.18036463023687E-8</c:v>
                </c:pt>
                <c:pt idx="410">
                  <c:v>3.1125279729966201E-7</c:v>
                </c:pt>
                <c:pt idx="411">
                  <c:v>5.1586033330163303E-9</c:v>
                </c:pt>
                <c:pt idx="412">
                  <c:v>8.8883107233648005E-7</c:v>
                </c:pt>
                <c:pt idx="413">
                  <c:v>2.65072575199465E-9</c:v>
                </c:pt>
                <c:pt idx="414">
                  <c:v>1.17357981195384E-8</c:v>
                </c:pt>
                <c:pt idx="415">
                  <c:v>4.3210622536985802E-8</c:v>
                </c:pt>
                <c:pt idx="416">
                  <c:v>2.40496893218643E-10</c:v>
                </c:pt>
                <c:pt idx="417">
                  <c:v>2.1211690949624799E-8</c:v>
                </c:pt>
                <c:pt idx="418">
                  <c:v>6.1865395598904396E-9</c:v>
                </c:pt>
                <c:pt idx="419">
                  <c:v>2.38322776786882E-8</c:v>
                </c:pt>
                <c:pt idx="420">
                  <c:v>5.98190351612718E-8</c:v>
                </c:pt>
                <c:pt idx="421">
                  <c:v>8.4803722695289199E-8</c:v>
                </c:pt>
                <c:pt idx="422">
                  <c:v>1.2200417500791599E-6</c:v>
                </c:pt>
                <c:pt idx="423">
                  <c:v>2.4788158534914597E-7</c:v>
                </c:pt>
                <c:pt idx="424">
                  <c:v>5.67327605301105E-8</c:v>
                </c:pt>
                <c:pt idx="425">
                  <c:v>3.8670636775126703E-9</c:v>
                </c:pt>
                <c:pt idx="426">
                  <c:v>1.7601051962584E-8</c:v>
                </c:pt>
                <c:pt idx="427">
                  <c:v>0.99970747386294301</c:v>
                </c:pt>
                <c:pt idx="428">
                  <c:v>5.69371410854461E-8</c:v>
                </c:pt>
                <c:pt idx="429">
                  <c:v>2.0328286236833202E-8</c:v>
                </c:pt>
                <c:pt idx="430">
                  <c:v>4.13214118784679E-8</c:v>
                </c:pt>
                <c:pt idx="431">
                  <c:v>1.64409095810777E-8</c:v>
                </c:pt>
                <c:pt idx="432">
                  <c:v>2.8555315098213201E-7</c:v>
                </c:pt>
                <c:pt idx="433">
                  <c:v>8.0437689543606107E-9</c:v>
                </c:pt>
                <c:pt idx="434">
                  <c:v>1.09835714766323E-8</c:v>
                </c:pt>
                <c:pt idx="435">
                  <c:v>1.0909050386209999E-6</c:v>
                </c:pt>
                <c:pt idx="436">
                  <c:v>1.2755433815492501E-7</c:v>
                </c:pt>
                <c:pt idx="437">
                  <c:v>6.3898786043346802E-9</c:v>
                </c:pt>
                <c:pt idx="438">
                  <c:v>4.0642604966025598E-6</c:v>
                </c:pt>
                <c:pt idx="439">
                  <c:v>5.4259823077695001E-8</c:v>
                </c:pt>
                <c:pt idx="440">
                  <c:v>1.3331889921894699E-6</c:v>
                </c:pt>
                <c:pt idx="441">
                  <c:v>9.53250638008871E-7</c:v>
                </c:pt>
                <c:pt idx="442">
                  <c:v>4.8488772558260703E-9</c:v>
                </c:pt>
                <c:pt idx="443">
                  <c:v>5.3642480004088303E-8</c:v>
                </c:pt>
                <c:pt idx="444">
                  <c:v>3.6355476496605203E-8</c:v>
                </c:pt>
                <c:pt idx="445">
                  <c:v>0.99996780343619396</c:v>
                </c:pt>
                <c:pt idx="446">
                  <c:v>8.4221858859211599E-10</c:v>
                </c:pt>
                <c:pt idx="447">
                  <c:v>2.4989124045979502E-7</c:v>
                </c:pt>
                <c:pt idx="448">
                  <c:v>1.48353714935997E-6</c:v>
                </c:pt>
                <c:pt idx="449">
                  <c:v>1.4518649866106699E-7</c:v>
                </c:pt>
                <c:pt idx="450">
                  <c:v>2.6901385415777699E-7</c:v>
                </c:pt>
                <c:pt idx="451">
                  <c:v>2.61605002889139E-5</c:v>
                </c:pt>
                <c:pt idx="452">
                  <c:v>0.82974206228648595</c:v>
                </c:pt>
                <c:pt idx="453">
                  <c:v>1.45172413971392E-8</c:v>
                </c:pt>
                <c:pt idx="454">
                  <c:v>9.8174450618435703E-8</c:v>
                </c:pt>
                <c:pt idx="455">
                  <c:v>2.61869962194569E-7</c:v>
                </c:pt>
                <c:pt idx="456">
                  <c:v>2.1121895687629398E-8</c:v>
                </c:pt>
                <c:pt idx="457">
                  <c:v>3.9120812224325101E-7</c:v>
                </c:pt>
                <c:pt idx="458">
                  <c:v>4.0668569819922502E-7</c:v>
                </c:pt>
                <c:pt idx="459">
                  <c:v>2.3828193516651701E-7</c:v>
                </c:pt>
                <c:pt idx="460">
                  <c:v>1.36326315715001E-8</c:v>
                </c:pt>
                <c:pt idx="461">
                  <c:v>1.8682261516901798E-8</c:v>
                </c:pt>
                <c:pt idx="462">
                  <c:v>4.3403714219341298E-7</c:v>
                </c:pt>
                <c:pt idx="463">
                  <c:v>9.1814443187620004E-8</c:v>
                </c:pt>
                <c:pt idx="464">
                  <c:v>1.28989017908069E-9</c:v>
                </c:pt>
                <c:pt idx="465">
                  <c:v>7.2964322286350399E-9</c:v>
                </c:pt>
                <c:pt idx="466">
                  <c:v>1.46923317972763E-5</c:v>
                </c:pt>
                <c:pt idx="467">
                  <c:v>1.34005855498207E-8</c:v>
                </c:pt>
                <c:pt idx="468">
                  <c:v>4.5355352631832596E-9</c:v>
                </c:pt>
                <c:pt idx="469">
                  <c:v>4.6603820223835401E-7</c:v>
                </c:pt>
                <c:pt idx="470">
                  <c:v>5.5080887053678103E-6</c:v>
                </c:pt>
                <c:pt idx="471">
                  <c:v>0.99675307411178204</c:v>
                </c:pt>
                <c:pt idx="472">
                  <c:v>5.3648557117812702E-6</c:v>
                </c:pt>
                <c:pt idx="473">
                  <c:v>6.9237303998434595E-8</c:v>
                </c:pt>
                <c:pt idx="474">
                  <c:v>5.4730753081966802E-5</c:v>
                </c:pt>
                <c:pt idx="475">
                  <c:v>6.2874324682106605E-4</c:v>
                </c:pt>
                <c:pt idx="476">
                  <c:v>2.3187287651104201E-8</c:v>
                </c:pt>
                <c:pt idx="477">
                  <c:v>0.99999729493792699</c:v>
                </c:pt>
                <c:pt idx="478">
                  <c:v>0.99999973517054797</c:v>
                </c:pt>
                <c:pt idx="479">
                  <c:v>0.72474391621479695</c:v>
                </c:pt>
                <c:pt idx="480">
                  <c:v>3.6687048151212697E-8</c:v>
                </c:pt>
                <c:pt idx="481">
                  <c:v>1.32799118096549E-7</c:v>
                </c:pt>
                <c:pt idx="482">
                  <c:v>4.4235046097278101E-8</c:v>
                </c:pt>
                <c:pt idx="483">
                  <c:v>7.9112042551279596E-8</c:v>
                </c:pt>
                <c:pt idx="484">
                  <c:v>2.8036636214119002E-8</c:v>
                </c:pt>
                <c:pt idx="485">
                  <c:v>6.6110581231750503E-7</c:v>
                </c:pt>
                <c:pt idx="486">
                  <c:v>0.40781671091090499</c:v>
                </c:pt>
                <c:pt idx="487">
                  <c:v>0.464532164376806</c:v>
                </c:pt>
                <c:pt idx="488">
                  <c:v>1.5757833619858801E-8</c:v>
                </c:pt>
                <c:pt idx="489">
                  <c:v>2.3495219840205001E-8</c:v>
                </c:pt>
                <c:pt idx="490">
                  <c:v>1.45027780175446E-6</c:v>
                </c:pt>
                <c:pt idx="491">
                  <c:v>4.5963689723343397E-8</c:v>
                </c:pt>
                <c:pt idx="492">
                  <c:v>5.8554625196950799E-10</c:v>
                </c:pt>
                <c:pt idx="493">
                  <c:v>1.14732590655208E-8</c:v>
                </c:pt>
                <c:pt idx="494">
                  <c:v>7.1381635437155606E-8</c:v>
                </c:pt>
                <c:pt idx="495">
                  <c:v>8.1648243978781205E-9</c:v>
                </c:pt>
                <c:pt idx="496">
                  <c:v>0.92530993626338198</c:v>
                </c:pt>
                <c:pt idx="497">
                  <c:v>3.7044604502166801E-6</c:v>
                </c:pt>
                <c:pt idx="498">
                  <c:v>1.1242567715366199E-6</c:v>
                </c:pt>
                <c:pt idx="499">
                  <c:v>3.7916516971745599E-7</c:v>
                </c:pt>
                <c:pt idx="500">
                  <c:v>1.71212302335125E-8</c:v>
                </c:pt>
                <c:pt idx="501">
                  <c:v>1.57954517292379E-9</c:v>
                </c:pt>
                <c:pt idx="502">
                  <c:v>0.99971279436513705</c:v>
                </c:pt>
                <c:pt idx="503">
                  <c:v>3.4457389630151601E-7</c:v>
                </c:pt>
                <c:pt idx="504">
                  <c:v>1.9006885884468001E-8</c:v>
                </c:pt>
                <c:pt idx="505">
                  <c:v>3.6825846647008902E-9</c:v>
                </c:pt>
                <c:pt idx="506">
                  <c:v>4.8748309334866498E-9</c:v>
                </c:pt>
                <c:pt idx="507">
                  <c:v>4.4290510615759098E-7</c:v>
                </c:pt>
                <c:pt idx="508">
                  <c:v>3.2946173905245902E-7</c:v>
                </c:pt>
                <c:pt idx="509">
                  <c:v>7.1496053024469302E-10</c:v>
                </c:pt>
                <c:pt idx="510">
                  <c:v>0.89135120250245303</c:v>
                </c:pt>
                <c:pt idx="511">
                  <c:v>0.11793091636033901</c:v>
                </c:pt>
                <c:pt idx="512">
                  <c:v>2.2855480624924801E-8</c:v>
                </c:pt>
                <c:pt idx="513">
                  <c:v>9.9222203478314398E-6</c:v>
                </c:pt>
                <c:pt idx="514">
                  <c:v>0.52924903176173899</c:v>
                </c:pt>
                <c:pt idx="515">
                  <c:v>0.28327863332307801</c:v>
                </c:pt>
                <c:pt idx="516">
                  <c:v>7.6700044261718295E-2</c:v>
                </c:pt>
                <c:pt idx="517">
                  <c:v>2.8594411902391902E-3</c:v>
                </c:pt>
                <c:pt idx="518">
                  <c:v>2.0416436449948E-8</c:v>
                </c:pt>
                <c:pt idx="519">
                  <c:v>3.5366721767201502E-6</c:v>
                </c:pt>
                <c:pt idx="520">
                  <c:v>1.8225064404056201E-7</c:v>
                </c:pt>
                <c:pt idx="521">
                  <c:v>1.26841590515246E-9</c:v>
                </c:pt>
                <c:pt idx="522">
                  <c:v>5.90174315814762E-8</c:v>
                </c:pt>
                <c:pt idx="523">
                  <c:v>0.66796822312887605</c:v>
                </c:pt>
                <c:pt idx="524">
                  <c:v>2.5036717820291899E-7</c:v>
                </c:pt>
                <c:pt idx="525">
                  <c:v>2.5072778853527802E-9</c:v>
                </c:pt>
                <c:pt idx="526">
                  <c:v>6.6166916665784805E-7</c:v>
                </c:pt>
                <c:pt idx="527">
                  <c:v>0.16911872869375799</c:v>
                </c:pt>
                <c:pt idx="528">
                  <c:v>3.5240264660177103E-8</c:v>
                </c:pt>
                <c:pt idx="529">
                  <c:v>1.45746179931727E-8</c:v>
                </c:pt>
                <c:pt idx="530">
                  <c:v>4.6801795851766899E-7</c:v>
                </c:pt>
                <c:pt idx="531">
                  <c:v>5.8494597259529303E-8</c:v>
                </c:pt>
                <c:pt idx="532">
                  <c:v>7.1579810351536999E-7</c:v>
                </c:pt>
                <c:pt idx="533">
                  <c:v>5.3134042516926398E-8</c:v>
                </c:pt>
                <c:pt idx="534">
                  <c:v>7.53741451628292E-8</c:v>
                </c:pt>
                <c:pt idx="535">
                  <c:v>6.6051332208453697E-8</c:v>
                </c:pt>
                <c:pt idx="536">
                  <c:v>0.81773121707308805</c:v>
                </c:pt>
                <c:pt idx="537">
                  <c:v>0.42617592862017301</c:v>
                </c:pt>
                <c:pt idx="538">
                  <c:v>0.32463277480530001</c:v>
                </c:pt>
                <c:pt idx="539">
                  <c:v>3.1517037437158999E-6</c:v>
                </c:pt>
                <c:pt idx="540">
                  <c:v>2.0530716584803801E-6</c:v>
                </c:pt>
                <c:pt idx="541">
                  <c:v>2.5485314364935499E-7</c:v>
                </c:pt>
                <c:pt idx="542">
                  <c:v>6.3197977223742603E-7</c:v>
                </c:pt>
                <c:pt idx="543">
                  <c:v>2.1715198877273202E-6</c:v>
                </c:pt>
                <c:pt idx="544">
                  <c:v>2.89235160135135E-8</c:v>
                </c:pt>
                <c:pt idx="545">
                  <c:v>3.3841245432233601E-8</c:v>
                </c:pt>
                <c:pt idx="546">
                  <c:v>0.115678554208996</c:v>
                </c:pt>
                <c:pt idx="547">
                  <c:v>1.4400919982073899E-7</c:v>
                </c:pt>
                <c:pt idx="548">
                  <c:v>6.7336463691674198E-7</c:v>
                </c:pt>
                <c:pt idx="549">
                  <c:v>8.1277264364795897E-7</c:v>
                </c:pt>
                <c:pt idx="550">
                  <c:v>4.9787499089210699E-8</c:v>
                </c:pt>
                <c:pt idx="551">
                  <c:v>2.7224757854255999E-7</c:v>
                </c:pt>
                <c:pt idx="552">
                  <c:v>0.99998104650451303</c:v>
                </c:pt>
                <c:pt idx="553">
                  <c:v>5.6063439906493199E-8</c:v>
                </c:pt>
                <c:pt idx="554">
                  <c:v>5.6313611708590602E-8</c:v>
                </c:pt>
                <c:pt idx="555">
                  <c:v>4.1431849500512501E-9</c:v>
                </c:pt>
                <c:pt idx="556">
                  <c:v>5.3505336880624196E-7</c:v>
                </c:pt>
                <c:pt idx="557">
                  <c:v>0.83162319267162299</c:v>
                </c:pt>
                <c:pt idx="558">
                  <c:v>1.7336223957797E-7</c:v>
                </c:pt>
                <c:pt idx="559">
                  <c:v>3.8703252444665202E-9</c:v>
                </c:pt>
                <c:pt idx="560">
                  <c:v>2.35773569863127E-8</c:v>
                </c:pt>
                <c:pt idx="561">
                  <c:v>4.6801988651951202E-8</c:v>
                </c:pt>
                <c:pt idx="562">
                  <c:v>5.42448812871203E-9</c:v>
                </c:pt>
                <c:pt idx="563">
                  <c:v>2.3064987325075302E-6</c:v>
                </c:pt>
                <c:pt idx="564">
                  <c:v>1.15393084517622E-6</c:v>
                </c:pt>
                <c:pt idx="565">
                  <c:v>4.0314538461017997E-6</c:v>
                </c:pt>
                <c:pt idx="566">
                  <c:v>6.30091873251704E-9</c:v>
                </c:pt>
                <c:pt idx="567">
                  <c:v>4.1536196465681699E-8</c:v>
                </c:pt>
                <c:pt idx="568">
                  <c:v>7.9189697381084499E-8</c:v>
                </c:pt>
                <c:pt idx="569">
                  <c:v>5.8065680741933803E-8</c:v>
                </c:pt>
                <c:pt idx="570">
                  <c:v>0.28640072305879899</c:v>
                </c:pt>
                <c:pt idx="571">
                  <c:v>1.5943381409441299E-3</c:v>
                </c:pt>
                <c:pt idx="572">
                  <c:v>1.07731965832674E-8</c:v>
                </c:pt>
                <c:pt idx="573">
                  <c:v>3.6576090039154998E-7</c:v>
                </c:pt>
                <c:pt idx="574">
                  <c:v>0.46747817073692899</c:v>
                </c:pt>
                <c:pt idx="575">
                  <c:v>7.2806847665599595E-7</c:v>
                </c:pt>
                <c:pt idx="576">
                  <c:v>2.7477686414063698E-6</c:v>
                </c:pt>
                <c:pt idx="577">
                  <c:v>0.14527788073467199</c:v>
                </c:pt>
                <c:pt idx="578">
                  <c:v>3.0253777636943298E-8</c:v>
                </c:pt>
                <c:pt idx="579">
                  <c:v>1.01310662561726E-7</c:v>
                </c:pt>
                <c:pt idx="580">
                  <c:v>1.5871906870902999E-7</c:v>
                </c:pt>
                <c:pt idx="581">
                  <c:v>4.8276026731293301E-6</c:v>
                </c:pt>
                <c:pt idx="582">
                  <c:v>5.8748478560012299E-6</c:v>
                </c:pt>
                <c:pt idx="583">
                  <c:v>8.2599337365237504E-7</c:v>
                </c:pt>
                <c:pt idx="584">
                  <c:v>1.8185802069648899E-7</c:v>
                </c:pt>
                <c:pt idx="585">
                  <c:v>0.99999127376776198</c:v>
                </c:pt>
                <c:pt idx="586">
                  <c:v>0.81393603082564003</c:v>
                </c:pt>
                <c:pt idx="587">
                  <c:v>1.8217654311184901E-6</c:v>
                </c:pt>
                <c:pt idx="588">
                  <c:v>3.8219199482617897E-6</c:v>
                </c:pt>
                <c:pt idx="589">
                  <c:v>1.64936315306379E-5</c:v>
                </c:pt>
                <c:pt idx="590">
                  <c:v>0.52331594608893905</c:v>
                </c:pt>
                <c:pt idx="591">
                  <c:v>5.8313341610019703E-6</c:v>
                </c:pt>
                <c:pt idx="592">
                  <c:v>6.1928852253234299E-9</c:v>
                </c:pt>
                <c:pt idx="593">
                  <c:v>1.3620795830760001E-5</c:v>
                </c:pt>
                <c:pt idx="594">
                  <c:v>0.455388444539985</c:v>
                </c:pt>
                <c:pt idx="595">
                  <c:v>3.0101449617530701E-8</c:v>
                </c:pt>
                <c:pt idx="596">
                  <c:v>0.979735471036567</c:v>
                </c:pt>
                <c:pt idx="597">
                  <c:v>0.64592481865575002</c:v>
                </c:pt>
                <c:pt idx="598">
                  <c:v>0.19196851006530299</c:v>
                </c:pt>
                <c:pt idx="599">
                  <c:v>2.1781626651249301E-8</c:v>
                </c:pt>
                <c:pt idx="600">
                  <c:v>3.1595205445333601E-7</c:v>
                </c:pt>
                <c:pt idx="601">
                  <c:v>4.33108260354051E-6</c:v>
                </c:pt>
                <c:pt idx="602">
                  <c:v>9.8292672840342307E-7</c:v>
                </c:pt>
                <c:pt idx="603">
                  <c:v>3.93461405292707E-7</c:v>
                </c:pt>
                <c:pt idx="604">
                  <c:v>0.96612492486241996</c:v>
                </c:pt>
                <c:pt idx="605">
                  <c:v>3.7798755312372502E-7</c:v>
                </c:pt>
                <c:pt idx="606">
                  <c:v>0.60225388874562902</c:v>
                </c:pt>
                <c:pt idx="607">
                  <c:v>0.97528935265366101</c:v>
                </c:pt>
                <c:pt idx="608">
                  <c:v>0.62665501192249795</c:v>
                </c:pt>
                <c:pt idx="609">
                  <c:v>1.65635802057123E-6</c:v>
                </c:pt>
                <c:pt idx="610">
                  <c:v>3.93855304998735E-6</c:v>
                </c:pt>
                <c:pt idx="611">
                  <c:v>7.6705592393049904E-8</c:v>
                </c:pt>
                <c:pt idx="612">
                  <c:v>0.99999955956346198</c:v>
                </c:pt>
                <c:pt idx="613">
                  <c:v>4.9748364425245095E-10</c:v>
                </c:pt>
                <c:pt idx="614">
                  <c:v>3.8435136846627899E-7</c:v>
                </c:pt>
                <c:pt idx="615">
                  <c:v>0.99176775999845201</c:v>
                </c:pt>
                <c:pt idx="616">
                  <c:v>0.67060395978100196</c:v>
                </c:pt>
                <c:pt idx="617">
                  <c:v>0.99918227454033404</c:v>
                </c:pt>
                <c:pt idx="618">
                  <c:v>1.3837534184232799E-8</c:v>
                </c:pt>
                <c:pt idx="619">
                  <c:v>0.999950335324018</c:v>
                </c:pt>
                <c:pt idx="620">
                  <c:v>0.99999821752593898</c:v>
                </c:pt>
                <c:pt idx="621">
                  <c:v>2.0094170228203499E-5</c:v>
                </c:pt>
                <c:pt idx="622">
                  <c:v>0.76145261875974601</c:v>
                </c:pt>
                <c:pt idx="623">
                  <c:v>0.14253141507153599</c:v>
                </c:pt>
                <c:pt idx="624">
                  <c:v>0.99996192166740505</c:v>
                </c:pt>
                <c:pt idx="625">
                  <c:v>0.99992736326781395</c:v>
                </c:pt>
                <c:pt idx="626">
                  <c:v>1.9802494547806002E-8</c:v>
                </c:pt>
                <c:pt idx="627">
                  <c:v>6.2549744301112403E-8</c:v>
                </c:pt>
                <c:pt idx="628">
                  <c:v>0.21251854931146799</c:v>
                </c:pt>
                <c:pt idx="629">
                  <c:v>1.7882858173033799E-7</c:v>
                </c:pt>
                <c:pt idx="630">
                  <c:v>0.84281883602986296</c:v>
                </c:pt>
                <c:pt idx="631">
                  <c:v>4.5218918949807999E-7</c:v>
                </c:pt>
                <c:pt idx="632">
                  <c:v>1.38828890685547E-8</c:v>
                </c:pt>
                <c:pt idx="633">
                  <c:v>1.37086782322318E-6</c:v>
                </c:pt>
                <c:pt idx="634">
                  <c:v>0.73290686873320099</c:v>
                </c:pt>
                <c:pt idx="635">
                  <c:v>0.47127424653941702</c:v>
                </c:pt>
                <c:pt idx="636">
                  <c:v>2.69636060297006E-9</c:v>
                </c:pt>
                <c:pt idx="637">
                  <c:v>4.2827311702107401E-7</c:v>
                </c:pt>
                <c:pt idx="638">
                  <c:v>8.2577427274769001E-7</c:v>
                </c:pt>
                <c:pt idx="639">
                  <c:v>8.9750914550291398E-10</c:v>
                </c:pt>
                <c:pt idx="640">
                  <c:v>1.8873921393381E-7</c:v>
                </c:pt>
                <c:pt idx="641">
                  <c:v>6.0283235825018701E-6</c:v>
                </c:pt>
                <c:pt idx="642">
                  <c:v>8.0561096286287402E-8</c:v>
                </c:pt>
                <c:pt idx="643">
                  <c:v>1.2319771263829E-8</c:v>
                </c:pt>
                <c:pt idx="644">
                  <c:v>8.4251663500401703E-7</c:v>
                </c:pt>
                <c:pt idx="645">
                  <c:v>3.3157652018949502E-9</c:v>
                </c:pt>
                <c:pt idx="646">
                  <c:v>1.47316988445746E-5</c:v>
                </c:pt>
                <c:pt idx="647">
                  <c:v>3.57529954964695E-8</c:v>
                </c:pt>
                <c:pt idx="648">
                  <c:v>0.97986449475602899</c:v>
                </c:pt>
                <c:pt idx="649">
                  <c:v>5.0798135318365197E-8</c:v>
                </c:pt>
                <c:pt idx="650">
                  <c:v>1.0335251334326099E-6</c:v>
                </c:pt>
                <c:pt idx="651">
                  <c:v>0.40553606986548602</c:v>
                </c:pt>
                <c:pt idx="652">
                  <c:v>0.39788233943194501</c:v>
                </c:pt>
                <c:pt idx="653">
                  <c:v>0.99797787380493996</c:v>
                </c:pt>
                <c:pt idx="654">
                  <c:v>1.3241638847943001E-8</c:v>
                </c:pt>
                <c:pt idx="655">
                  <c:v>0.96454883370886502</c:v>
                </c:pt>
                <c:pt idx="656">
                  <c:v>0.54777385149820701</c:v>
                </c:pt>
                <c:pt idx="657">
                  <c:v>6.0381466864867204E-6</c:v>
                </c:pt>
                <c:pt idx="658">
                  <c:v>3.1394841341151401E-7</c:v>
                </c:pt>
                <c:pt idx="659">
                  <c:v>4.34588786754521E-6</c:v>
                </c:pt>
                <c:pt idx="660">
                  <c:v>0.99555053135767901</c:v>
                </c:pt>
                <c:pt idx="661">
                  <c:v>2.3150777146795199E-8</c:v>
                </c:pt>
                <c:pt idx="662">
                  <c:v>0.99995262231950399</c:v>
                </c:pt>
                <c:pt idx="663">
                  <c:v>0.26375102313100501</c:v>
                </c:pt>
                <c:pt idx="664">
                  <c:v>3.4924405529615102E-8</c:v>
                </c:pt>
                <c:pt idx="665">
                  <c:v>6.6038427186162197E-8</c:v>
                </c:pt>
                <c:pt idx="666">
                  <c:v>2.99671875511835E-9</c:v>
                </c:pt>
                <c:pt idx="667">
                  <c:v>0.74539943738694303</c:v>
                </c:pt>
                <c:pt idx="668">
                  <c:v>1.6300780164173701E-7</c:v>
                </c:pt>
                <c:pt idx="669">
                  <c:v>0.99999597157531195</c:v>
                </c:pt>
                <c:pt idx="670">
                  <c:v>1.9905246631925399E-5</c:v>
                </c:pt>
                <c:pt idx="671">
                  <c:v>2.4733979084143001E-8</c:v>
                </c:pt>
                <c:pt idx="672">
                  <c:v>0.82608616179761296</c:v>
                </c:pt>
                <c:pt idx="673">
                  <c:v>0.999999862786488</c:v>
                </c:pt>
                <c:pt idx="674">
                  <c:v>0.98780779775031102</c:v>
                </c:pt>
                <c:pt idx="675">
                  <c:v>1.8352024671206601E-8</c:v>
                </c:pt>
                <c:pt idx="676">
                  <c:v>1.6832904813749E-7</c:v>
                </c:pt>
                <c:pt idx="677">
                  <c:v>0.35940335377244698</c:v>
                </c:pt>
                <c:pt idx="678">
                  <c:v>2.5069917662707499E-8</c:v>
                </c:pt>
                <c:pt idx="679">
                  <c:v>2.0780982081530499E-7</c:v>
                </c:pt>
                <c:pt idx="680">
                  <c:v>8.9452290673069406E-8</c:v>
                </c:pt>
                <c:pt idx="681">
                  <c:v>0.63546743000967099</c:v>
                </c:pt>
                <c:pt idx="682">
                  <c:v>3.4044643192519398E-6</c:v>
                </c:pt>
                <c:pt idx="683">
                  <c:v>0.14536204542599299</c:v>
                </c:pt>
                <c:pt idx="684">
                  <c:v>0.26006880178848601</c:v>
                </c:pt>
                <c:pt idx="685">
                  <c:v>2.5356643386837499E-9</c:v>
                </c:pt>
                <c:pt idx="686">
                  <c:v>3.9894621880393797E-9</c:v>
                </c:pt>
                <c:pt idx="687">
                  <c:v>0.76448065643881002</c:v>
                </c:pt>
                <c:pt idx="688">
                  <c:v>0.81572530108466901</c:v>
                </c:pt>
                <c:pt idx="689">
                  <c:v>4.3144101766291399E-9</c:v>
                </c:pt>
                <c:pt idx="690">
                  <c:v>3.4197931277645099E-8</c:v>
                </c:pt>
                <c:pt idx="691">
                  <c:v>0.666017840465714</c:v>
                </c:pt>
                <c:pt idx="692">
                  <c:v>0.74887025814269703</c:v>
                </c:pt>
                <c:pt idx="693">
                  <c:v>0.79711371747644</c:v>
                </c:pt>
                <c:pt idx="694">
                  <c:v>0.18923394691086101</c:v>
                </c:pt>
                <c:pt idx="695">
                  <c:v>1.5189015111479799E-7</c:v>
                </c:pt>
                <c:pt idx="696">
                  <c:v>3.4771108744642798E-7</c:v>
                </c:pt>
                <c:pt idx="697">
                  <c:v>0.628907759888783</c:v>
                </c:pt>
                <c:pt idx="698">
                  <c:v>0.99999180067070403</c:v>
                </c:pt>
                <c:pt idx="699">
                  <c:v>0.84282554660015996</c:v>
                </c:pt>
                <c:pt idx="700">
                  <c:v>1.46034254443626E-8</c:v>
                </c:pt>
                <c:pt idx="701">
                  <c:v>0.66172165280644601</c:v>
                </c:pt>
                <c:pt idx="702">
                  <c:v>0.91286069478926601</c:v>
                </c:pt>
                <c:pt idx="703">
                  <c:v>0.97240028778098098</c:v>
                </c:pt>
                <c:pt idx="704">
                  <c:v>0.53289353546757101</c:v>
                </c:pt>
                <c:pt idx="705">
                  <c:v>0.43049569387272402</c:v>
                </c:pt>
                <c:pt idx="706">
                  <c:v>8.8791060104794106E-8</c:v>
                </c:pt>
                <c:pt idx="707">
                  <c:v>1.5394336034066199E-8</c:v>
                </c:pt>
                <c:pt idx="708">
                  <c:v>8.4134661691016893E-9</c:v>
                </c:pt>
                <c:pt idx="709">
                  <c:v>0.56973453693856502</c:v>
                </c:pt>
                <c:pt idx="710">
                  <c:v>4.4915901174279697E-8</c:v>
                </c:pt>
                <c:pt idx="711">
                  <c:v>1.7751189017269201E-6</c:v>
                </c:pt>
                <c:pt idx="712">
                  <c:v>0.56291364492126195</c:v>
                </c:pt>
                <c:pt idx="713">
                  <c:v>0.88476211125290205</c:v>
                </c:pt>
                <c:pt idx="714">
                  <c:v>1.10954253740399E-9</c:v>
                </c:pt>
                <c:pt idx="715">
                  <c:v>1.8915410338262699E-6</c:v>
                </c:pt>
                <c:pt idx="716">
                  <c:v>7.1884338163407696E-8</c:v>
                </c:pt>
                <c:pt idx="717">
                  <c:v>1.7518615378308399E-7</c:v>
                </c:pt>
                <c:pt idx="718">
                  <c:v>7.6105723559730894E-8</c:v>
                </c:pt>
                <c:pt idx="719">
                  <c:v>8.3026304521032195E-4</c:v>
                </c:pt>
                <c:pt idx="720">
                  <c:v>2.3969488949970698E-7</c:v>
                </c:pt>
                <c:pt idx="721">
                  <c:v>2.9739994656646601E-8</c:v>
                </c:pt>
                <c:pt idx="722">
                  <c:v>8.7192534247285895E-4</c:v>
                </c:pt>
                <c:pt idx="723">
                  <c:v>6.7532156437002295E-7</c:v>
                </c:pt>
                <c:pt idx="724">
                  <c:v>0.730946093704546</c:v>
                </c:pt>
                <c:pt idx="725">
                  <c:v>6.9068443603241697E-8</c:v>
                </c:pt>
                <c:pt idx="726">
                  <c:v>3.2359207932712002E-7</c:v>
                </c:pt>
                <c:pt idx="727">
                  <c:v>0.32434509810505802</c:v>
                </c:pt>
                <c:pt idx="728">
                  <c:v>9.98073626568456E-8</c:v>
                </c:pt>
                <c:pt idx="729">
                  <c:v>9.1935310587433703E-8</c:v>
                </c:pt>
                <c:pt idx="730">
                  <c:v>0.57247329288077597</c:v>
                </c:pt>
                <c:pt idx="731">
                  <c:v>4.6742864359457897E-6</c:v>
                </c:pt>
                <c:pt idx="732">
                  <c:v>2.4800913683718598E-7</c:v>
                </c:pt>
                <c:pt idx="733">
                  <c:v>2.1764606437796099E-8</c:v>
                </c:pt>
                <c:pt idx="734">
                  <c:v>0.98948351017868497</c:v>
                </c:pt>
                <c:pt idx="735">
                  <c:v>1.09857112330833E-9</c:v>
                </c:pt>
                <c:pt idx="736">
                  <c:v>4.0838064840364097E-8</c:v>
                </c:pt>
                <c:pt idx="737">
                  <c:v>7.3125120234828799E-3</c:v>
                </c:pt>
                <c:pt idx="738">
                  <c:v>0.49925103951560301</c:v>
                </c:pt>
                <c:pt idx="739">
                  <c:v>9.2089360521002204E-8</c:v>
                </c:pt>
                <c:pt idx="740">
                  <c:v>1.9007932626109899E-8</c:v>
                </c:pt>
                <c:pt idx="741">
                  <c:v>1.02445194064005E-7</c:v>
                </c:pt>
                <c:pt idx="742">
                  <c:v>1.31838725498235E-7</c:v>
                </c:pt>
                <c:pt idx="743">
                  <c:v>4.3282209670395602E-8</c:v>
                </c:pt>
                <c:pt idx="744">
                  <c:v>2.77681773219107E-7</c:v>
                </c:pt>
                <c:pt idx="745">
                  <c:v>4.6005027393096701E-8</c:v>
                </c:pt>
                <c:pt idx="746">
                  <c:v>4.6070188969549601E-8</c:v>
                </c:pt>
                <c:pt idx="747">
                  <c:v>5.1256065020185703E-10</c:v>
                </c:pt>
                <c:pt idx="748">
                  <c:v>1.5783280868763101E-7</c:v>
                </c:pt>
                <c:pt idx="749">
                  <c:v>9.8214704756996804E-9</c:v>
                </c:pt>
                <c:pt idx="750">
                  <c:v>1.13095084517669E-9</c:v>
                </c:pt>
                <c:pt idx="751">
                  <c:v>1.54690525799617E-8</c:v>
                </c:pt>
                <c:pt idx="752">
                  <c:v>5.19903159261189E-8</c:v>
                </c:pt>
                <c:pt idx="753">
                  <c:v>1.01184455136865E-8</c:v>
                </c:pt>
                <c:pt idx="754">
                  <c:v>7.0548749936962404E-8</c:v>
                </c:pt>
                <c:pt idx="755">
                  <c:v>7.68954470212653E-8</c:v>
                </c:pt>
                <c:pt idx="756">
                  <c:v>6.1479681925459898E-9</c:v>
                </c:pt>
                <c:pt idx="757">
                  <c:v>0.536962732945795</c:v>
                </c:pt>
                <c:pt idx="758">
                  <c:v>2.1791930710990599E-6</c:v>
                </c:pt>
                <c:pt idx="759">
                  <c:v>5.00022636052662E-8</c:v>
                </c:pt>
                <c:pt idx="760">
                  <c:v>4.0132075739361103E-8</c:v>
                </c:pt>
                <c:pt idx="761">
                  <c:v>6.6034674833099603E-7</c:v>
                </c:pt>
                <c:pt idx="762">
                  <c:v>0.48390138110576097</c:v>
                </c:pt>
                <c:pt idx="763">
                  <c:v>3.0187944315739102E-8</c:v>
                </c:pt>
                <c:pt idx="764">
                  <c:v>0.17829934386485799</c:v>
                </c:pt>
                <c:pt idx="765">
                  <c:v>1.4741161100445999E-7</c:v>
                </c:pt>
                <c:pt idx="766">
                  <c:v>9.5384150925137197E-8</c:v>
                </c:pt>
                <c:pt idx="767">
                  <c:v>6.46915280978235E-4</c:v>
                </c:pt>
                <c:pt idx="768">
                  <c:v>4.13720851216335E-8</c:v>
                </c:pt>
                <c:pt idx="769">
                  <c:v>6.45119356667298E-8</c:v>
                </c:pt>
                <c:pt idx="770">
                  <c:v>5.9115959232585403E-10</c:v>
                </c:pt>
                <c:pt idx="771">
                  <c:v>2.07070099918146E-7</c:v>
                </c:pt>
                <c:pt idx="772">
                  <c:v>2.4408592563420802E-9</c:v>
                </c:pt>
                <c:pt idx="773">
                  <c:v>0.55093260487511297</c:v>
                </c:pt>
                <c:pt idx="774">
                  <c:v>8.5784756871278695E-8</c:v>
                </c:pt>
                <c:pt idx="775">
                  <c:v>0.29287878525142103</c:v>
                </c:pt>
                <c:pt idx="776">
                  <c:v>1.34033848833589E-6</c:v>
                </c:pt>
                <c:pt idx="777">
                  <c:v>3.8064926798744998E-9</c:v>
                </c:pt>
                <c:pt idx="778">
                  <c:v>0.56488793054090003</c:v>
                </c:pt>
                <c:pt idx="779">
                  <c:v>0.97377093839959294</c:v>
                </c:pt>
                <c:pt idx="780">
                  <c:v>0.48957123130630897</c:v>
                </c:pt>
                <c:pt idx="781">
                  <c:v>0.46978571151488602</c:v>
                </c:pt>
                <c:pt idx="782">
                  <c:v>0.42311894105028502</c:v>
                </c:pt>
                <c:pt idx="783">
                  <c:v>8.3206587657814002E-8</c:v>
                </c:pt>
                <c:pt idx="784">
                  <c:v>9.5861502377937295E-8</c:v>
                </c:pt>
                <c:pt idx="785">
                  <c:v>9.8181682924264101E-9</c:v>
                </c:pt>
                <c:pt idx="786">
                  <c:v>7.4689924819981697E-8</c:v>
                </c:pt>
                <c:pt idx="787">
                  <c:v>2.8961812690564397E-7</c:v>
                </c:pt>
                <c:pt idx="788">
                  <c:v>0.81006534637280803</c:v>
                </c:pt>
                <c:pt idx="789">
                  <c:v>6.2445364691261098E-8</c:v>
                </c:pt>
                <c:pt idx="790">
                  <c:v>7.6581950643042192E-9</c:v>
                </c:pt>
                <c:pt idx="791">
                  <c:v>1.3313974862876699E-8</c:v>
                </c:pt>
                <c:pt idx="792">
                  <c:v>2.3913835722975999E-7</c:v>
                </c:pt>
                <c:pt idx="793">
                  <c:v>2.8492304594712899E-8</c:v>
                </c:pt>
                <c:pt idx="794">
                  <c:v>1.5908907007433899E-7</c:v>
                </c:pt>
                <c:pt idx="795">
                  <c:v>5.9343083712449696E-9</c:v>
                </c:pt>
                <c:pt idx="796">
                  <c:v>7.2146565885321103E-7</c:v>
                </c:pt>
                <c:pt idx="797">
                  <c:v>0.75774354794299204</c:v>
                </c:pt>
                <c:pt idx="798">
                  <c:v>7.2372677673376597E-8</c:v>
                </c:pt>
                <c:pt idx="799">
                  <c:v>0.36185102841871702</c:v>
                </c:pt>
                <c:pt idx="800">
                  <c:v>1.0386293247347E-9</c:v>
                </c:pt>
                <c:pt idx="801">
                  <c:v>5.4330388103228804E-9</c:v>
                </c:pt>
                <c:pt idx="802">
                  <c:v>7.7375642319377292E-9</c:v>
                </c:pt>
                <c:pt idx="803">
                  <c:v>8.4669064363110897E-8</c:v>
                </c:pt>
                <c:pt idx="804">
                  <c:v>7.2073415210396202E-9</c:v>
                </c:pt>
                <c:pt idx="805">
                  <c:v>7.4476096742254598E-5</c:v>
                </c:pt>
                <c:pt idx="806">
                  <c:v>2.0232878923124101E-4</c:v>
                </c:pt>
                <c:pt idx="807">
                  <c:v>0.30724671641719598</c:v>
                </c:pt>
                <c:pt idx="808">
                  <c:v>0.102891297199592</c:v>
                </c:pt>
                <c:pt idx="809">
                  <c:v>1.2253052536808499E-7</c:v>
                </c:pt>
                <c:pt idx="810">
                  <c:v>2.7587512595552702E-7</c:v>
                </c:pt>
                <c:pt idx="811">
                  <c:v>0.38391063361389899</c:v>
                </c:pt>
                <c:pt idx="812">
                  <c:v>0.95864800447885201</c:v>
                </c:pt>
                <c:pt idx="813">
                  <c:v>0.62206791410518203</c:v>
                </c:pt>
                <c:pt idx="814">
                  <c:v>0.86624578581603096</c:v>
                </c:pt>
                <c:pt idx="815">
                  <c:v>0.71459998611500297</c:v>
                </c:pt>
                <c:pt idx="816">
                  <c:v>0.55375530874245504</c:v>
                </c:pt>
                <c:pt idx="817">
                  <c:v>0.97546767649450505</c:v>
                </c:pt>
                <c:pt idx="818">
                  <c:v>0.90301105978493601</c:v>
                </c:pt>
                <c:pt idx="819">
                  <c:v>0.97512616714243605</c:v>
                </c:pt>
                <c:pt idx="820">
                  <c:v>6.9740299713984903E-8</c:v>
                </c:pt>
                <c:pt idx="821">
                  <c:v>4.5450017932775699E-6</c:v>
                </c:pt>
                <c:pt idx="822">
                  <c:v>1.1973795243533901E-7</c:v>
                </c:pt>
                <c:pt idx="823">
                  <c:v>6.3921915916042302E-9</c:v>
                </c:pt>
                <c:pt idx="824">
                  <c:v>3.0808144421938901E-8</c:v>
                </c:pt>
                <c:pt idx="825">
                  <c:v>3.7103721800438498E-8</c:v>
                </c:pt>
                <c:pt idx="826">
                  <c:v>0.81030637663559901</c:v>
                </c:pt>
                <c:pt idx="827">
                  <c:v>3.3669749808414899E-7</c:v>
                </c:pt>
                <c:pt idx="828">
                  <c:v>0.99765827022584297</c:v>
                </c:pt>
                <c:pt idx="829">
                  <c:v>2.4244256432097901E-8</c:v>
                </c:pt>
                <c:pt idx="830">
                  <c:v>3.1263756827457699E-3</c:v>
                </c:pt>
                <c:pt idx="831">
                  <c:v>2.2722470959743399E-7</c:v>
                </c:pt>
                <c:pt idx="832">
                  <c:v>8.6117134076579505E-2</c:v>
                </c:pt>
                <c:pt idx="833">
                  <c:v>1.31765693738462E-7</c:v>
                </c:pt>
                <c:pt idx="834">
                  <c:v>0.64999284287275905</c:v>
                </c:pt>
                <c:pt idx="835">
                  <c:v>1.0336705064007901E-5</c:v>
                </c:pt>
                <c:pt idx="836">
                  <c:v>1.3814279168606301E-8</c:v>
                </c:pt>
                <c:pt idx="837">
                  <c:v>5.8862783707403499E-8</c:v>
                </c:pt>
                <c:pt idx="838">
                  <c:v>2.1543627098969501E-8</c:v>
                </c:pt>
                <c:pt idx="839">
                  <c:v>8.9785789999782007E-6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057-47A4-A11A-A66B575F9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82653776"/>
        <c:axId val="782653448"/>
      </c:barChart>
      <c:dateAx>
        <c:axId val="7826537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82653448"/>
        <c:crosses val="autoZero"/>
        <c:auto val="1"/>
        <c:lblOffset val="100"/>
        <c:baseTimeUnit val="months"/>
      </c:dateAx>
      <c:valAx>
        <c:axId val="78265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8265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800" b="0" i="0" baseline="0">
                <a:effectLst/>
              </a:rPr>
              <a:t>Portfolio Composition, SAA, 12 Days, 2.4 Risk Aversion</a:t>
            </a:r>
            <a:endParaRPr lang="da-DK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'Results_train12_2.4saaWeights'!$B$1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'Results_train12_2.4saaWeights'!$B$2:$B$841</c:f>
              <c:numCache>
                <c:formatCode>#,#00</c:formatCode>
                <c:ptCount val="840"/>
                <c:pt idx="0">
                  <c:v>9.7529237595626506E-9</c:v>
                </c:pt>
                <c:pt idx="1">
                  <c:v>1.9854924594281201E-8</c:v>
                </c:pt>
                <c:pt idx="2">
                  <c:v>1.5114026952484401E-8</c:v>
                </c:pt>
                <c:pt idx="3">
                  <c:v>2.09372004871873E-8</c:v>
                </c:pt>
                <c:pt idx="4">
                  <c:v>1.09469085282362E-7</c:v>
                </c:pt>
                <c:pt idx="5">
                  <c:v>3.1326395591533898E-8</c:v>
                </c:pt>
                <c:pt idx="6">
                  <c:v>1.33158761360668E-8</c:v>
                </c:pt>
                <c:pt idx="7">
                  <c:v>7.9935158585596596E-6</c:v>
                </c:pt>
                <c:pt idx="8">
                  <c:v>4.2314189956169802E-11</c:v>
                </c:pt>
                <c:pt idx="9">
                  <c:v>1.200034097956E-9</c:v>
                </c:pt>
                <c:pt idx="10">
                  <c:v>1.0404097118125E-10</c:v>
                </c:pt>
                <c:pt idx="11">
                  <c:v>1.92659894175719E-10</c:v>
                </c:pt>
                <c:pt idx="12">
                  <c:v>8.42790239143812E-10</c:v>
                </c:pt>
                <c:pt idx="13">
                  <c:v>6.2062557202161803E-8</c:v>
                </c:pt>
                <c:pt idx="14">
                  <c:v>1.9820028921221699E-7</c:v>
                </c:pt>
                <c:pt idx="15">
                  <c:v>3.1444682127883797E-7</c:v>
                </c:pt>
                <c:pt idx="16">
                  <c:v>9.4762233813999996E-8</c:v>
                </c:pt>
                <c:pt idx="17">
                  <c:v>1.81231922619601E-7</c:v>
                </c:pt>
                <c:pt idx="18">
                  <c:v>1.8172207529495699E-8</c:v>
                </c:pt>
                <c:pt idx="19">
                  <c:v>7.5861715064444295E-9</c:v>
                </c:pt>
                <c:pt idx="20">
                  <c:v>1.3884859274442399E-7</c:v>
                </c:pt>
                <c:pt idx="21">
                  <c:v>5.8872037823201696E-9</c:v>
                </c:pt>
                <c:pt idx="22">
                  <c:v>2.9819423972096498E-9</c:v>
                </c:pt>
                <c:pt idx="23">
                  <c:v>1.61063838407837E-11</c:v>
                </c:pt>
                <c:pt idx="24">
                  <c:v>1.11444213715349E-10</c:v>
                </c:pt>
                <c:pt idx="25">
                  <c:v>2.2117737798886201E-9</c:v>
                </c:pt>
                <c:pt idx="26">
                  <c:v>2.33145997128141E-6</c:v>
                </c:pt>
                <c:pt idx="27">
                  <c:v>6.6404447275872204E-11</c:v>
                </c:pt>
                <c:pt idx="28">
                  <c:v>7.7973888772715303E-6</c:v>
                </c:pt>
                <c:pt idx="29">
                  <c:v>4.5513170204418901E-9</c:v>
                </c:pt>
                <c:pt idx="30">
                  <c:v>7.5913629022974503E-8</c:v>
                </c:pt>
                <c:pt idx="31">
                  <c:v>1.81899566237294E-11</c:v>
                </c:pt>
                <c:pt idx="32">
                  <c:v>5.30911546630077E-10</c:v>
                </c:pt>
                <c:pt idx="33">
                  <c:v>1.43831075470312E-9</c:v>
                </c:pt>
                <c:pt idx="34">
                  <c:v>1.2139515608291799E-10</c:v>
                </c:pt>
                <c:pt idx="35">
                  <c:v>3.0097641962222698E-10</c:v>
                </c:pt>
                <c:pt idx="36">
                  <c:v>8.5438099400296104E-11</c:v>
                </c:pt>
                <c:pt idx="37">
                  <c:v>1.6864817988110699E-10</c:v>
                </c:pt>
                <c:pt idx="38">
                  <c:v>2.4379567808483199E-9</c:v>
                </c:pt>
                <c:pt idx="39">
                  <c:v>1.0632634395194499E-11</c:v>
                </c:pt>
                <c:pt idx="40">
                  <c:v>3.4523798709364801E-10</c:v>
                </c:pt>
                <c:pt idx="41">
                  <c:v>2.2363012849068198E-9</c:v>
                </c:pt>
                <c:pt idx="42">
                  <c:v>3.18658453412154E-9</c:v>
                </c:pt>
                <c:pt idx="43">
                  <c:v>1.15742695637904E-8</c:v>
                </c:pt>
                <c:pt idx="44">
                  <c:v>2.1124390177959501E-8</c:v>
                </c:pt>
                <c:pt idx="45">
                  <c:v>2.6102310687517801E-8</c:v>
                </c:pt>
                <c:pt idx="46">
                  <c:v>2.5550961089123298E-7</c:v>
                </c:pt>
                <c:pt idx="47">
                  <c:v>6.64484853514487E-8</c:v>
                </c:pt>
                <c:pt idx="48">
                  <c:v>5.9415349883054097E-8</c:v>
                </c:pt>
                <c:pt idx="49">
                  <c:v>1.6145848440950599E-7</c:v>
                </c:pt>
                <c:pt idx="50">
                  <c:v>4.1625143473857799E-8</c:v>
                </c:pt>
                <c:pt idx="51">
                  <c:v>1.7443826493229099E-7</c:v>
                </c:pt>
                <c:pt idx="52">
                  <c:v>7.0102201229635095E-8</c:v>
                </c:pt>
                <c:pt idx="53">
                  <c:v>2.1138009827511101E-8</c:v>
                </c:pt>
                <c:pt idx="54">
                  <c:v>5.0386140864084598E-2</c:v>
                </c:pt>
                <c:pt idx="55">
                  <c:v>4.0388045181363699E-8</c:v>
                </c:pt>
                <c:pt idx="56">
                  <c:v>2.2321641779661799E-9</c:v>
                </c:pt>
                <c:pt idx="57">
                  <c:v>2.9569204975942801E-2</c:v>
                </c:pt>
                <c:pt idx="58">
                  <c:v>3.2658156975619097E-8</c:v>
                </c:pt>
                <c:pt idx="59">
                  <c:v>3.7001510001080098E-8</c:v>
                </c:pt>
                <c:pt idx="60">
                  <c:v>3.5725618405228601E-7</c:v>
                </c:pt>
                <c:pt idx="61">
                  <c:v>2.56072884218236E-8</c:v>
                </c:pt>
                <c:pt idx="62">
                  <c:v>3.5118604737415399E-9</c:v>
                </c:pt>
                <c:pt idx="63">
                  <c:v>5.13975749907152E-9</c:v>
                </c:pt>
                <c:pt idx="64">
                  <c:v>2.7564693822572602E-8</c:v>
                </c:pt>
                <c:pt idx="65">
                  <c:v>6.8755346888311705E-4</c:v>
                </c:pt>
                <c:pt idx="66">
                  <c:v>4.0052184148343401E-3</c:v>
                </c:pt>
                <c:pt idx="67">
                  <c:v>7.7931589288415797E-3</c:v>
                </c:pt>
                <c:pt idx="68">
                  <c:v>1.02346855677E-10</c:v>
                </c:pt>
                <c:pt idx="69">
                  <c:v>3.8839165305064399E-8</c:v>
                </c:pt>
                <c:pt idx="70">
                  <c:v>1.3843601472441199E-8</c:v>
                </c:pt>
                <c:pt idx="71">
                  <c:v>1.08202454439491E-7</c:v>
                </c:pt>
                <c:pt idx="72">
                  <c:v>4.0386832287420399E-10</c:v>
                </c:pt>
                <c:pt idx="73">
                  <c:v>2.6263087409501899E-10</c:v>
                </c:pt>
                <c:pt idx="74">
                  <c:v>5.5833813502745105E-10</c:v>
                </c:pt>
                <c:pt idx="75">
                  <c:v>6.1270397070808202E-9</c:v>
                </c:pt>
                <c:pt idx="76">
                  <c:v>7.9175416722776999E-10</c:v>
                </c:pt>
                <c:pt idx="77">
                  <c:v>2.3143951174049699E-8</c:v>
                </c:pt>
                <c:pt idx="78">
                  <c:v>2.7483883679574499E-10</c:v>
                </c:pt>
                <c:pt idx="79">
                  <c:v>3.4371641673770002E-8</c:v>
                </c:pt>
                <c:pt idx="80">
                  <c:v>2.1091056728379201E-11</c:v>
                </c:pt>
                <c:pt idx="81">
                  <c:v>4.4035850925279503E-9</c:v>
                </c:pt>
                <c:pt idx="82">
                  <c:v>7.6995299954324395E-8</c:v>
                </c:pt>
                <c:pt idx="83">
                  <c:v>1.26479967176264E-9</c:v>
                </c:pt>
                <c:pt idx="84">
                  <c:v>8.6937298017046206E-9</c:v>
                </c:pt>
                <c:pt idx="85">
                  <c:v>4.4027884185834699E-8</c:v>
                </c:pt>
                <c:pt idx="86">
                  <c:v>1.4773411915491299E-8</c:v>
                </c:pt>
                <c:pt idx="87">
                  <c:v>2.3324398506850399E-8</c:v>
                </c:pt>
                <c:pt idx="88">
                  <c:v>1.51412019429497E-10</c:v>
                </c:pt>
                <c:pt idx="89">
                  <c:v>1.0710338202042899E-8</c:v>
                </c:pt>
                <c:pt idx="90">
                  <c:v>1.11084545295292E-9</c:v>
                </c:pt>
                <c:pt idx="91">
                  <c:v>1.65845170903264E-10</c:v>
                </c:pt>
                <c:pt idx="92">
                  <c:v>2.1813384950793701E-8</c:v>
                </c:pt>
                <c:pt idx="93">
                  <c:v>8.5612314873424998E-8</c:v>
                </c:pt>
                <c:pt idx="94">
                  <c:v>2.1808884081185999E-6</c:v>
                </c:pt>
                <c:pt idx="95">
                  <c:v>1.15825907456925E-7</c:v>
                </c:pt>
                <c:pt idx="96">
                  <c:v>5.8401568215368599E-8</c:v>
                </c:pt>
                <c:pt idx="97">
                  <c:v>1.11747758709272E-7</c:v>
                </c:pt>
                <c:pt idx="98">
                  <c:v>6.5967725084041299E-9</c:v>
                </c:pt>
                <c:pt idx="99">
                  <c:v>4.7815735512180701E-8</c:v>
                </c:pt>
                <c:pt idx="100">
                  <c:v>1.58177283145332E-8</c:v>
                </c:pt>
                <c:pt idx="101">
                  <c:v>2.1980282188325E-9</c:v>
                </c:pt>
                <c:pt idx="102">
                  <c:v>2.1849839088039401E-9</c:v>
                </c:pt>
                <c:pt idx="103">
                  <c:v>2.3232769306805798E-8</c:v>
                </c:pt>
                <c:pt idx="104">
                  <c:v>2.1493766391097202E-9</c:v>
                </c:pt>
                <c:pt idx="105">
                  <c:v>2.14633416422142E-10</c:v>
                </c:pt>
                <c:pt idx="106">
                  <c:v>1.3088493919523699E-10</c:v>
                </c:pt>
                <c:pt idx="107">
                  <c:v>4.5121961269568002E-12</c:v>
                </c:pt>
                <c:pt idx="108">
                  <c:v>1.7431131065435001E-9</c:v>
                </c:pt>
                <c:pt idx="109">
                  <c:v>5.2674989347136398E-9</c:v>
                </c:pt>
                <c:pt idx="110">
                  <c:v>2.5920187165079201E-8</c:v>
                </c:pt>
                <c:pt idx="111">
                  <c:v>5.3714813185629398E-9</c:v>
                </c:pt>
                <c:pt idx="112">
                  <c:v>8.7930804236382795E-11</c:v>
                </c:pt>
                <c:pt idx="113">
                  <c:v>1.4036985758248599E-7</c:v>
                </c:pt>
                <c:pt idx="114">
                  <c:v>7.8435070303005499E-8</c:v>
                </c:pt>
                <c:pt idx="115">
                  <c:v>3.3716308871812499E-10</c:v>
                </c:pt>
                <c:pt idx="116">
                  <c:v>3.93353099235433E-9</c:v>
                </c:pt>
                <c:pt idx="117">
                  <c:v>1.8400576312304001E-6</c:v>
                </c:pt>
                <c:pt idx="118">
                  <c:v>9.6893716400677695E-8</c:v>
                </c:pt>
                <c:pt idx="119">
                  <c:v>1.48886463485385E-10</c:v>
                </c:pt>
                <c:pt idx="120">
                  <c:v>8.8907984210705004E-8</c:v>
                </c:pt>
                <c:pt idx="121">
                  <c:v>2.8849364416396201E-9</c:v>
                </c:pt>
                <c:pt idx="122">
                  <c:v>2.7218640481000101E-8</c:v>
                </c:pt>
                <c:pt idx="123">
                  <c:v>6.8409295396874999E-10</c:v>
                </c:pt>
                <c:pt idx="124">
                  <c:v>2.3415778482104099E-9</c:v>
                </c:pt>
                <c:pt idx="125">
                  <c:v>4.5310431918186298E-10</c:v>
                </c:pt>
                <c:pt idx="126">
                  <c:v>6.7316766789317897E-12</c:v>
                </c:pt>
                <c:pt idx="127">
                  <c:v>7.7651762147789596E-7</c:v>
                </c:pt>
                <c:pt idx="128">
                  <c:v>1.83912852321223E-9</c:v>
                </c:pt>
                <c:pt idx="129">
                  <c:v>5.8729732068612097E-10</c:v>
                </c:pt>
                <c:pt idx="130">
                  <c:v>6.1748291860985102E-10</c:v>
                </c:pt>
                <c:pt idx="131">
                  <c:v>1.9016795794153899E-9</c:v>
                </c:pt>
                <c:pt idx="132">
                  <c:v>3.5178896355811502E-8</c:v>
                </c:pt>
                <c:pt idx="133">
                  <c:v>2.1959825434758198E-9</c:v>
                </c:pt>
                <c:pt idx="134">
                  <c:v>1.8569321682268001E-8</c:v>
                </c:pt>
                <c:pt idx="135">
                  <c:v>5.2149546936171502E-7</c:v>
                </c:pt>
                <c:pt idx="136">
                  <c:v>1.38740185233232E-5</c:v>
                </c:pt>
                <c:pt idx="137">
                  <c:v>8.1950764293566402E-10</c:v>
                </c:pt>
                <c:pt idx="138">
                  <c:v>3.8926007685240901E-9</c:v>
                </c:pt>
                <c:pt idx="139">
                  <c:v>7.8179031102618103E-8</c:v>
                </c:pt>
                <c:pt idx="140">
                  <c:v>3.3722337321153002E-7</c:v>
                </c:pt>
                <c:pt idx="141">
                  <c:v>5.1658821502083199E-8</c:v>
                </c:pt>
                <c:pt idx="142">
                  <c:v>6.7703434592088994E-8</c:v>
                </c:pt>
                <c:pt idx="143">
                  <c:v>1.5051095256546001E-7</c:v>
                </c:pt>
                <c:pt idx="144">
                  <c:v>1.8322993913372501E-7</c:v>
                </c:pt>
                <c:pt idx="145">
                  <c:v>2.7751341277118098E-7</c:v>
                </c:pt>
                <c:pt idx="146">
                  <c:v>2.0582902516880801E-8</c:v>
                </c:pt>
                <c:pt idx="147">
                  <c:v>1.0784749966661E-7</c:v>
                </c:pt>
                <c:pt idx="148">
                  <c:v>3.8678457189177702E-8</c:v>
                </c:pt>
                <c:pt idx="149">
                  <c:v>3.26880652831461E-8</c:v>
                </c:pt>
                <c:pt idx="150">
                  <c:v>8.0413524052573696E-8</c:v>
                </c:pt>
                <c:pt idx="151">
                  <c:v>3.3703460534448397E-8</c:v>
                </c:pt>
                <c:pt idx="152">
                  <c:v>8.9237056534520497E-8</c:v>
                </c:pt>
                <c:pt idx="153">
                  <c:v>5.5443586013815E-9</c:v>
                </c:pt>
                <c:pt idx="154">
                  <c:v>7.1981304644401502E-9</c:v>
                </c:pt>
                <c:pt idx="155">
                  <c:v>5.42743945175834E-8</c:v>
                </c:pt>
                <c:pt idx="156">
                  <c:v>2.24925108497099E-9</c:v>
                </c:pt>
                <c:pt idx="157">
                  <c:v>1.38457356992086E-9</c:v>
                </c:pt>
                <c:pt idx="158">
                  <c:v>1.25091871548537E-10</c:v>
                </c:pt>
                <c:pt idx="159">
                  <c:v>7.78734295524824E-7</c:v>
                </c:pt>
                <c:pt idx="160">
                  <c:v>6.7286756639342299E-9</c:v>
                </c:pt>
                <c:pt idx="161">
                  <c:v>1.4936446562360601E-8</c:v>
                </c:pt>
                <c:pt idx="162">
                  <c:v>2.7449364683091802E-8</c:v>
                </c:pt>
                <c:pt idx="163">
                  <c:v>5.1057678520287602E-8</c:v>
                </c:pt>
                <c:pt idx="164">
                  <c:v>1.69931356570541E-8</c:v>
                </c:pt>
                <c:pt idx="165">
                  <c:v>2.3870701602066202E-9</c:v>
                </c:pt>
                <c:pt idx="166">
                  <c:v>9.4876618220155295E-10</c:v>
                </c:pt>
                <c:pt idx="167">
                  <c:v>3.3234408974613898E-10</c:v>
                </c:pt>
                <c:pt idx="168">
                  <c:v>1.07334953989772E-9</c:v>
                </c:pt>
                <c:pt idx="169">
                  <c:v>1.4989327565827499E-8</c:v>
                </c:pt>
                <c:pt idx="170">
                  <c:v>1.50072170772419E-8</c:v>
                </c:pt>
                <c:pt idx="171">
                  <c:v>2.1772418555960301E-8</c:v>
                </c:pt>
                <c:pt idx="172">
                  <c:v>4.2262153286303002E-10</c:v>
                </c:pt>
                <c:pt idx="173">
                  <c:v>1.4305664935982101E-9</c:v>
                </c:pt>
                <c:pt idx="174">
                  <c:v>1.4541525547541701E-9</c:v>
                </c:pt>
                <c:pt idx="175">
                  <c:v>4.8263401988286699E-7</c:v>
                </c:pt>
                <c:pt idx="176">
                  <c:v>2.9829519432421599E-6</c:v>
                </c:pt>
                <c:pt idx="177">
                  <c:v>2.6304157433162699E-8</c:v>
                </c:pt>
                <c:pt idx="178">
                  <c:v>1.0037300013058E-6</c:v>
                </c:pt>
                <c:pt idx="179">
                  <c:v>5.0990869199727798E-2</c:v>
                </c:pt>
                <c:pt idx="180">
                  <c:v>3.6122233373439797E-2</c:v>
                </c:pt>
                <c:pt idx="181">
                  <c:v>1.5255801683535399E-8</c:v>
                </c:pt>
                <c:pt idx="182">
                  <c:v>1.21864093471032E-6</c:v>
                </c:pt>
                <c:pt idx="183">
                  <c:v>3.4078139128311598E-6</c:v>
                </c:pt>
                <c:pt idx="184">
                  <c:v>2.30530413153223E-7</c:v>
                </c:pt>
                <c:pt idx="185">
                  <c:v>5.5340590011834003E-6</c:v>
                </c:pt>
                <c:pt idx="186">
                  <c:v>3.3760619896605801E-6</c:v>
                </c:pt>
                <c:pt idx="187">
                  <c:v>1.27621702699227E-2</c:v>
                </c:pt>
                <c:pt idx="188">
                  <c:v>2.3124624788276801E-2</c:v>
                </c:pt>
                <c:pt idx="189">
                  <c:v>3.3576474078839097E-2</c:v>
                </c:pt>
                <c:pt idx="190">
                  <c:v>1.02757185081591E-2</c:v>
                </c:pt>
                <c:pt idx="191">
                  <c:v>2.2367216700399099E-2</c:v>
                </c:pt>
                <c:pt idx="192">
                  <c:v>3.1829969998747099E-2</c:v>
                </c:pt>
                <c:pt idx="193">
                  <c:v>2.4717948238859399E-6</c:v>
                </c:pt>
                <c:pt idx="194">
                  <c:v>3.1942215431628E-7</c:v>
                </c:pt>
                <c:pt idx="195">
                  <c:v>1.4709730256952801E-7</c:v>
                </c:pt>
                <c:pt idx="196">
                  <c:v>2.1028498733473401E-7</c:v>
                </c:pt>
                <c:pt idx="197">
                  <c:v>2.2365316957455501E-8</c:v>
                </c:pt>
                <c:pt idx="198">
                  <c:v>1.6944512887647599E-8</c:v>
                </c:pt>
                <c:pt idx="199">
                  <c:v>2.0317337011817498E-9</c:v>
                </c:pt>
                <c:pt idx="200">
                  <c:v>8.8629335898011592E-9</c:v>
                </c:pt>
                <c:pt idx="201">
                  <c:v>1.0003946525814E-8</c:v>
                </c:pt>
                <c:pt idx="202">
                  <c:v>1.5638093504607001E-8</c:v>
                </c:pt>
                <c:pt idx="203">
                  <c:v>3.4434784260926601E-8</c:v>
                </c:pt>
                <c:pt idx="204">
                  <c:v>3.7392731193749603E-9</c:v>
                </c:pt>
                <c:pt idx="205">
                  <c:v>3.2477185399617998E-10</c:v>
                </c:pt>
                <c:pt idx="206">
                  <c:v>3.9741800121497099E-9</c:v>
                </c:pt>
                <c:pt idx="207">
                  <c:v>6.6826022117756005E-11</c:v>
                </c:pt>
                <c:pt idx="208">
                  <c:v>4.2350938093537801E-10</c:v>
                </c:pt>
                <c:pt idx="209">
                  <c:v>1.1803196079130099E-9</c:v>
                </c:pt>
                <c:pt idx="210">
                  <c:v>4.90441222911471E-10</c:v>
                </c:pt>
                <c:pt idx="211">
                  <c:v>2.2662055860316299E-8</c:v>
                </c:pt>
                <c:pt idx="212">
                  <c:v>1.8561123043836599E-7</c:v>
                </c:pt>
                <c:pt idx="213">
                  <c:v>2.1137701692125401E-9</c:v>
                </c:pt>
                <c:pt idx="214">
                  <c:v>1.48370225428945E-10</c:v>
                </c:pt>
                <c:pt idx="215">
                  <c:v>1.15921373479991E-8</c:v>
                </c:pt>
                <c:pt idx="216">
                  <c:v>6.73843954744634E-10</c:v>
                </c:pt>
                <c:pt idx="217">
                  <c:v>1.2209608152704201E-10</c:v>
                </c:pt>
                <c:pt idx="218">
                  <c:v>1.6418034256745601E-7</c:v>
                </c:pt>
                <c:pt idx="219">
                  <c:v>4.2345819163867099E-8</c:v>
                </c:pt>
                <c:pt idx="220">
                  <c:v>7.3406831849168102E-10</c:v>
                </c:pt>
                <c:pt idx="221">
                  <c:v>5.2743073357116401E-8</c:v>
                </c:pt>
                <c:pt idx="222">
                  <c:v>5.2748839917438302E-8</c:v>
                </c:pt>
                <c:pt idx="223">
                  <c:v>4.7686498928799202E-8</c:v>
                </c:pt>
                <c:pt idx="224">
                  <c:v>1.1230494142965599E-10</c:v>
                </c:pt>
                <c:pt idx="225">
                  <c:v>7.7584304279648304E-8</c:v>
                </c:pt>
                <c:pt idx="226">
                  <c:v>2.3436382823764299E-8</c:v>
                </c:pt>
                <c:pt idx="227">
                  <c:v>2.08456992285689E-9</c:v>
                </c:pt>
                <c:pt idx="228">
                  <c:v>1.61387886498332E-8</c:v>
                </c:pt>
                <c:pt idx="229">
                  <c:v>6.8718195206767796E-8</c:v>
                </c:pt>
                <c:pt idx="230">
                  <c:v>4.3712897877276701E-8</c:v>
                </c:pt>
                <c:pt idx="231">
                  <c:v>4.93265081378996E-9</c:v>
                </c:pt>
                <c:pt idx="232">
                  <c:v>2.8495333088395002E-9</c:v>
                </c:pt>
                <c:pt idx="233">
                  <c:v>6.2088380861855602E-9</c:v>
                </c:pt>
                <c:pt idx="234">
                  <c:v>7.0177344436764798E-9</c:v>
                </c:pt>
                <c:pt idx="235">
                  <c:v>4.1862504599029499E-9</c:v>
                </c:pt>
                <c:pt idx="236">
                  <c:v>3.6744782598188698E-9</c:v>
                </c:pt>
                <c:pt idx="237">
                  <c:v>4.1621045975176298E-10</c:v>
                </c:pt>
                <c:pt idx="238">
                  <c:v>7.7413267142683892E-6</c:v>
                </c:pt>
                <c:pt idx="239">
                  <c:v>7.4739850656154697E-7</c:v>
                </c:pt>
                <c:pt idx="240">
                  <c:v>9.2476237391808907E-9</c:v>
                </c:pt>
                <c:pt idx="241">
                  <c:v>2.5406747074759499E-9</c:v>
                </c:pt>
                <c:pt idx="242">
                  <c:v>3.4001376019100899E-8</c:v>
                </c:pt>
                <c:pt idx="243">
                  <c:v>3.9584937066677102E-9</c:v>
                </c:pt>
                <c:pt idx="244">
                  <c:v>1.0449097869875999E-7</c:v>
                </c:pt>
                <c:pt idx="245">
                  <c:v>2.30443171945994E-8</c:v>
                </c:pt>
                <c:pt idx="246">
                  <c:v>6.9124616077862098E-9</c:v>
                </c:pt>
                <c:pt idx="247">
                  <c:v>4.4818875956052301E-10</c:v>
                </c:pt>
                <c:pt idx="248">
                  <c:v>3.15211958200377E-9</c:v>
                </c:pt>
                <c:pt idx="249">
                  <c:v>1.34848104265242E-8</c:v>
                </c:pt>
                <c:pt idx="250">
                  <c:v>2.3681858245934698E-10</c:v>
                </c:pt>
                <c:pt idx="251">
                  <c:v>6.0202557570429494E-11</c:v>
                </c:pt>
                <c:pt idx="252">
                  <c:v>1.2347370146147201E-8</c:v>
                </c:pt>
                <c:pt idx="253">
                  <c:v>2.4765681553853E-12</c:v>
                </c:pt>
                <c:pt idx="254">
                  <c:v>2.1971485906424999E-9</c:v>
                </c:pt>
                <c:pt idx="255">
                  <c:v>1.4613328200055401E-7</c:v>
                </c:pt>
                <c:pt idx="256">
                  <c:v>3.9503250397395504E-3</c:v>
                </c:pt>
                <c:pt idx="257">
                  <c:v>1.9976086317056199E-9</c:v>
                </c:pt>
                <c:pt idx="258">
                  <c:v>1.65344566662928E-9</c:v>
                </c:pt>
                <c:pt idx="259">
                  <c:v>3.0239800841111298E-7</c:v>
                </c:pt>
                <c:pt idx="260">
                  <c:v>7.4490122737985796E-4</c:v>
                </c:pt>
                <c:pt idx="261">
                  <c:v>2.02786414631242E-3</c:v>
                </c:pt>
                <c:pt idx="262">
                  <c:v>2.68667757023568E-3</c:v>
                </c:pt>
                <c:pt idx="263">
                  <c:v>3.61113748126455E-7</c:v>
                </c:pt>
                <c:pt idx="264">
                  <c:v>1.52806740073243E-9</c:v>
                </c:pt>
                <c:pt idx="265">
                  <c:v>6.7532053518730598E-9</c:v>
                </c:pt>
                <c:pt idx="266">
                  <c:v>1.4158839144342001E-6</c:v>
                </c:pt>
                <c:pt idx="267">
                  <c:v>1.6119988619189799E-6</c:v>
                </c:pt>
                <c:pt idx="268">
                  <c:v>3.7420628467600802E-8</c:v>
                </c:pt>
                <c:pt idx="269">
                  <c:v>2.4862870982413802E-7</c:v>
                </c:pt>
                <c:pt idx="270">
                  <c:v>2.6258699205281701E-8</c:v>
                </c:pt>
                <c:pt idx="271">
                  <c:v>1.5706863043879899E-6</c:v>
                </c:pt>
                <c:pt idx="272">
                  <c:v>3.0692891236619599E-7</c:v>
                </c:pt>
                <c:pt idx="273">
                  <c:v>7.5352737792697905E-7</c:v>
                </c:pt>
                <c:pt idx="274">
                  <c:v>3.40555294178397E-6</c:v>
                </c:pt>
                <c:pt idx="275">
                  <c:v>1.21717884625887E-7</c:v>
                </c:pt>
                <c:pt idx="276">
                  <c:v>1.0765360931709699E-6</c:v>
                </c:pt>
                <c:pt idx="277">
                  <c:v>5.8348009651676597E-8</c:v>
                </c:pt>
                <c:pt idx="278">
                  <c:v>3.9378379335319001E-9</c:v>
                </c:pt>
                <c:pt idx="279">
                  <c:v>9.0604212214025701E-8</c:v>
                </c:pt>
                <c:pt idx="280">
                  <c:v>5.7036456989767698E-9</c:v>
                </c:pt>
                <c:pt idx="281">
                  <c:v>3.3679660249014199E-8</c:v>
                </c:pt>
                <c:pt idx="282">
                  <c:v>3.72640684982464E-10</c:v>
                </c:pt>
                <c:pt idx="283">
                  <c:v>7.4739943188047003E-8</c:v>
                </c:pt>
                <c:pt idx="284">
                  <c:v>2.1793742149877799E-2</c:v>
                </c:pt>
                <c:pt idx="285">
                  <c:v>8.3486628707383897E-7</c:v>
                </c:pt>
                <c:pt idx="286">
                  <c:v>2.8625557173997299E-10</c:v>
                </c:pt>
                <c:pt idx="287">
                  <c:v>1.93353933860096E-8</c:v>
                </c:pt>
                <c:pt idx="288">
                  <c:v>5.2499545104030599E-8</c:v>
                </c:pt>
                <c:pt idx="289">
                  <c:v>4.6911534035650298E-11</c:v>
                </c:pt>
                <c:pt idx="290">
                  <c:v>4.3025538739766403E-11</c:v>
                </c:pt>
                <c:pt idx="291">
                  <c:v>1.4154488628331799E-7</c:v>
                </c:pt>
                <c:pt idx="292">
                  <c:v>1.2908456684477601E-7</c:v>
                </c:pt>
                <c:pt idx="293">
                  <c:v>1.07254608528562E-6</c:v>
                </c:pt>
                <c:pt idx="294">
                  <c:v>7.5302390682011706E-8</c:v>
                </c:pt>
                <c:pt idx="295">
                  <c:v>1.13091172981963E-7</c:v>
                </c:pt>
                <c:pt idx="296">
                  <c:v>2.7200730073494102E-10</c:v>
                </c:pt>
                <c:pt idx="297">
                  <c:v>7.4325687072951102E-9</c:v>
                </c:pt>
                <c:pt idx="298">
                  <c:v>1.7115707729757399E-7</c:v>
                </c:pt>
                <c:pt idx="299">
                  <c:v>8.3069121474570701E-11</c:v>
                </c:pt>
                <c:pt idx="300">
                  <c:v>3.0103245652004702E-10</c:v>
                </c:pt>
                <c:pt idx="301">
                  <c:v>1.29164635101243E-8</c:v>
                </c:pt>
                <c:pt idx="302">
                  <c:v>1.1147332488871799E-8</c:v>
                </c:pt>
                <c:pt idx="303">
                  <c:v>5.5821767981077298E-8</c:v>
                </c:pt>
                <c:pt idx="304">
                  <c:v>4.2995552898046603E-6</c:v>
                </c:pt>
                <c:pt idx="305">
                  <c:v>6.7410556133505194E-5</c:v>
                </c:pt>
                <c:pt idx="306">
                  <c:v>7.7044811998345803E-4</c:v>
                </c:pt>
                <c:pt idx="307">
                  <c:v>1.8818714240551801E-3</c:v>
                </c:pt>
                <c:pt idx="308">
                  <c:v>7.67143322907943E-3</c:v>
                </c:pt>
                <c:pt idx="309">
                  <c:v>5.1039979967850199E-3</c:v>
                </c:pt>
                <c:pt idx="310">
                  <c:v>6.6967180816609295E-8</c:v>
                </c:pt>
                <c:pt idx="311">
                  <c:v>8.1861432619859196E-4</c:v>
                </c:pt>
                <c:pt idx="312">
                  <c:v>2.9549160590977099E-3</c:v>
                </c:pt>
                <c:pt idx="313">
                  <c:v>3.9086954669465298E-8</c:v>
                </c:pt>
                <c:pt idx="314">
                  <c:v>2.16343839049746E-9</c:v>
                </c:pt>
                <c:pt idx="315">
                  <c:v>4.2343700420682399E-10</c:v>
                </c:pt>
                <c:pt idx="316">
                  <c:v>1.68326999837708E-9</c:v>
                </c:pt>
                <c:pt idx="317">
                  <c:v>4.2738846069089401E-3</c:v>
                </c:pt>
                <c:pt idx="318">
                  <c:v>6.2785375093883503E-4</c:v>
                </c:pt>
                <c:pt idx="319">
                  <c:v>1.36925849152452E-3</c:v>
                </c:pt>
                <c:pt idx="320">
                  <c:v>1.5126695430814299E-5</c:v>
                </c:pt>
                <c:pt idx="321">
                  <c:v>1.8796262818254199E-3</c:v>
                </c:pt>
                <c:pt idx="322">
                  <c:v>6.6292924747404699E-9</c:v>
                </c:pt>
                <c:pt idx="323">
                  <c:v>4.5613127262801901E-10</c:v>
                </c:pt>
                <c:pt idx="324">
                  <c:v>7.0081036786622999E-10</c:v>
                </c:pt>
                <c:pt idx="325">
                  <c:v>6.1766359818699102E-12</c:v>
                </c:pt>
                <c:pt idx="326">
                  <c:v>5.0222274462628203E-9</c:v>
                </c:pt>
                <c:pt idx="327">
                  <c:v>8.6503970627167502E-9</c:v>
                </c:pt>
                <c:pt idx="328">
                  <c:v>5.0238231020537603E-9</c:v>
                </c:pt>
                <c:pt idx="329">
                  <c:v>1.73718835517822E-8</c:v>
                </c:pt>
                <c:pt idx="330">
                  <c:v>3.9974509307439202E-9</c:v>
                </c:pt>
                <c:pt idx="331">
                  <c:v>3.2143211035380902E-9</c:v>
                </c:pt>
                <c:pt idx="332">
                  <c:v>5.9779040591901597E-10</c:v>
                </c:pt>
                <c:pt idx="333">
                  <c:v>1.0015677713719001E-8</c:v>
                </c:pt>
                <c:pt idx="334">
                  <c:v>1.2507657270354599E-10</c:v>
                </c:pt>
                <c:pt idx="335">
                  <c:v>3.5492977503786602E-10</c:v>
                </c:pt>
                <c:pt idx="336">
                  <c:v>1.6506984239061701E-9</c:v>
                </c:pt>
                <c:pt idx="337">
                  <c:v>7.8415821892250796E-10</c:v>
                </c:pt>
                <c:pt idx="338">
                  <c:v>1.2325603151688199E-10</c:v>
                </c:pt>
                <c:pt idx="339">
                  <c:v>3.3380309460336199E-10</c:v>
                </c:pt>
                <c:pt idx="340">
                  <c:v>1.1749828445941599E-11</c:v>
                </c:pt>
                <c:pt idx="341">
                  <c:v>1.0152064692005E-11</c:v>
                </c:pt>
                <c:pt idx="342">
                  <c:v>1.6062667424699599E-11</c:v>
                </c:pt>
                <c:pt idx="343">
                  <c:v>5.9047033162214397E-4</c:v>
                </c:pt>
                <c:pt idx="344">
                  <c:v>5.8595958203350899E-9</c:v>
                </c:pt>
                <c:pt idx="345">
                  <c:v>5.8762674209623597E-4</c:v>
                </c:pt>
                <c:pt idx="346">
                  <c:v>1.6486941518797201E-10</c:v>
                </c:pt>
                <c:pt idx="347">
                  <c:v>4.3276939175766201E-11</c:v>
                </c:pt>
                <c:pt idx="348">
                  <c:v>2.73195759047208E-11</c:v>
                </c:pt>
                <c:pt idx="349">
                  <c:v>3.0516946892884901E-9</c:v>
                </c:pt>
                <c:pt idx="350">
                  <c:v>5.5146726579724399E-10</c:v>
                </c:pt>
                <c:pt idx="351">
                  <c:v>4.9864708323323899E-11</c:v>
                </c:pt>
                <c:pt idx="352">
                  <c:v>1.57164655788793E-10</c:v>
                </c:pt>
                <c:pt idx="353">
                  <c:v>4.0581680424657498E-5</c:v>
                </c:pt>
                <c:pt idx="354">
                  <c:v>1.16346921765645E-8</c:v>
                </c:pt>
                <c:pt idx="355">
                  <c:v>8.9330888904127803E-10</c:v>
                </c:pt>
                <c:pt idx="356">
                  <c:v>2.0035634641395201E-10</c:v>
                </c:pt>
                <c:pt idx="357">
                  <c:v>5.6490505659248901E-10</c:v>
                </c:pt>
                <c:pt idx="358">
                  <c:v>6.37121034545378E-11</c:v>
                </c:pt>
                <c:pt idx="359">
                  <c:v>3.2323816299440898E-3</c:v>
                </c:pt>
                <c:pt idx="360">
                  <c:v>9.8353483346920606E-10</c:v>
                </c:pt>
                <c:pt idx="361">
                  <c:v>7.8421748482369897E-3</c:v>
                </c:pt>
                <c:pt idx="362">
                  <c:v>3.0378434091298998E-3</c:v>
                </c:pt>
                <c:pt idx="363">
                  <c:v>3.1256601347717701E-8</c:v>
                </c:pt>
                <c:pt idx="364">
                  <c:v>8.8812420533893803E-8</c:v>
                </c:pt>
                <c:pt idx="365">
                  <c:v>3.3895762475640998E-6</c:v>
                </c:pt>
                <c:pt idx="366">
                  <c:v>7.1173059373791699E-3</c:v>
                </c:pt>
                <c:pt idx="367">
                  <c:v>1.8161305031408899E-8</c:v>
                </c:pt>
                <c:pt idx="368">
                  <c:v>2.1386198181080301E-9</c:v>
                </c:pt>
                <c:pt idx="369">
                  <c:v>7.7714871210704594E-9</c:v>
                </c:pt>
                <c:pt idx="370">
                  <c:v>1.32039515992621E-8</c:v>
                </c:pt>
                <c:pt idx="371">
                  <c:v>2.57259425613426E-10</c:v>
                </c:pt>
                <c:pt idx="372">
                  <c:v>3.62893900220358E-6</c:v>
                </c:pt>
                <c:pt idx="373">
                  <c:v>7.2370200131491595E-4</c:v>
                </c:pt>
                <c:pt idx="374">
                  <c:v>4.3855426741806999E-8</c:v>
                </c:pt>
                <c:pt idx="375">
                  <c:v>1.28177687610318E-7</c:v>
                </c:pt>
                <c:pt idx="376">
                  <c:v>8.7588469286361005E-8</c:v>
                </c:pt>
                <c:pt idx="377">
                  <c:v>5.3291306144107903E-9</c:v>
                </c:pt>
                <c:pt idx="378">
                  <c:v>1.39702550342734E-8</c:v>
                </c:pt>
                <c:pt idx="379">
                  <c:v>4.68619442142766E-8</c:v>
                </c:pt>
                <c:pt idx="380">
                  <c:v>3.6024921057443999E-10</c:v>
                </c:pt>
                <c:pt idx="381">
                  <c:v>4.2191879909124302E-7</c:v>
                </c:pt>
                <c:pt idx="382">
                  <c:v>3.14717922181632E-9</c:v>
                </c:pt>
                <c:pt idx="383">
                  <c:v>5.2824269788297802E-7</c:v>
                </c:pt>
                <c:pt idx="384">
                  <c:v>7.1583071470145604E-8</c:v>
                </c:pt>
                <c:pt idx="385">
                  <c:v>8.9896179286556796E-10</c:v>
                </c:pt>
                <c:pt idx="386">
                  <c:v>1.59763449340607E-9</c:v>
                </c:pt>
                <c:pt idx="387">
                  <c:v>4.4601870091135103E-9</c:v>
                </c:pt>
                <c:pt idx="388">
                  <c:v>3.8036452140949698E-9</c:v>
                </c:pt>
                <c:pt idx="389">
                  <c:v>3.4654316511372798E-8</c:v>
                </c:pt>
                <c:pt idx="390">
                  <c:v>6.9287705193286797E-8</c:v>
                </c:pt>
                <c:pt idx="391">
                  <c:v>7.0021717256629002E-9</c:v>
                </c:pt>
                <c:pt idx="392">
                  <c:v>1.1458355730636801E-9</c:v>
                </c:pt>
                <c:pt idx="393">
                  <c:v>2.0942786993280501E-9</c:v>
                </c:pt>
                <c:pt idx="394">
                  <c:v>7.7068346081243797E-8</c:v>
                </c:pt>
                <c:pt idx="395">
                  <c:v>2.8259956660358001E-9</c:v>
                </c:pt>
                <c:pt idx="396">
                  <c:v>1.2411387837354501E-9</c:v>
                </c:pt>
                <c:pt idx="397">
                  <c:v>1.1052045044626401E-3</c:v>
                </c:pt>
                <c:pt idx="398">
                  <c:v>1.3961005883735199E-8</c:v>
                </c:pt>
                <c:pt idx="399">
                  <c:v>7.1265520531135701E-9</c:v>
                </c:pt>
                <c:pt idx="400">
                  <c:v>3.8701309052422898E-3</c:v>
                </c:pt>
                <c:pt idx="401">
                  <c:v>3.7981200199971102E-3</c:v>
                </c:pt>
                <c:pt idx="402">
                  <c:v>3.4111878787771799E-3</c:v>
                </c:pt>
                <c:pt idx="403">
                  <c:v>2.8445645917091599E-3</c:v>
                </c:pt>
                <c:pt idx="404">
                  <c:v>3.2868881379825102E-9</c:v>
                </c:pt>
                <c:pt idx="405">
                  <c:v>4.00610920259625E-8</c:v>
                </c:pt>
                <c:pt idx="406">
                  <c:v>2.6440622986872199E-6</c:v>
                </c:pt>
                <c:pt idx="407">
                  <c:v>4.1900815980258999E-10</c:v>
                </c:pt>
                <c:pt idx="408">
                  <c:v>1.2717880790005E-2</c:v>
                </c:pt>
                <c:pt idx="409">
                  <c:v>8.4783512824745603E-7</c:v>
                </c:pt>
                <c:pt idx="410">
                  <c:v>2.0703155728158499E-10</c:v>
                </c:pt>
                <c:pt idx="411">
                  <c:v>4.3957484051755303E-9</c:v>
                </c:pt>
                <c:pt idx="412">
                  <c:v>2.3486420901587999E-3</c:v>
                </c:pt>
                <c:pt idx="413">
                  <c:v>5.6157780567020199E-2</c:v>
                </c:pt>
                <c:pt idx="414">
                  <c:v>3.8274771300199101E-2</c:v>
                </c:pt>
                <c:pt idx="415">
                  <c:v>2.8498164664754098E-2</c:v>
                </c:pt>
                <c:pt idx="416">
                  <c:v>2.52882068655014E-2</c:v>
                </c:pt>
                <c:pt idx="417">
                  <c:v>1.8965624103142401E-2</c:v>
                </c:pt>
                <c:pt idx="418">
                  <c:v>1.46640703207434E-2</c:v>
                </c:pt>
                <c:pt idx="419">
                  <c:v>1.0687273195816201E-2</c:v>
                </c:pt>
                <c:pt idx="420">
                  <c:v>9.1932512376818008E-3</c:v>
                </c:pt>
                <c:pt idx="421">
                  <c:v>1.19563205370405E-2</c:v>
                </c:pt>
                <c:pt idx="422">
                  <c:v>1.8347975145131399E-2</c:v>
                </c:pt>
                <c:pt idx="423">
                  <c:v>1.31598628602369E-2</c:v>
                </c:pt>
                <c:pt idx="424">
                  <c:v>2.7463506038297001E-5</c:v>
                </c:pt>
                <c:pt idx="425">
                  <c:v>2.39674940794196E-10</c:v>
                </c:pt>
                <c:pt idx="426">
                  <c:v>6.2733951560852998E-8</c:v>
                </c:pt>
                <c:pt idx="427">
                  <c:v>4.4150571783849598E-7</c:v>
                </c:pt>
                <c:pt idx="428">
                  <c:v>1.0264445525816599E-6</c:v>
                </c:pt>
                <c:pt idx="429">
                  <c:v>7.1268360894731803E-8</c:v>
                </c:pt>
                <c:pt idx="430">
                  <c:v>7.2659500634319895E-8</c:v>
                </c:pt>
                <c:pt idx="431">
                  <c:v>3.1485624205567901E-3</c:v>
                </c:pt>
                <c:pt idx="432">
                  <c:v>2.29507349703784E-11</c:v>
                </c:pt>
                <c:pt idx="433">
                  <c:v>5.5083490743469599E-8</c:v>
                </c:pt>
                <c:pt idx="434">
                  <c:v>3.3370477159342E-9</c:v>
                </c:pt>
                <c:pt idx="435">
                  <c:v>2.4260458229257102E-6</c:v>
                </c:pt>
                <c:pt idx="436">
                  <c:v>9.0089008543692803E-6</c:v>
                </c:pt>
                <c:pt idx="437">
                  <c:v>2.01480111129068E-7</c:v>
                </c:pt>
                <c:pt idx="438">
                  <c:v>1.69952014131134E-7</c:v>
                </c:pt>
                <c:pt idx="439">
                  <c:v>1.2888703656212699E-6</c:v>
                </c:pt>
                <c:pt idx="440">
                  <c:v>6.9552260900085006E-8</c:v>
                </c:pt>
                <c:pt idx="441">
                  <c:v>9.6404227837711797E-7</c:v>
                </c:pt>
                <c:pt idx="442">
                  <c:v>6.1266023170451198E-8</c:v>
                </c:pt>
                <c:pt idx="443">
                  <c:v>8.3425227931301003E-9</c:v>
                </c:pt>
                <c:pt idx="444">
                  <c:v>3.7630506537170601E-7</c:v>
                </c:pt>
                <c:pt idx="445">
                  <c:v>1.8238224352147201E-6</c:v>
                </c:pt>
                <c:pt idx="446">
                  <c:v>9.0518420516044902E-8</c:v>
                </c:pt>
                <c:pt idx="447">
                  <c:v>5.0525892611360602E-6</c:v>
                </c:pt>
                <c:pt idx="448">
                  <c:v>2.5518310112514602E-5</c:v>
                </c:pt>
                <c:pt idx="449">
                  <c:v>2.6243103267556901E-8</c:v>
                </c:pt>
                <c:pt idx="450">
                  <c:v>1.1101831158532299E-8</c:v>
                </c:pt>
                <c:pt idx="451">
                  <c:v>7.2416400410154502E-7</c:v>
                </c:pt>
                <c:pt idx="452">
                  <c:v>3.8831106538640597E-6</c:v>
                </c:pt>
                <c:pt idx="453">
                  <c:v>5.8796611235283498E-7</c:v>
                </c:pt>
                <c:pt idx="454">
                  <c:v>1.21567748194577E-2</c:v>
                </c:pt>
                <c:pt idx="455">
                  <c:v>1.54571821964547E-3</c:v>
                </c:pt>
                <c:pt idx="456">
                  <c:v>1.02901067531199E-3</c:v>
                </c:pt>
                <c:pt idx="457">
                  <c:v>2.8357534215436502E-5</c:v>
                </c:pt>
                <c:pt idx="458">
                  <c:v>1.5562109867330899E-6</c:v>
                </c:pt>
                <c:pt idx="459">
                  <c:v>6.3910265466334297E-4</c:v>
                </c:pt>
                <c:pt idx="460">
                  <c:v>2.6381828588388201E-3</c:v>
                </c:pt>
                <c:pt idx="461">
                  <c:v>1.46304361691357E-4</c:v>
                </c:pt>
                <c:pt idx="462">
                  <c:v>9.1493441833974897E-4</c:v>
                </c:pt>
                <c:pt idx="463">
                  <c:v>2.3847414993779402E-8</c:v>
                </c:pt>
                <c:pt idx="464">
                  <c:v>5.6809538080556098E-8</c:v>
                </c:pt>
                <c:pt idx="465">
                  <c:v>5.8398395122454999E-8</c:v>
                </c:pt>
                <c:pt idx="466">
                  <c:v>5.2587249213161998E-8</c:v>
                </c:pt>
                <c:pt idx="467">
                  <c:v>7.2845897511912199E-7</c:v>
                </c:pt>
                <c:pt idx="468">
                  <c:v>5.7225411888997097E-7</c:v>
                </c:pt>
                <c:pt idx="469">
                  <c:v>7.5985980393450797E-8</c:v>
                </c:pt>
                <c:pt idx="470">
                  <c:v>1.5724603343994499E-8</c:v>
                </c:pt>
                <c:pt idx="471">
                  <c:v>1.7345813799955101E-7</c:v>
                </c:pt>
                <c:pt idx="472">
                  <c:v>6.0970626217195795E-8</c:v>
                </c:pt>
                <c:pt idx="473">
                  <c:v>4.4626550735366703E-8</c:v>
                </c:pt>
                <c:pt idx="474">
                  <c:v>3.7255736340036599E-9</c:v>
                </c:pt>
                <c:pt idx="475">
                  <c:v>9.6892242149637705E-7</c:v>
                </c:pt>
                <c:pt idx="476">
                  <c:v>3.3754428163674101E-9</c:v>
                </c:pt>
                <c:pt idx="477">
                  <c:v>3.47214543526035E-8</c:v>
                </c:pt>
                <c:pt idx="478">
                  <c:v>2.4511528256521101E-9</c:v>
                </c:pt>
                <c:pt idx="479">
                  <c:v>1.2557579246284601E-7</c:v>
                </c:pt>
                <c:pt idx="480">
                  <c:v>6.0615624511650997E-8</c:v>
                </c:pt>
                <c:pt idx="481">
                  <c:v>7.4170664940753297E-7</c:v>
                </c:pt>
                <c:pt idx="482">
                  <c:v>6.1219244050460504E-8</c:v>
                </c:pt>
                <c:pt idx="483">
                  <c:v>7.6011024021823399E-6</c:v>
                </c:pt>
                <c:pt idx="484">
                  <c:v>3.6394872897961103E-8</c:v>
                </c:pt>
                <c:pt idx="485">
                  <c:v>1.62641771522179E-7</c:v>
                </c:pt>
                <c:pt idx="486">
                  <c:v>5.40054486159545E-6</c:v>
                </c:pt>
                <c:pt idx="487">
                  <c:v>2.74520601441577E-2</c:v>
                </c:pt>
                <c:pt idx="488">
                  <c:v>2.9062790511917701E-2</c:v>
                </c:pt>
                <c:pt idx="489">
                  <c:v>3.7696946105684401E-2</c:v>
                </c:pt>
                <c:pt idx="490">
                  <c:v>5.7487067905586499E-3</c:v>
                </c:pt>
                <c:pt idx="491">
                  <c:v>4.2125074127112997E-9</c:v>
                </c:pt>
                <c:pt idx="492">
                  <c:v>4.0058885336358499E-8</c:v>
                </c:pt>
                <c:pt idx="493">
                  <c:v>1.7365434577226599E-7</c:v>
                </c:pt>
                <c:pt idx="494">
                  <c:v>1.0643704859689499E-6</c:v>
                </c:pt>
                <c:pt idx="495">
                  <c:v>2.5648173529066401E-9</c:v>
                </c:pt>
                <c:pt idx="496">
                  <c:v>3.4776198545524797E-8</c:v>
                </c:pt>
                <c:pt idx="497">
                  <c:v>9.7750578510034901E-6</c:v>
                </c:pt>
                <c:pt idx="498">
                  <c:v>4.8213238015738396E-7</c:v>
                </c:pt>
                <c:pt idx="499">
                  <c:v>1.5194768926433999E-6</c:v>
                </c:pt>
                <c:pt idx="500">
                  <c:v>6.5022936431235204E-9</c:v>
                </c:pt>
                <c:pt idx="501">
                  <c:v>1.44717978651503E-3</c:v>
                </c:pt>
                <c:pt idx="502">
                  <c:v>1.41981213108947E-6</c:v>
                </c:pt>
                <c:pt idx="503">
                  <c:v>1.43272029896529E-2</c:v>
                </c:pt>
                <c:pt idx="504">
                  <c:v>1.5955274756826201E-2</c:v>
                </c:pt>
                <c:pt idx="505">
                  <c:v>2.1036068344521702E-3</c:v>
                </c:pt>
                <c:pt idx="506">
                  <c:v>1.78204573119329E-9</c:v>
                </c:pt>
                <c:pt idx="507">
                  <c:v>2.5474919028614E-5</c:v>
                </c:pt>
                <c:pt idx="508">
                  <c:v>5.2914959415666296E-3</c:v>
                </c:pt>
                <c:pt idx="509">
                  <c:v>5.4943940420921896E-3</c:v>
                </c:pt>
                <c:pt idx="510">
                  <c:v>5.0258309187695398E-3</c:v>
                </c:pt>
                <c:pt idx="511">
                  <c:v>5.7349414183992097E-3</c:v>
                </c:pt>
                <c:pt idx="512">
                  <c:v>5.3562448538968599E-3</c:v>
                </c:pt>
                <c:pt idx="513">
                  <c:v>1.9698894650004899E-11</c:v>
                </c:pt>
                <c:pt idx="514">
                  <c:v>1.93169790007218E-3</c:v>
                </c:pt>
                <c:pt idx="515">
                  <c:v>9.1425402658272901E-8</c:v>
                </c:pt>
                <c:pt idx="516">
                  <c:v>1.23057157586822E-9</c:v>
                </c:pt>
                <c:pt idx="517">
                  <c:v>1.4764905953454799E-7</c:v>
                </c:pt>
                <c:pt idx="518">
                  <c:v>7.1439882985687998E-8</c:v>
                </c:pt>
                <c:pt idx="519">
                  <c:v>1.04290625891301E-2</c:v>
                </c:pt>
                <c:pt idx="520">
                  <c:v>5.3687457626372698E-7</c:v>
                </c:pt>
                <c:pt idx="521">
                  <c:v>3.5716574625076699E-9</c:v>
                </c:pt>
                <c:pt idx="522">
                  <c:v>3.70364175665531E-8</c:v>
                </c:pt>
                <c:pt idx="523">
                  <c:v>1.04055752779827E-7</c:v>
                </c:pt>
                <c:pt idx="524">
                  <c:v>2.37023315217909E-8</c:v>
                </c:pt>
                <c:pt idx="525">
                  <c:v>4.5191705984053199E-8</c:v>
                </c:pt>
                <c:pt idx="526">
                  <c:v>4.71129100066526E-7</c:v>
                </c:pt>
                <c:pt idx="527">
                  <c:v>3.9023529218125298E-6</c:v>
                </c:pt>
                <c:pt idx="528">
                  <c:v>1.40754604602401E-8</c:v>
                </c:pt>
                <c:pt idx="529">
                  <c:v>1.1793875296252401E-7</c:v>
                </c:pt>
                <c:pt idx="530">
                  <c:v>1.2257603426829201E-7</c:v>
                </c:pt>
                <c:pt idx="531">
                  <c:v>1.8805197755544699E-8</c:v>
                </c:pt>
                <c:pt idx="532">
                  <c:v>2.5940996458403E-9</c:v>
                </c:pt>
                <c:pt idx="533">
                  <c:v>7.9813421391319303E-6</c:v>
                </c:pt>
                <c:pt idx="534">
                  <c:v>1.8291460074357299E-11</c:v>
                </c:pt>
                <c:pt idx="535">
                  <c:v>4.7501681299692097E-11</c:v>
                </c:pt>
                <c:pt idx="536">
                  <c:v>9.976298812943721E-10</c:v>
                </c:pt>
                <c:pt idx="537">
                  <c:v>1.1236608817151001E-10</c:v>
                </c:pt>
                <c:pt idx="538">
                  <c:v>1.7388985382812501E-6</c:v>
                </c:pt>
                <c:pt idx="539">
                  <c:v>2.8739287165009701E-7</c:v>
                </c:pt>
                <c:pt idx="540">
                  <c:v>4.5985324003170698E-8</c:v>
                </c:pt>
                <c:pt idx="541">
                  <c:v>6.3177713528235303E-7</c:v>
                </c:pt>
                <c:pt idx="542">
                  <c:v>7.2924507731511398E-5</c:v>
                </c:pt>
                <c:pt idx="543">
                  <c:v>1.8259129351088001E-7</c:v>
                </c:pt>
                <c:pt idx="544">
                  <c:v>6.22664730011911E-9</c:v>
                </c:pt>
                <c:pt idx="545">
                  <c:v>2.3728898926658401E-3</c:v>
                </c:pt>
                <c:pt idx="546">
                  <c:v>9.215604573397E-6</c:v>
                </c:pt>
                <c:pt idx="547">
                  <c:v>1.69400762375396E-8</c:v>
                </c:pt>
                <c:pt idx="548">
                  <c:v>2.7152684006378499E-8</c:v>
                </c:pt>
                <c:pt idx="549">
                  <c:v>5.7650379282652403E-5</c:v>
                </c:pt>
                <c:pt idx="550">
                  <c:v>4.8564191311907497E-8</c:v>
                </c:pt>
                <c:pt idx="551">
                  <c:v>1.33702261774635E-5</c:v>
                </c:pt>
                <c:pt idx="552">
                  <c:v>3.58538125813279E-9</c:v>
                </c:pt>
                <c:pt idx="553">
                  <c:v>5.3041610495191297E-8</c:v>
                </c:pt>
                <c:pt idx="554">
                  <c:v>5.9374848828186203E-9</c:v>
                </c:pt>
                <c:pt idx="555">
                  <c:v>3.7646143256961403E-9</c:v>
                </c:pt>
                <c:pt idx="556">
                  <c:v>1.8168121247616801E-9</c:v>
                </c:pt>
                <c:pt idx="557">
                  <c:v>1.4714721157158101E-11</c:v>
                </c:pt>
                <c:pt idx="558">
                  <c:v>5.6537259060125203E-2</c:v>
                </c:pt>
                <c:pt idx="559">
                  <c:v>4.6949008946026799E-2</c:v>
                </c:pt>
                <c:pt idx="560">
                  <c:v>7.9131339654520908E-3</c:v>
                </c:pt>
                <c:pt idx="561">
                  <c:v>2.0406978790692299E-6</c:v>
                </c:pt>
                <c:pt idx="562">
                  <c:v>5.4187932133783298E-10</c:v>
                </c:pt>
                <c:pt idx="563">
                  <c:v>2.19557481610305E-10</c:v>
                </c:pt>
                <c:pt idx="564">
                  <c:v>1.50551615551279E-7</c:v>
                </c:pt>
                <c:pt idx="565">
                  <c:v>3.5192212182738501E-9</c:v>
                </c:pt>
                <c:pt idx="566">
                  <c:v>1.06837130615947E-8</c:v>
                </c:pt>
                <c:pt idx="567">
                  <c:v>7.6685324936397596E-10</c:v>
                </c:pt>
                <c:pt idx="568">
                  <c:v>1.16439220890933E-10</c:v>
                </c:pt>
                <c:pt idx="569">
                  <c:v>5.0044256743119802E-8</c:v>
                </c:pt>
                <c:pt idx="570">
                  <c:v>4.5074350298311202E-10</c:v>
                </c:pt>
                <c:pt idx="571">
                  <c:v>2.6981875010574199E-9</c:v>
                </c:pt>
                <c:pt idx="572">
                  <c:v>4.4920993105662598E-10</c:v>
                </c:pt>
                <c:pt idx="573">
                  <c:v>5.0308149619886404E-3</c:v>
                </c:pt>
                <c:pt idx="574">
                  <c:v>1.23795061797797E-2</c:v>
                </c:pt>
                <c:pt idx="575">
                  <c:v>2.25685572616767E-7</c:v>
                </c:pt>
                <c:pt idx="576">
                  <c:v>1.6309361695045101E-8</c:v>
                </c:pt>
                <c:pt idx="577">
                  <c:v>8.9095965497766501E-7</c:v>
                </c:pt>
                <c:pt idx="578">
                  <c:v>7.9985584795461395E-7</c:v>
                </c:pt>
                <c:pt idx="579">
                  <c:v>2.3703437935144101E-7</c:v>
                </c:pt>
                <c:pt idx="580">
                  <c:v>2.5864080035746599E-9</c:v>
                </c:pt>
                <c:pt idx="581">
                  <c:v>0.18028294817649601</c:v>
                </c:pt>
                <c:pt idx="582">
                  <c:v>7.9919451864045102E-2</c:v>
                </c:pt>
                <c:pt idx="583">
                  <c:v>0.122281534132646</c:v>
                </c:pt>
                <c:pt idx="584">
                  <c:v>6.15475446664712E-2</c:v>
                </c:pt>
                <c:pt idx="585">
                  <c:v>6.1182006563959598E-2</c:v>
                </c:pt>
                <c:pt idx="586">
                  <c:v>2.02675715739554E-8</c:v>
                </c:pt>
                <c:pt idx="587">
                  <c:v>1.47944369059777E-8</c:v>
                </c:pt>
                <c:pt idx="588">
                  <c:v>7.8006964210931493E-9</c:v>
                </c:pt>
                <c:pt idx="589">
                  <c:v>1.3775401013826699E-8</c:v>
                </c:pt>
                <c:pt idx="590">
                  <c:v>1.71922777490983E-2</c:v>
                </c:pt>
                <c:pt idx="591">
                  <c:v>1.45256095835325E-9</c:v>
                </c:pt>
                <c:pt idx="592">
                  <c:v>2.2363891669176702E-6</c:v>
                </c:pt>
                <c:pt idx="593">
                  <c:v>3.6905330040422303E-8</c:v>
                </c:pt>
                <c:pt idx="594">
                  <c:v>3.1616325458257703E-2</c:v>
                </c:pt>
                <c:pt idx="595">
                  <c:v>1.8108346961915801E-8</c:v>
                </c:pt>
                <c:pt idx="596">
                  <c:v>6.0337914457598004E-9</c:v>
                </c:pt>
                <c:pt idx="597">
                  <c:v>1.63828536077938E-7</c:v>
                </c:pt>
                <c:pt idx="598">
                  <c:v>1.7437794641736699E-10</c:v>
                </c:pt>
                <c:pt idx="599">
                  <c:v>1.6159581772313101E-9</c:v>
                </c:pt>
                <c:pt idx="600">
                  <c:v>4.7013120127904301E-11</c:v>
                </c:pt>
                <c:pt idx="601">
                  <c:v>4.3516387035214702E-10</c:v>
                </c:pt>
                <c:pt idx="602">
                  <c:v>2.0853460337356601E-10</c:v>
                </c:pt>
                <c:pt idx="603">
                  <c:v>2.6752280502691201E-8</c:v>
                </c:pt>
                <c:pt idx="604">
                  <c:v>1.4162719769044401E-7</c:v>
                </c:pt>
                <c:pt idx="605">
                  <c:v>7.9570942489698195E-10</c:v>
                </c:pt>
                <c:pt idx="606">
                  <c:v>1.3551499226639001E-7</c:v>
                </c:pt>
                <c:pt idx="607">
                  <c:v>4.4996007303044401E-8</c:v>
                </c:pt>
                <c:pt idx="608">
                  <c:v>3.14234108028531E-8</c:v>
                </c:pt>
                <c:pt idx="609">
                  <c:v>1.1981627306635501E-6</c:v>
                </c:pt>
                <c:pt idx="610">
                  <c:v>3.0965945335559803E-10</c:v>
                </c:pt>
                <c:pt idx="611">
                  <c:v>1.8482631700980499E-5</c:v>
                </c:pt>
                <c:pt idx="612">
                  <c:v>4.6005596874655597E-8</c:v>
                </c:pt>
                <c:pt idx="613">
                  <c:v>3.8891070223059901E-3</c:v>
                </c:pt>
                <c:pt idx="614">
                  <c:v>2.6767411465802799E-3</c:v>
                </c:pt>
                <c:pt idx="615">
                  <c:v>2.9944606731400598E-2</c:v>
                </c:pt>
                <c:pt idx="616">
                  <c:v>1.0280838043870401E-2</c:v>
                </c:pt>
                <c:pt idx="617">
                  <c:v>5.2511941259043597E-3</c:v>
                </c:pt>
                <c:pt idx="618">
                  <c:v>8.1541125950941196E-3</c:v>
                </c:pt>
                <c:pt idx="619">
                  <c:v>6.4729560876192499E-6</c:v>
                </c:pt>
                <c:pt idx="620">
                  <c:v>8.2749506275458295E-8</c:v>
                </c:pt>
                <c:pt idx="621">
                  <c:v>5.6739977824556598E-4</c:v>
                </c:pt>
                <c:pt idx="622">
                  <c:v>1.0882155866550199E-9</c:v>
                </c:pt>
                <c:pt idx="623">
                  <c:v>2.6829250122168298E-10</c:v>
                </c:pt>
                <c:pt idx="624">
                  <c:v>7.9659203945279002E-9</c:v>
                </c:pt>
                <c:pt idx="625">
                  <c:v>8.2345620865187594E-11</c:v>
                </c:pt>
                <c:pt idx="626">
                  <c:v>1.46040256477546E-8</c:v>
                </c:pt>
                <c:pt idx="627">
                  <c:v>2.09364764625801E-9</c:v>
                </c:pt>
                <c:pt idx="628">
                  <c:v>2.0712861366105302E-9</c:v>
                </c:pt>
                <c:pt idx="629">
                  <c:v>5.9054582091273303E-9</c:v>
                </c:pt>
                <c:pt idx="630">
                  <c:v>2.7879079391342099E-8</c:v>
                </c:pt>
                <c:pt idx="631">
                  <c:v>5.7591791368626796E-10</c:v>
                </c:pt>
                <c:pt idx="632">
                  <c:v>2.09009579322814E-7</c:v>
                </c:pt>
                <c:pt idx="633">
                  <c:v>3.6350374315275598E-11</c:v>
                </c:pt>
                <c:pt idx="634">
                  <c:v>4.5417899967959301E-10</c:v>
                </c:pt>
                <c:pt idx="635">
                  <c:v>8.5744124103118307E-9</c:v>
                </c:pt>
                <c:pt idx="636">
                  <c:v>4.9989113667069503E-9</c:v>
                </c:pt>
                <c:pt idx="637">
                  <c:v>3.91310314042696E-9</c:v>
                </c:pt>
                <c:pt idx="638">
                  <c:v>4.8375710573021699E-9</c:v>
                </c:pt>
                <c:pt idx="639">
                  <c:v>1.63597853832066E-2</c:v>
                </c:pt>
                <c:pt idx="640">
                  <c:v>2.6419524458843002E-2</c:v>
                </c:pt>
                <c:pt idx="641">
                  <c:v>2.6687627302241501E-2</c:v>
                </c:pt>
                <c:pt idx="642">
                  <c:v>1.39650648694433E-2</c:v>
                </c:pt>
                <c:pt idx="643">
                  <c:v>3.0532472216467197E-11</c:v>
                </c:pt>
                <c:pt idx="644">
                  <c:v>1.54990592146285E-2</c:v>
                </c:pt>
                <c:pt idx="645">
                  <c:v>2.4302265216685999E-11</c:v>
                </c:pt>
                <c:pt idx="646">
                  <c:v>8.0160032892366995E-3</c:v>
                </c:pt>
                <c:pt idx="647">
                  <c:v>3.81436946851045E-2</c:v>
                </c:pt>
                <c:pt idx="648">
                  <c:v>1.289929852303E-2</c:v>
                </c:pt>
                <c:pt idx="649">
                  <c:v>4.1639894964660901E-7</c:v>
                </c:pt>
                <c:pt idx="650">
                  <c:v>4.42933423696167E-9</c:v>
                </c:pt>
                <c:pt idx="651">
                  <c:v>3.3115391238609901E-9</c:v>
                </c:pt>
                <c:pt idx="652">
                  <c:v>7.4235749288549396E-11</c:v>
                </c:pt>
                <c:pt idx="653">
                  <c:v>4.2856514863943303E-11</c:v>
                </c:pt>
                <c:pt idx="654">
                  <c:v>8.4358382715734598E-11</c:v>
                </c:pt>
                <c:pt idx="655">
                  <c:v>4.0308245294741103E-8</c:v>
                </c:pt>
                <c:pt idx="656">
                  <c:v>1.2442401311358199E-8</c:v>
                </c:pt>
                <c:pt idx="657">
                  <c:v>2.3846698673479599E-12</c:v>
                </c:pt>
                <c:pt idx="658">
                  <c:v>2.0376063766049199E-9</c:v>
                </c:pt>
                <c:pt idx="659">
                  <c:v>1.0287918430904E-3</c:v>
                </c:pt>
                <c:pt idx="660">
                  <c:v>9.8107688228619998E-11</c:v>
                </c:pt>
                <c:pt idx="661">
                  <c:v>6.9158518042811696E-10</c:v>
                </c:pt>
                <c:pt idx="662">
                  <c:v>7.4056183303857297E-9</c:v>
                </c:pt>
                <c:pt idx="663">
                  <c:v>6.74792423822767E-3</c:v>
                </c:pt>
                <c:pt idx="664">
                  <c:v>2.8574210214477302E-4</c:v>
                </c:pt>
                <c:pt idx="665">
                  <c:v>4.7016570429771903E-8</c:v>
                </c:pt>
                <c:pt idx="666">
                  <c:v>9.0060028792863598E-7</c:v>
                </c:pt>
                <c:pt idx="667">
                  <c:v>9.4138657730811695E-5</c:v>
                </c:pt>
                <c:pt idx="668">
                  <c:v>5.1453835087077995E-4</c:v>
                </c:pt>
                <c:pt idx="669">
                  <c:v>4.4931359945228499E-6</c:v>
                </c:pt>
                <c:pt idx="670">
                  <c:v>2.7508273644485302E-4</c:v>
                </c:pt>
                <c:pt idx="671">
                  <c:v>3.4757669011546E-4</c:v>
                </c:pt>
                <c:pt idx="672">
                  <c:v>7.2894845016679901E-7</c:v>
                </c:pt>
                <c:pt idx="673">
                  <c:v>3.5013351191386697E-8</c:v>
                </c:pt>
                <c:pt idx="674">
                  <c:v>4.1266002092452403E-3</c:v>
                </c:pt>
                <c:pt idx="675">
                  <c:v>4.4726690985106299E-7</c:v>
                </c:pt>
                <c:pt idx="676">
                  <c:v>1.9134878662633199E-7</c:v>
                </c:pt>
                <c:pt idx="677">
                  <c:v>1.8891522047496099E-10</c:v>
                </c:pt>
                <c:pt idx="678">
                  <c:v>4.10720024191149E-10</c:v>
                </c:pt>
                <c:pt idx="679">
                  <c:v>1.06515289037265E-6</c:v>
                </c:pt>
                <c:pt idx="680">
                  <c:v>2.74730869990291E-8</c:v>
                </c:pt>
                <c:pt idx="681">
                  <c:v>1.6506984437192299E-8</c:v>
                </c:pt>
                <c:pt idx="682">
                  <c:v>6.37483129010876E-3</c:v>
                </c:pt>
                <c:pt idx="683">
                  <c:v>3.4436536164375798E-6</c:v>
                </c:pt>
                <c:pt idx="684">
                  <c:v>2.2270157110711201E-3</c:v>
                </c:pt>
                <c:pt idx="685">
                  <c:v>9.8933706760328894E-6</c:v>
                </c:pt>
                <c:pt idx="686">
                  <c:v>1.9616783751605699E-4</c:v>
                </c:pt>
                <c:pt idx="687">
                  <c:v>2.42222884133557E-4</c:v>
                </c:pt>
                <c:pt idx="688">
                  <c:v>7.0223952572774498E-6</c:v>
                </c:pt>
                <c:pt idx="689">
                  <c:v>5.0934574440092005E-4</c:v>
                </c:pt>
                <c:pt idx="690">
                  <c:v>1.8134895663659899E-6</c:v>
                </c:pt>
                <c:pt idx="691">
                  <c:v>4.86334257995155E-8</c:v>
                </c:pt>
                <c:pt idx="692">
                  <c:v>2.8743260774878199E-3</c:v>
                </c:pt>
                <c:pt idx="693">
                  <c:v>2.11035323009645E-7</c:v>
                </c:pt>
                <c:pt idx="694">
                  <c:v>1.4274030128800399E-2</c:v>
                </c:pt>
                <c:pt idx="695">
                  <c:v>9.941807641095E-9</c:v>
                </c:pt>
                <c:pt idx="696">
                  <c:v>1.09334654188958E-2</c:v>
                </c:pt>
                <c:pt idx="697">
                  <c:v>5.1378970067775696E-3</c:v>
                </c:pt>
                <c:pt idx="698">
                  <c:v>1.05512361477507E-9</c:v>
                </c:pt>
                <c:pt idx="699">
                  <c:v>6.1932056579547402E-9</c:v>
                </c:pt>
                <c:pt idx="700">
                  <c:v>5.2601759903397401E-9</c:v>
                </c:pt>
                <c:pt idx="701">
                  <c:v>2.3767974435206198E-10</c:v>
                </c:pt>
                <c:pt idx="702">
                  <c:v>2.7184040749546598E-9</c:v>
                </c:pt>
                <c:pt idx="703">
                  <c:v>3.8951968948016903E-9</c:v>
                </c:pt>
                <c:pt idx="704">
                  <c:v>3.4414699044637998E-10</c:v>
                </c:pt>
                <c:pt idx="705">
                  <c:v>1.14447406004756E-6</c:v>
                </c:pt>
                <c:pt idx="706">
                  <c:v>8.2836070886173297E-4</c:v>
                </c:pt>
                <c:pt idx="707">
                  <c:v>6.8123079031974993E-8</c:v>
                </c:pt>
                <c:pt idx="708">
                  <c:v>5.5119114459158201E-2</c:v>
                </c:pt>
                <c:pt idx="709">
                  <c:v>2.2944794206541099E-10</c:v>
                </c:pt>
                <c:pt idx="710">
                  <c:v>3.9720891407198401E-2</c:v>
                </c:pt>
                <c:pt idx="711">
                  <c:v>6.4812356206262106E-2</c:v>
                </c:pt>
                <c:pt idx="712">
                  <c:v>7.8029320214831597E-11</c:v>
                </c:pt>
                <c:pt idx="713">
                  <c:v>8.0019709140204896E-11</c:v>
                </c:pt>
                <c:pt idx="714">
                  <c:v>8.3634315173498292E-9</c:v>
                </c:pt>
                <c:pt idx="715">
                  <c:v>1.03328382434454E-2</c:v>
                </c:pt>
                <c:pt idx="716">
                  <c:v>1.82034289553624E-3</c:v>
                </c:pt>
                <c:pt idx="717">
                  <c:v>1.02659521626509E-7</c:v>
                </c:pt>
                <c:pt idx="718">
                  <c:v>2.8306168659803199E-11</c:v>
                </c:pt>
                <c:pt idx="719">
                  <c:v>7.64959529728676E-7</c:v>
                </c:pt>
                <c:pt idx="720">
                  <c:v>5.5776998785905198E-6</c:v>
                </c:pt>
                <c:pt idx="721">
                  <c:v>1.01592508578725E-2</c:v>
                </c:pt>
                <c:pt idx="722">
                  <c:v>2.8723812342267001E-8</c:v>
                </c:pt>
                <c:pt idx="723">
                  <c:v>0.11941382377875499</c:v>
                </c:pt>
                <c:pt idx="724">
                  <c:v>0.10365784788450499</c:v>
                </c:pt>
                <c:pt idx="725">
                  <c:v>1.1792700914865799E-2</c:v>
                </c:pt>
                <c:pt idx="726">
                  <c:v>4.0826745751319398E-11</c:v>
                </c:pt>
                <c:pt idx="727">
                  <c:v>1.3162243928209199E-2</c:v>
                </c:pt>
                <c:pt idx="728">
                  <c:v>1.8576323554777899E-2</c:v>
                </c:pt>
                <c:pt idx="729">
                  <c:v>1.89937078543262E-7</c:v>
                </c:pt>
                <c:pt idx="730">
                  <c:v>4.1780684417290703E-8</c:v>
                </c:pt>
                <c:pt idx="731">
                  <c:v>2.7121194390442499E-2</c:v>
                </c:pt>
                <c:pt idx="732">
                  <c:v>1.03660858590296E-8</c:v>
                </c:pt>
                <c:pt idx="733">
                  <c:v>1.2141755895341499E-9</c:v>
                </c:pt>
                <c:pt idx="734">
                  <c:v>4.2006174191583503E-9</c:v>
                </c:pt>
                <c:pt idx="735">
                  <c:v>1.44892515955698E-6</c:v>
                </c:pt>
                <c:pt idx="736">
                  <c:v>8.8655591532072397E-8</c:v>
                </c:pt>
                <c:pt idx="737">
                  <c:v>1.2801775474654401E-7</c:v>
                </c:pt>
                <c:pt idx="738">
                  <c:v>8.5890552772366805E-9</c:v>
                </c:pt>
                <c:pt idx="739">
                  <c:v>3.6000434402280899E-7</c:v>
                </c:pt>
                <c:pt idx="740">
                  <c:v>2.1581694668096101E-6</c:v>
                </c:pt>
                <c:pt idx="741">
                  <c:v>5.6204618969455701E-3</c:v>
                </c:pt>
                <c:pt idx="742">
                  <c:v>3.2368105287445298E-6</c:v>
                </c:pt>
                <c:pt idx="743">
                  <c:v>1.07020339538792E-9</c:v>
                </c:pt>
                <c:pt idx="744">
                  <c:v>4.3145746100770502E-9</c:v>
                </c:pt>
                <c:pt idx="745">
                  <c:v>7.7156504812700093E-9</c:v>
                </c:pt>
                <c:pt idx="746">
                  <c:v>9.9217555299016106E-9</c:v>
                </c:pt>
                <c:pt idx="747">
                  <c:v>2.2704647500318902E-11</c:v>
                </c:pt>
                <c:pt idx="748">
                  <c:v>1.7468234067357001E-10</c:v>
                </c:pt>
                <c:pt idx="749">
                  <c:v>8.8663310286878602E-8</c:v>
                </c:pt>
                <c:pt idx="750">
                  <c:v>3.9766537918722802E-10</c:v>
                </c:pt>
                <c:pt idx="751">
                  <c:v>2.2479092779701701E-11</c:v>
                </c:pt>
                <c:pt idx="752">
                  <c:v>3.7285945167131497E-2</c:v>
                </c:pt>
                <c:pt idx="753">
                  <c:v>9.5311752080613208E-9</c:v>
                </c:pt>
                <c:pt idx="754">
                  <c:v>8.1616908632018196E-9</c:v>
                </c:pt>
                <c:pt idx="755">
                  <c:v>3.13488351272916E-9</c:v>
                </c:pt>
                <c:pt idx="756">
                  <c:v>9.9460295914602996E-9</c:v>
                </c:pt>
                <c:pt idx="757">
                  <c:v>8.8098302946289902E-9</c:v>
                </c:pt>
                <c:pt idx="758">
                  <c:v>3.5468788615775498E-7</c:v>
                </c:pt>
                <c:pt idx="759">
                  <c:v>8.1048531383690305E-11</c:v>
                </c:pt>
                <c:pt idx="760">
                  <c:v>1.18596359848211E-8</c:v>
                </c:pt>
                <c:pt idx="761">
                  <c:v>6.4473840394683695E-7</c:v>
                </c:pt>
                <c:pt idx="762">
                  <c:v>8.8790475931801997E-11</c:v>
                </c:pt>
                <c:pt idx="763">
                  <c:v>2.9739304876997798E-4</c:v>
                </c:pt>
                <c:pt idx="764">
                  <c:v>1.68083531551751E-3</c:v>
                </c:pt>
                <c:pt idx="765">
                  <c:v>3.82418510900574E-11</c:v>
                </c:pt>
                <c:pt idx="766">
                  <c:v>4.8213559787537201E-10</c:v>
                </c:pt>
                <c:pt idx="767">
                  <c:v>2.2473510682923E-11</c:v>
                </c:pt>
                <c:pt idx="768">
                  <c:v>2.5272471829848099E-3</c:v>
                </c:pt>
                <c:pt idx="769">
                  <c:v>1.9182028449175001E-10</c:v>
                </c:pt>
                <c:pt idx="770">
                  <c:v>1.82499367072666E-10</c:v>
                </c:pt>
                <c:pt idx="771">
                  <c:v>5.7793514154519396E-3</c:v>
                </c:pt>
                <c:pt idx="772">
                  <c:v>4.5243452365380998E-11</c:v>
                </c:pt>
                <c:pt idx="773">
                  <c:v>3.0295442873993598E-10</c:v>
                </c:pt>
                <c:pt idx="774">
                  <c:v>6.3027935870986295E-7</c:v>
                </c:pt>
                <c:pt idx="775">
                  <c:v>4.2453947551374098E-2</c:v>
                </c:pt>
                <c:pt idx="776">
                  <c:v>1.3753888311114701E-2</c:v>
                </c:pt>
                <c:pt idx="777">
                  <c:v>5.1808098906250097E-11</c:v>
                </c:pt>
                <c:pt idx="778">
                  <c:v>2.21549638615301E-2</c:v>
                </c:pt>
                <c:pt idx="779">
                  <c:v>6.0816306567377E-3</c:v>
                </c:pt>
                <c:pt idx="780">
                  <c:v>4.7526921002027499E-3</c:v>
                </c:pt>
                <c:pt idx="781">
                  <c:v>8.7720671589667006E-3</c:v>
                </c:pt>
                <c:pt idx="782">
                  <c:v>1.1282520304687699E-2</c:v>
                </c:pt>
                <c:pt idx="783">
                  <c:v>4.7634684283311703E-11</c:v>
                </c:pt>
                <c:pt idx="784">
                  <c:v>7.1033983199148395E-8</c:v>
                </c:pt>
                <c:pt idx="785">
                  <c:v>4.7868803955555096E-6</c:v>
                </c:pt>
                <c:pt idx="786">
                  <c:v>1.9628336559239301E-10</c:v>
                </c:pt>
                <c:pt idx="787">
                  <c:v>5.2979307675160703E-7</c:v>
                </c:pt>
                <c:pt idx="788">
                  <c:v>4.7457376943717703E-9</c:v>
                </c:pt>
                <c:pt idx="789">
                  <c:v>5.2664152892323499E-9</c:v>
                </c:pt>
                <c:pt idx="790">
                  <c:v>1.61009538057947E-2</c:v>
                </c:pt>
                <c:pt idx="791">
                  <c:v>1.01537667833241E-8</c:v>
                </c:pt>
                <c:pt idx="792">
                  <c:v>3.8317350000254001E-9</c:v>
                </c:pt>
                <c:pt idx="793">
                  <c:v>3.46393136473679E-8</c:v>
                </c:pt>
                <c:pt idx="794">
                  <c:v>8.4532541855677907E-9</c:v>
                </c:pt>
                <c:pt idx="795">
                  <c:v>3.1068939961640802E-8</c:v>
                </c:pt>
                <c:pt idx="796">
                  <c:v>3.92037390153708E-8</c:v>
                </c:pt>
                <c:pt idx="797">
                  <c:v>7.5133722105377794E-8</c:v>
                </c:pt>
                <c:pt idx="798">
                  <c:v>6.9288611249729003E-9</c:v>
                </c:pt>
                <c:pt idx="799">
                  <c:v>1.5345707138425201E-7</c:v>
                </c:pt>
                <c:pt idx="800">
                  <c:v>2.1790746616524399E-7</c:v>
                </c:pt>
                <c:pt idx="801">
                  <c:v>3.5311578661622101E-7</c:v>
                </c:pt>
                <c:pt idx="802">
                  <c:v>2.2304713193483799E-7</c:v>
                </c:pt>
                <c:pt idx="803">
                  <c:v>9.9259165648872398E-4</c:v>
                </c:pt>
                <c:pt idx="804">
                  <c:v>2.5567147355056001E-9</c:v>
                </c:pt>
                <c:pt idx="805">
                  <c:v>5.9564101492877604E-4</c:v>
                </c:pt>
                <c:pt idx="806">
                  <c:v>9.9299282924414298E-3</c:v>
                </c:pt>
                <c:pt idx="807">
                  <c:v>7.9578317468379893E-3</c:v>
                </c:pt>
                <c:pt idx="808">
                  <c:v>5.63902002239233E-3</c:v>
                </c:pt>
                <c:pt idx="809">
                  <c:v>2.4736273587929302E-3</c:v>
                </c:pt>
                <c:pt idx="810">
                  <c:v>3.8419314974925201E-3</c:v>
                </c:pt>
                <c:pt idx="811">
                  <c:v>5.7124257417507101E-7</c:v>
                </c:pt>
                <c:pt idx="812">
                  <c:v>1.236462113559E-8</c:v>
                </c:pt>
                <c:pt idx="813">
                  <c:v>4.63142613796613E-7</c:v>
                </c:pt>
                <c:pt idx="814">
                  <c:v>6.48322096166042E-2</c:v>
                </c:pt>
                <c:pt idx="815">
                  <c:v>4.46290363397078E-2</c:v>
                </c:pt>
                <c:pt idx="816">
                  <c:v>6.7498661457367298E-2</c:v>
                </c:pt>
                <c:pt idx="817">
                  <c:v>9.6836215513819102E-2</c:v>
                </c:pt>
                <c:pt idx="818">
                  <c:v>1.25218387432604E-2</c:v>
                </c:pt>
                <c:pt idx="819">
                  <c:v>2.9651494579515698E-4</c:v>
                </c:pt>
                <c:pt idx="820">
                  <c:v>1.2992042271502601E-8</c:v>
                </c:pt>
                <c:pt idx="821">
                  <c:v>4.8322574657397896E-9</c:v>
                </c:pt>
                <c:pt idx="822">
                  <c:v>1.3309150582143899E-7</c:v>
                </c:pt>
                <c:pt idx="823">
                  <c:v>5.4490834974826702E-8</c:v>
                </c:pt>
                <c:pt idx="824">
                  <c:v>8.1862440523007892E-3</c:v>
                </c:pt>
                <c:pt idx="825">
                  <c:v>2.0728260196932999E-8</c:v>
                </c:pt>
                <c:pt idx="826">
                  <c:v>2.6341229341481502E-7</c:v>
                </c:pt>
                <c:pt idx="827">
                  <c:v>4.0969222289138302E-8</c:v>
                </c:pt>
                <c:pt idx="828">
                  <c:v>6.7084425598535705E-7</c:v>
                </c:pt>
                <c:pt idx="829">
                  <c:v>2.0997030911184599E-9</c:v>
                </c:pt>
                <c:pt idx="830">
                  <c:v>2.8720140356038999E-7</c:v>
                </c:pt>
                <c:pt idx="831">
                  <c:v>3.4041120015022499E-8</c:v>
                </c:pt>
                <c:pt idx="832">
                  <c:v>4.7057866907904803E-9</c:v>
                </c:pt>
                <c:pt idx="833">
                  <c:v>3.8412442356889899E-10</c:v>
                </c:pt>
                <c:pt idx="834">
                  <c:v>9.0581913159694204E-9</c:v>
                </c:pt>
                <c:pt idx="835">
                  <c:v>6.0519164634274897E-2</c:v>
                </c:pt>
                <c:pt idx="836">
                  <c:v>3.5117835860156099E-2</c:v>
                </c:pt>
                <c:pt idx="837">
                  <c:v>5.18842974326112E-2</c:v>
                </c:pt>
                <c:pt idx="838">
                  <c:v>6.6473677724188603E-5</c:v>
                </c:pt>
                <c:pt idx="839">
                  <c:v>6.5860346196376001E-3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E-457E-9272-D393C309252B}"/>
            </c:ext>
          </c:extLst>
        </c:ser>
        <c:ser>
          <c:idx val="1"/>
          <c:order val="1"/>
          <c:tx>
            <c:strRef>
              <c:f>'Results_train12_2.4saaWeights'!$C$1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'Results_train12_2.4saaWeights'!$C$2:$C$841</c:f>
              <c:numCache>
                <c:formatCode>#,#00</c:formatCode>
                <c:ptCount val="840"/>
                <c:pt idx="0">
                  <c:v>1.76053049064162E-9</c:v>
                </c:pt>
                <c:pt idx="1">
                  <c:v>1.1418015477157699E-9</c:v>
                </c:pt>
                <c:pt idx="2">
                  <c:v>2.5091078537827601E-8</c:v>
                </c:pt>
                <c:pt idx="3">
                  <c:v>4.4189908542296997E-9</c:v>
                </c:pt>
                <c:pt idx="4">
                  <c:v>3.98141922313876E-8</c:v>
                </c:pt>
                <c:pt idx="5">
                  <c:v>3.4111948411462202E-9</c:v>
                </c:pt>
                <c:pt idx="6">
                  <c:v>3.5666408036469498E-9</c:v>
                </c:pt>
                <c:pt idx="7">
                  <c:v>5.9460834741323501E-9</c:v>
                </c:pt>
                <c:pt idx="8">
                  <c:v>4.80912922408693E-10</c:v>
                </c:pt>
                <c:pt idx="9">
                  <c:v>1.09813085158084E-9</c:v>
                </c:pt>
                <c:pt idx="10">
                  <c:v>2.3385035493958501E-10</c:v>
                </c:pt>
                <c:pt idx="11">
                  <c:v>2.6561454475640902E-10</c:v>
                </c:pt>
                <c:pt idx="12">
                  <c:v>4.7828029609072097E-10</c:v>
                </c:pt>
                <c:pt idx="13">
                  <c:v>2.3695280962956598E-9</c:v>
                </c:pt>
                <c:pt idx="14">
                  <c:v>7.4727523695829595E-8</c:v>
                </c:pt>
                <c:pt idx="15">
                  <c:v>1.20422836746339E-7</c:v>
                </c:pt>
                <c:pt idx="16">
                  <c:v>7.3417189922260402E-9</c:v>
                </c:pt>
                <c:pt idx="17">
                  <c:v>4.4788274793517702E-8</c:v>
                </c:pt>
                <c:pt idx="18">
                  <c:v>7.5599366040896992E-9</c:v>
                </c:pt>
                <c:pt idx="19">
                  <c:v>3.0902630288184097E-8</c:v>
                </c:pt>
                <c:pt idx="20">
                  <c:v>1.7024433793911401E-7</c:v>
                </c:pt>
                <c:pt idx="21">
                  <c:v>2.3629244797022099E-7</c:v>
                </c:pt>
                <c:pt idx="22">
                  <c:v>8.9550343123936701E-8</c:v>
                </c:pt>
                <c:pt idx="23">
                  <c:v>7.1919862379932606E-8</c:v>
                </c:pt>
                <c:pt idx="24">
                  <c:v>1.1696944400842699E-9</c:v>
                </c:pt>
                <c:pt idx="25">
                  <c:v>7.2717467887526405E-8</c:v>
                </c:pt>
                <c:pt idx="26">
                  <c:v>4.5544434938151397E-9</c:v>
                </c:pt>
                <c:pt idx="27">
                  <c:v>6.8425631899984396E-8</c:v>
                </c:pt>
                <c:pt idx="28">
                  <c:v>3.46748540708125E-2</c:v>
                </c:pt>
                <c:pt idx="29">
                  <c:v>4.6604033574783699E-9</c:v>
                </c:pt>
                <c:pt idx="30">
                  <c:v>6.2661955639386202E-7</c:v>
                </c:pt>
                <c:pt idx="31">
                  <c:v>3.4207009932912202E-9</c:v>
                </c:pt>
                <c:pt idx="32">
                  <c:v>0.43120257117171101</c:v>
                </c:pt>
                <c:pt idx="33">
                  <c:v>9.4669236899733204E-9</c:v>
                </c:pt>
                <c:pt idx="34">
                  <c:v>0.41251576267857898</c:v>
                </c:pt>
                <c:pt idx="35">
                  <c:v>1.0132448144545701E-9</c:v>
                </c:pt>
                <c:pt idx="36">
                  <c:v>2.9311290836639901E-10</c:v>
                </c:pt>
                <c:pt idx="37">
                  <c:v>3.04121759727784E-9</c:v>
                </c:pt>
                <c:pt idx="38">
                  <c:v>9.2817512348376304E-10</c:v>
                </c:pt>
                <c:pt idx="39">
                  <c:v>9.6517513617152506E-10</c:v>
                </c:pt>
                <c:pt idx="40">
                  <c:v>2.0901919554001799E-7</c:v>
                </c:pt>
                <c:pt idx="41">
                  <c:v>2.5722084049074701E-8</c:v>
                </c:pt>
                <c:pt idx="42">
                  <c:v>2.9107491715264199E-8</c:v>
                </c:pt>
                <c:pt idx="43">
                  <c:v>2.4948257915880399E-8</c:v>
                </c:pt>
                <c:pt idx="44">
                  <c:v>6.9487680622208702E-9</c:v>
                </c:pt>
                <c:pt idx="45">
                  <c:v>1.57276850450212E-9</c:v>
                </c:pt>
                <c:pt idx="46">
                  <c:v>2.9920383743646602E-9</c:v>
                </c:pt>
                <c:pt idx="47">
                  <c:v>4.63679219330713E-10</c:v>
                </c:pt>
                <c:pt idx="48">
                  <c:v>1.4380250735203899E-9</c:v>
                </c:pt>
                <c:pt idx="49">
                  <c:v>1.45088139330456E-8</c:v>
                </c:pt>
                <c:pt idx="50">
                  <c:v>1.38311394097765E-8</c:v>
                </c:pt>
                <c:pt idx="51">
                  <c:v>4.01308171968565E-8</c:v>
                </c:pt>
                <c:pt idx="52">
                  <c:v>9.5857378937065996E-10</c:v>
                </c:pt>
                <c:pt idx="53">
                  <c:v>4.0558020749322699E-8</c:v>
                </c:pt>
                <c:pt idx="54">
                  <c:v>1.3730030936455501E-10</c:v>
                </c:pt>
                <c:pt idx="55">
                  <c:v>8.4973218606487003E-2</c:v>
                </c:pt>
                <c:pt idx="56">
                  <c:v>8.6729504942078895E-9</c:v>
                </c:pt>
                <c:pt idx="57">
                  <c:v>1.7866927378801299E-10</c:v>
                </c:pt>
                <c:pt idx="58">
                  <c:v>0.136767461552146</c:v>
                </c:pt>
                <c:pt idx="59">
                  <c:v>0.14010363663426101</c:v>
                </c:pt>
                <c:pt idx="60">
                  <c:v>3.8602648303524903E-2</c:v>
                </c:pt>
                <c:pt idx="61">
                  <c:v>4.1552729265903497E-2</c:v>
                </c:pt>
                <c:pt idx="62">
                  <c:v>1.6091627168195299E-2</c:v>
                </c:pt>
                <c:pt idx="63">
                  <c:v>2.24459853988111E-8</c:v>
                </c:pt>
                <c:pt idx="64">
                  <c:v>3.80722110163861E-4</c:v>
                </c:pt>
                <c:pt idx="65">
                  <c:v>1.0729297897353701E-2</c:v>
                </c:pt>
                <c:pt idx="66">
                  <c:v>1.58562861261341E-2</c:v>
                </c:pt>
                <c:pt idx="67">
                  <c:v>7.8479189501183795E-9</c:v>
                </c:pt>
                <c:pt idx="68">
                  <c:v>8.4488009939429401E-11</c:v>
                </c:pt>
                <c:pt idx="69">
                  <c:v>3.0924662332452E-8</c:v>
                </c:pt>
                <c:pt idx="70">
                  <c:v>2.1951930389697801E-8</c:v>
                </c:pt>
                <c:pt idx="71">
                  <c:v>2.9898270554190501E-7</c:v>
                </c:pt>
                <c:pt idx="72">
                  <c:v>1.01602645863043E-9</c:v>
                </c:pt>
                <c:pt idx="73">
                  <c:v>6.0825909967065005E-11</c:v>
                </c:pt>
                <c:pt idx="74">
                  <c:v>1.44634650987688E-9</c:v>
                </c:pt>
                <c:pt idx="75">
                  <c:v>1.40748570018124E-8</c:v>
                </c:pt>
                <c:pt idx="76">
                  <c:v>1.42918696891423E-9</c:v>
                </c:pt>
                <c:pt idx="77">
                  <c:v>4.71324176040658E-8</c:v>
                </c:pt>
                <c:pt idx="78">
                  <c:v>1.86260699257448E-9</c:v>
                </c:pt>
                <c:pt idx="79">
                  <c:v>5.5861012508622999E-8</c:v>
                </c:pt>
                <c:pt idx="80">
                  <c:v>5.6653684610816802E-11</c:v>
                </c:pt>
                <c:pt idx="81">
                  <c:v>4.7422904830410001E-8</c:v>
                </c:pt>
                <c:pt idx="82">
                  <c:v>4.1631938122878999E-7</c:v>
                </c:pt>
                <c:pt idx="83">
                  <c:v>5.2963370904039199E-8</c:v>
                </c:pt>
                <c:pt idx="84">
                  <c:v>7.66693814025171E-8</c:v>
                </c:pt>
                <c:pt idx="85">
                  <c:v>2.5488530112655797E-7</c:v>
                </c:pt>
                <c:pt idx="86">
                  <c:v>1.8650395379757099E-7</c:v>
                </c:pt>
                <c:pt idx="87">
                  <c:v>1.32575162528536E-7</c:v>
                </c:pt>
                <c:pt idx="88">
                  <c:v>9.1193444116165302E-9</c:v>
                </c:pt>
                <c:pt idx="89">
                  <c:v>8.9662990889515205E-6</c:v>
                </c:pt>
                <c:pt idx="90">
                  <c:v>6.1490383906783702E-9</c:v>
                </c:pt>
                <c:pt idx="91">
                  <c:v>3.0034196397811698E-10</c:v>
                </c:pt>
                <c:pt idx="92">
                  <c:v>6.7976860588510798E-8</c:v>
                </c:pt>
                <c:pt idx="93">
                  <c:v>3.0002086031459003E-8</c:v>
                </c:pt>
                <c:pt idx="94">
                  <c:v>3.4348755089859901E-7</c:v>
                </c:pt>
                <c:pt idx="95">
                  <c:v>2.5196561043435399E-8</c:v>
                </c:pt>
                <c:pt idx="96">
                  <c:v>7.5785347794401696E-9</c:v>
                </c:pt>
                <c:pt idx="97">
                  <c:v>3.5320775579952203E-8</c:v>
                </c:pt>
                <c:pt idx="98">
                  <c:v>1.7713199249118201E-9</c:v>
                </c:pt>
                <c:pt idx="99">
                  <c:v>3.40121863394712E-9</c:v>
                </c:pt>
                <c:pt idx="100">
                  <c:v>3.9068935728849697E-9</c:v>
                </c:pt>
                <c:pt idx="101">
                  <c:v>2.87741161838722E-9</c:v>
                </c:pt>
                <c:pt idx="102">
                  <c:v>5.4077955188611503E-9</c:v>
                </c:pt>
                <c:pt idx="103">
                  <c:v>3.1848230502922499E-8</c:v>
                </c:pt>
                <c:pt idx="104">
                  <c:v>8.4996566497956702E-10</c:v>
                </c:pt>
                <c:pt idx="105">
                  <c:v>9.5030686381511505E-10</c:v>
                </c:pt>
                <c:pt idx="106">
                  <c:v>1.9834516738847801E-10</c:v>
                </c:pt>
                <c:pt idx="107">
                  <c:v>6.6926434418890799E-10</c:v>
                </c:pt>
                <c:pt idx="108">
                  <c:v>3.1575322643235598E-9</c:v>
                </c:pt>
                <c:pt idx="109">
                  <c:v>3.6114763139072401E-9</c:v>
                </c:pt>
                <c:pt idx="110">
                  <c:v>7.8419215953338806E-9</c:v>
                </c:pt>
                <c:pt idx="111">
                  <c:v>2.0874106587172302E-9</c:v>
                </c:pt>
                <c:pt idx="112">
                  <c:v>1.3110267319858099E-10</c:v>
                </c:pt>
                <c:pt idx="113">
                  <c:v>4.32385825614418E-8</c:v>
                </c:pt>
                <c:pt idx="114">
                  <c:v>3.6683476873575702E-8</c:v>
                </c:pt>
                <c:pt idx="115">
                  <c:v>1.0871210868689801E-9</c:v>
                </c:pt>
                <c:pt idx="116">
                  <c:v>1.67793538930018E-9</c:v>
                </c:pt>
                <c:pt idx="117">
                  <c:v>2.2301923564860099E-8</c:v>
                </c:pt>
                <c:pt idx="118">
                  <c:v>3.07430639152141E-8</c:v>
                </c:pt>
                <c:pt idx="119">
                  <c:v>9.9521578524090802E-10</c:v>
                </c:pt>
                <c:pt idx="120">
                  <c:v>2.1747791557099901E-7</c:v>
                </c:pt>
                <c:pt idx="121">
                  <c:v>9.5194323847839692E-9</c:v>
                </c:pt>
                <c:pt idx="122">
                  <c:v>7.9811774253016101E-7</c:v>
                </c:pt>
                <c:pt idx="123">
                  <c:v>2.2259690987380602E-8</c:v>
                </c:pt>
                <c:pt idx="124">
                  <c:v>1.4963583770405401E-8</c:v>
                </c:pt>
                <c:pt idx="125">
                  <c:v>1.39974894620577E-8</c:v>
                </c:pt>
                <c:pt idx="126">
                  <c:v>2.0034577840046399E-11</c:v>
                </c:pt>
                <c:pt idx="127">
                  <c:v>5.17870875768484E-8</c:v>
                </c:pt>
                <c:pt idx="128">
                  <c:v>1.90248814625877E-9</c:v>
                </c:pt>
                <c:pt idx="129">
                  <c:v>7.0717171577618902E-9</c:v>
                </c:pt>
                <c:pt idx="130">
                  <c:v>9.7314844434616697E-10</c:v>
                </c:pt>
                <c:pt idx="131">
                  <c:v>3.0490561403736098E-8</c:v>
                </c:pt>
                <c:pt idx="132">
                  <c:v>1.2362812142099701E-9</c:v>
                </c:pt>
                <c:pt idx="133">
                  <c:v>8.2802370438866297E-9</c:v>
                </c:pt>
                <c:pt idx="134">
                  <c:v>3.5991999802211898E-9</c:v>
                </c:pt>
                <c:pt idx="135">
                  <c:v>4.5909976289169002E-7</c:v>
                </c:pt>
                <c:pt idx="136">
                  <c:v>1.1809144127672001E-7</c:v>
                </c:pt>
                <c:pt idx="137">
                  <c:v>9.0667912450820798E-10</c:v>
                </c:pt>
                <c:pt idx="138">
                  <c:v>1.1588681424620199E-9</c:v>
                </c:pt>
                <c:pt idx="139">
                  <c:v>7.2309139930847604E-10</c:v>
                </c:pt>
                <c:pt idx="140">
                  <c:v>6.0301680353363799E-8</c:v>
                </c:pt>
                <c:pt idx="141">
                  <c:v>1.33951579571468E-7</c:v>
                </c:pt>
                <c:pt idx="142">
                  <c:v>1.02087611410746E-7</c:v>
                </c:pt>
                <c:pt idx="143">
                  <c:v>1.7188960988707201E-7</c:v>
                </c:pt>
                <c:pt idx="144">
                  <c:v>5.3326723769062598E-8</c:v>
                </c:pt>
                <c:pt idx="145">
                  <c:v>5.8032812285569899E-8</c:v>
                </c:pt>
                <c:pt idx="146">
                  <c:v>8.5470269608572798E-10</c:v>
                </c:pt>
                <c:pt idx="147">
                  <c:v>2.2430295760261301E-9</c:v>
                </c:pt>
                <c:pt idx="148">
                  <c:v>1.5781721801920101E-8</c:v>
                </c:pt>
                <c:pt idx="149">
                  <c:v>2.4937823341769299E-9</c:v>
                </c:pt>
                <c:pt idx="150">
                  <c:v>1.2507687671914599E-10</c:v>
                </c:pt>
                <c:pt idx="151">
                  <c:v>1.3657015650633799E-8</c:v>
                </c:pt>
                <c:pt idx="152">
                  <c:v>7.8368529212207201E-9</c:v>
                </c:pt>
                <c:pt idx="153">
                  <c:v>4.6669829365230201E-9</c:v>
                </c:pt>
                <c:pt idx="154">
                  <c:v>4.5815318690606901E-10</c:v>
                </c:pt>
                <c:pt idx="155">
                  <c:v>5.0707791507161099E-8</c:v>
                </c:pt>
                <c:pt idx="156">
                  <c:v>1.4961548954437301E-10</c:v>
                </c:pt>
                <c:pt idx="157">
                  <c:v>1.33503489281306E-10</c:v>
                </c:pt>
                <c:pt idx="158">
                  <c:v>2.7034100362435299E-10</c:v>
                </c:pt>
                <c:pt idx="159">
                  <c:v>5.6294634954902902E-8</c:v>
                </c:pt>
                <c:pt idx="160">
                  <c:v>8.1237668005325196E-9</c:v>
                </c:pt>
                <c:pt idx="161">
                  <c:v>5.1148985758858701E-9</c:v>
                </c:pt>
                <c:pt idx="162">
                  <c:v>8.6576449234894296E-4</c:v>
                </c:pt>
                <c:pt idx="163">
                  <c:v>2.3215514216285101E-6</c:v>
                </c:pt>
                <c:pt idx="164">
                  <c:v>0.25639504654603501</c:v>
                </c:pt>
                <c:pt idx="165">
                  <c:v>0.33237294953761498</c:v>
                </c:pt>
                <c:pt idx="166">
                  <c:v>1.6226980634667901E-8</c:v>
                </c:pt>
                <c:pt idx="167">
                  <c:v>1.2656536074730499E-9</c:v>
                </c:pt>
                <c:pt idx="168">
                  <c:v>1.7142534878150001E-5</c:v>
                </c:pt>
                <c:pt idx="169">
                  <c:v>6.3766414212206803E-8</c:v>
                </c:pt>
                <c:pt idx="170">
                  <c:v>1.1436823652855101E-6</c:v>
                </c:pt>
                <c:pt idx="171">
                  <c:v>1.27860454654388E-5</c:v>
                </c:pt>
                <c:pt idx="172">
                  <c:v>1.6085083570328801E-8</c:v>
                </c:pt>
                <c:pt idx="173">
                  <c:v>4.5538764761431601E-2</c:v>
                </c:pt>
                <c:pt idx="174">
                  <c:v>2.04066245920561E-8</c:v>
                </c:pt>
                <c:pt idx="175">
                  <c:v>2.7812130354690098E-7</c:v>
                </c:pt>
                <c:pt idx="176">
                  <c:v>7.6107884169744607E-9</c:v>
                </c:pt>
                <c:pt idx="177">
                  <c:v>1.9380504295096701E-8</c:v>
                </c:pt>
                <c:pt idx="178">
                  <c:v>1.86152197773126E-9</c:v>
                </c:pt>
                <c:pt idx="179">
                  <c:v>6.6543002670762101E-11</c:v>
                </c:pt>
                <c:pt idx="180">
                  <c:v>5.4751301903913802E-11</c:v>
                </c:pt>
                <c:pt idx="181">
                  <c:v>6.6586156386463102E-9</c:v>
                </c:pt>
                <c:pt idx="182">
                  <c:v>1.8493416531035999E-9</c:v>
                </c:pt>
                <c:pt idx="183">
                  <c:v>1.36416793030355E-9</c:v>
                </c:pt>
                <c:pt idx="184">
                  <c:v>1.3906506719986599E-8</c:v>
                </c:pt>
                <c:pt idx="185">
                  <c:v>2.86422739581699E-9</c:v>
                </c:pt>
                <c:pt idx="186">
                  <c:v>6.2890709444863205E-10</c:v>
                </c:pt>
                <c:pt idx="187">
                  <c:v>8.9851891112250994E-8</c:v>
                </c:pt>
                <c:pt idx="188">
                  <c:v>8.9484732582805193E-9</c:v>
                </c:pt>
                <c:pt idx="189">
                  <c:v>2.4589954833937401E-9</c:v>
                </c:pt>
                <c:pt idx="190">
                  <c:v>2.5833514051711901E-10</c:v>
                </c:pt>
                <c:pt idx="191">
                  <c:v>4.6320558148945602E-8</c:v>
                </c:pt>
                <c:pt idx="192">
                  <c:v>4.6523284825818498E-10</c:v>
                </c:pt>
                <c:pt idx="193">
                  <c:v>1.8104211407556099E-8</c:v>
                </c:pt>
                <c:pt idx="194">
                  <c:v>4.3235619374846098E-8</c:v>
                </c:pt>
                <c:pt idx="195">
                  <c:v>4.8420022901676598E-8</c:v>
                </c:pt>
                <c:pt idx="196">
                  <c:v>3.1330258559371498E-6</c:v>
                </c:pt>
                <c:pt idx="197">
                  <c:v>0.303152682685286</c:v>
                </c:pt>
                <c:pt idx="198">
                  <c:v>2.5948443661383499E-8</c:v>
                </c:pt>
                <c:pt idx="199">
                  <c:v>1.4673564254630401E-7</c:v>
                </c:pt>
                <c:pt idx="200">
                  <c:v>4.2587587242073303E-6</c:v>
                </c:pt>
                <c:pt idx="201">
                  <c:v>2.3534900158339102E-6</c:v>
                </c:pt>
                <c:pt idx="202">
                  <c:v>9.08082375263357E-7</c:v>
                </c:pt>
                <c:pt idx="203">
                  <c:v>9.06536187494449E-4</c:v>
                </c:pt>
                <c:pt idx="204">
                  <c:v>4.7750675038477298E-7</c:v>
                </c:pt>
                <c:pt idx="205">
                  <c:v>6.2048123379155603E-7</c:v>
                </c:pt>
                <c:pt idx="206">
                  <c:v>1.9981682298394698E-6</c:v>
                </c:pt>
                <c:pt idx="207">
                  <c:v>6.7094891051559403E-9</c:v>
                </c:pt>
                <c:pt idx="208">
                  <c:v>1.1473453372713401E-6</c:v>
                </c:pt>
                <c:pt idx="209">
                  <c:v>1.4755516782677699E-6</c:v>
                </c:pt>
                <c:pt idx="210">
                  <c:v>2.4025559381247301E-5</c:v>
                </c:pt>
                <c:pt idx="211">
                  <c:v>5.5152301799240796E-4</c:v>
                </c:pt>
                <c:pt idx="212">
                  <c:v>1.36773888108414E-6</c:v>
                </c:pt>
                <c:pt idx="213">
                  <c:v>5.4694225655092597E-8</c:v>
                </c:pt>
                <c:pt idx="214">
                  <c:v>6.9881514909434196E-8</c:v>
                </c:pt>
                <c:pt idx="215">
                  <c:v>2.6055084695271799E-8</c:v>
                </c:pt>
                <c:pt idx="216">
                  <c:v>1.97020228915905E-8</c:v>
                </c:pt>
                <c:pt idx="217">
                  <c:v>2.2898383597264701E-9</c:v>
                </c:pt>
                <c:pt idx="218">
                  <c:v>3.5323392501625303E-8</c:v>
                </c:pt>
                <c:pt idx="219">
                  <c:v>5.0118286610546096E-6</c:v>
                </c:pt>
                <c:pt idx="220">
                  <c:v>1.2961211206205799E-7</c:v>
                </c:pt>
                <c:pt idx="221">
                  <c:v>3.9335289740983201E-7</c:v>
                </c:pt>
                <c:pt idx="222">
                  <c:v>3.2609427162452799E-7</c:v>
                </c:pt>
                <c:pt idx="223">
                  <c:v>3.0603209243784701E-7</c:v>
                </c:pt>
                <c:pt idx="224">
                  <c:v>1.08438775989141E-9</c:v>
                </c:pt>
                <c:pt idx="225">
                  <c:v>8.5750065563398705E-8</c:v>
                </c:pt>
                <c:pt idx="226">
                  <c:v>6.3019209117585697E-9</c:v>
                </c:pt>
                <c:pt idx="227">
                  <c:v>5.3628983663470897E-10</c:v>
                </c:pt>
                <c:pt idx="228">
                  <c:v>1.36519630661786E-9</c:v>
                </c:pt>
                <c:pt idx="229">
                  <c:v>3.5445421729304099E-8</c:v>
                </c:pt>
                <c:pt idx="230">
                  <c:v>2.24397388033984E-10</c:v>
                </c:pt>
                <c:pt idx="231">
                  <c:v>1.00809434345106E-8</c:v>
                </c:pt>
                <c:pt idx="232">
                  <c:v>3.89428176677555E-9</c:v>
                </c:pt>
                <c:pt idx="233">
                  <c:v>3.95737899192112E-9</c:v>
                </c:pt>
                <c:pt idx="234">
                  <c:v>1.5197762372074001E-9</c:v>
                </c:pt>
                <c:pt idx="235">
                  <c:v>2.4323803029955799E-9</c:v>
                </c:pt>
                <c:pt idx="236">
                  <c:v>1.0495298570134201E-8</c:v>
                </c:pt>
                <c:pt idx="237">
                  <c:v>0.30063091830848399</c:v>
                </c:pt>
                <c:pt idx="238">
                  <c:v>2.6625442955888198E-6</c:v>
                </c:pt>
                <c:pt idx="239">
                  <c:v>3.6290453695853E-7</c:v>
                </c:pt>
                <c:pt idx="240">
                  <c:v>9.2634328347173501E-6</c:v>
                </c:pt>
                <c:pt idx="241">
                  <c:v>2.30968799846888E-2</c:v>
                </c:pt>
                <c:pt idx="242">
                  <c:v>1.27852848165683E-6</c:v>
                </c:pt>
                <c:pt idx="243">
                  <c:v>0.14068554546713299</c:v>
                </c:pt>
                <c:pt idx="244">
                  <c:v>4.7893761065884598E-6</c:v>
                </c:pt>
                <c:pt idx="245">
                  <c:v>1.5938836678156699E-7</c:v>
                </c:pt>
                <c:pt idx="246">
                  <c:v>2.8428546807110702E-7</c:v>
                </c:pt>
                <c:pt idx="247">
                  <c:v>1.8157213516447899E-8</c:v>
                </c:pt>
                <c:pt idx="248">
                  <c:v>1.95483540619163E-6</c:v>
                </c:pt>
                <c:pt idx="249">
                  <c:v>9.0029054309928504E-9</c:v>
                </c:pt>
                <c:pt idx="250">
                  <c:v>4.3401718011430203E-8</c:v>
                </c:pt>
                <c:pt idx="251">
                  <c:v>5.9230747010813198E-2</c:v>
                </c:pt>
                <c:pt idx="252">
                  <c:v>4.35680104102502E-7</c:v>
                </c:pt>
                <c:pt idx="253">
                  <c:v>0.10784651504012301</c:v>
                </c:pt>
                <c:pt idx="254">
                  <c:v>9.1147776462958698E-10</c:v>
                </c:pt>
                <c:pt idx="255">
                  <c:v>9.0390543604238297E-9</c:v>
                </c:pt>
                <c:pt idx="256">
                  <c:v>1.0801879793746501E-9</c:v>
                </c:pt>
                <c:pt idx="257">
                  <c:v>3.1109051614678003E-8</c:v>
                </c:pt>
                <c:pt idx="258">
                  <c:v>8.6322932405258992E-9</c:v>
                </c:pt>
                <c:pt idx="259">
                  <c:v>6.5520120192002904E-10</c:v>
                </c:pt>
                <c:pt idx="260">
                  <c:v>5.8576188034225099E-10</c:v>
                </c:pt>
                <c:pt idx="261">
                  <c:v>2.5641217905208699E-8</c:v>
                </c:pt>
                <c:pt idx="262">
                  <c:v>3.43558990467773E-8</c:v>
                </c:pt>
                <c:pt idx="263">
                  <c:v>5.5233272516840403E-7</c:v>
                </c:pt>
                <c:pt idx="264">
                  <c:v>3.3537612176057599E-10</c:v>
                </c:pt>
                <c:pt idx="265">
                  <c:v>4.8951983697789201E-8</c:v>
                </c:pt>
                <c:pt idx="266">
                  <c:v>5.7302275923730203E-8</c:v>
                </c:pt>
                <c:pt idx="267">
                  <c:v>2.9273916877643599E-7</c:v>
                </c:pt>
                <c:pt idx="268">
                  <c:v>7.8731366327987892E-9</c:v>
                </c:pt>
                <c:pt idx="269">
                  <c:v>3.7400660667847903E-9</c:v>
                </c:pt>
                <c:pt idx="270">
                  <c:v>3.3569455183612199E-9</c:v>
                </c:pt>
                <c:pt idx="271">
                  <c:v>3.9109724813538201E-9</c:v>
                </c:pt>
                <c:pt idx="272">
                  <c:v>7.35765879914462E-9</c:v>
                </c:pt>
                <c:pt idx="273">
                  <c:v>1.7300892454329999E-9</c:v>
                </c:pt>
                <c:pt idx="274">
                  <c:v>7.2150367238538396E-9</c:v>
                </c:pt>
                <c:pt idx="275">
                  <c:v>7.5529171649714498E-10</c:v>
                </c:pt>
                <c:pt idx="276">
                  <c:v>1.3757594770814499E-7</c:v>
                </c:pt>
                <c:pt idx="277">
                  <c:v>1.02300709197568E-9</c:v>
                </c:pt>
                <c:pt idx="278">
                  <c:v>6.1460170783786795E-10</c:v>
                </c:pt>
                <c:pt idx="279">
                  <c:v>3.4415833411579201E-9</c:v>
                </c:pt>
                <c:pt idx="280">
                  <c:v>8.4239648211776005E-10</c:v>
                </c:pt>
                <c:pt idx="281">
                  <c:v>2.63884908115248E-9</c:v>
                </c:pt>
                <c:pt idx="282">
                  <c:v>1.6217812046854901E-8</c:v>
                </c:pt>
                <c:pt idx="283">
                  <c:v>5.5044674968024698E-8</c:v>
                </c:pt>
                <c:pt idx="284">
                  <c:v>0.106439861585752</c:v>
                </c:pt>
                <c:pt idx="285">
                  <c:v>0.41806673818992501</c:v>
                </c:pt>
                <c:pt idx="286">
                  <c:v>2.6920508603307801E-8</c:v>
                </c:pt>
                <c:pt idx="287">
                  <c:v>1.74745228986139E-7</c:v>
                </c:pt>
                <c:pt idx="288">
                  <c:v>2.1609360951884599E-8</c:v>
                </c:pt>
                <c:pt idx="289">
                  <c:v>2.7539954846795499E-8</c:v>
                </c:pt>
                <c:pt idx="290">
                  <c:v>6.0976642671162903E-8</c:v>
                </c:pt>
                <c:pt idx="291">
                  <c:v>2.6075757567574399E-9</c:v>
                </c:pt>
                <c:pt idx="292">
                  <c:v>1.28393563876382E-9</c:v>
                </c:pt>
                <c:pt idx="293">
                  <c:v>2.3733387624392E-9</c:v>
                </c:pt>
                <c:pt idx="294">
                  <c:v>8.5715761982401403E-10</c:v>
                </c:pt>
                <c:pt idx="295">
                  <c:v>2.0489215741755899E-10</c:v>
                </c:pt>
                <c:pt idx="296">
                  <c:v>4.9032905516875999E-9</c:v>
                </c:pt>
                <c:pt idx="297">
                  <c:v>1.43938612576235E-7</c:v>
                </c:pt>
                <c:pt idx="298">
                  <c:v>3.4140584857179999E-8</c:v>
                </c:pt>
                <c:pt idx="299">
                  <c:v>1.4992463600312299E-8</c:v>
                </c:pt>
                <c:pt idx="300">
                  <c:v>8.6751532726392997E-9</c:v>
                </c:pt>
                <c:pt idx="301">
                  <c:v>4.7271124462066798E-11</c:v>
                </c:pt>
                <c:pt idx="302">
                  <c:v>3.0951704253986598E-8</c:v>
                </c:pt>
                <c:pt idx="303">
                  <c:v>3.57402378542931E-10</c:v>
                </c:pt>
                <c:pt idx="304">
                  <c:v>4.7523315460160295E-10</c:v>
                </c:pt>
                <c:pt idx="305">
                  <c:v>3.6926873317883801E-9</c:v>
                </c:pt>
                <c:pt idx="306">
                  <c:v>2.0968998739725E-10</c:v>
                </c:pt>
                <c:pt idx="307">
                  <c:v>2.93214370369698E-7</c:v>
                </c:pt>
                <c:pt idx="308">
                  <c:v>3.2951270733535002E-9</c:v>
                </c:pt>
                <c:pt idx="309">
                  <c:v>2.1654000970253401E-8</c:v>
                </c:pt>
                <c:pt idx="310">
                  <c:v>8.56152100442406E-9</c:v>
                </c:pt>
                <c:pt idx="311">
                  <c:v>2.3636777180804599E-8</c:v>
                </c:pt>
                <c:pt idx="312">
                  <c:v>1.8109466623794999E-8</c:v>
                </c:pt>
                <c:pt idx="313">
                  <c:v>8.52197020752537E-2</c:v>
                </c:pt>
                <c:pt idx="314">
                  <c:v>2.49408186210483E-2</c:v>
                </c:pt>
                <c:pt idx="315">
                  <c:v>0.10131625649821301</c:v>
                </c:pt>
                <c:pt idx="316">
                  <c:v>0.139971629987826</c:v>
                </c:pt>
                <c:pt idx="317">
                  <c:v>0.31758264697565802</c:v>
                </c:pt>
                <c:pt idx="318">
                  <c:v>0.51959269854938595</c:v>
                </c:pt>
                <c:pt idx="319">
                  <c:v>0.67579609057068701</c:v>
                </c:pt>
                <c:pt idx="320">
                  <c:v>0.55851890095205003</c:v>
                </c:pt>
                <c:pt idx="321">
                  <c:v>0.56842465353525196</c:v>
                </c:pt>
                <c:pt idx="322">
                  <c:v>0.476333468342299</c:v>
                </c:pt>
                <c:pt idx="323">
                  <c:v>2.2440357559232599E-2</c:v>
                </c:pt>
                <c:pt idx="324">
                  <c:v>0.129674010889052</c:v>
                </c:pt>
                <c:pt idx="325">
                  <c:v>1.7395506817399198E-2</c:v>
                </c:pt>
                <c:pt idx="326">
                  <c:v>1.7352724011457601E-6</c:v>
                </c:pt>
                <c:pt idx="327">
                  <c:v>1.6369320597177199E-8</c:v>
                </c:pt>
                <c:pt idx="328">
                  <c:v>1.17698984150948E-7</c:v>
                </c:pt>
                <c:pt idx="329">
                  <c:v>4.7070730206921598E-8</c:v>
                </c:pt>
                <c:pt idx="330">
                  <c:v>6.3258578662523901E-9</c:v>
                </c:pt>
                <c:pt idx="331">
                  <c:v>1.5196978657396499E-9</c:v>
                </c:pt>
                <c:pt idx="332">
                  <c:v>3.9725251045787798E-10</c:v>
                </c:pt>
                <c:pt idx="333">
                  <c:v>3.3905557042288602E-9</c:v>
                </c:pt>
                <c:pt idx="334">
                  <c:v>1.07767193902366E-10</c:v>
                </c:pt>
                <c:pt idx="335">
                  <c:v>2.7884414490921998E-10</c:v>
                </c:pt>
                <c:pt idx="336">
                  <c:v>8.8370258800344999E-10</c:v>
                </c:pt>
                <c:pt idx="337">
                  <c:v>3.9504177746125802E-9</c:v>
                </c:pt>
                <c:pt idx="338">
                  <c:v>5.6569452365787902E-10</c:v>
                </c:pt>
                <c:pt idx="339">
                  <c:v>1.14437542145945E-9</c:v>
                </c:pt>
                <c:pt idx="340">
                  <c:v>8.1899254828695803E-10</c:v>
                </c:pt>
                <c:pt idx="341">
                  <c:v>6.7837411517192204E-9</c:v>
                </c:pt>
                <c:pt idx="342">
                  <c:v>1.46711829410089E-10</c:v>
                </c:pt>
                <c:pt idx="343">
                  <c:v>2.3454518457807098E-10</c:v>
                </c:pt>
                <c:pt idx="344">
                  <c:v>1.5900849102246999E-10</c:v>
                </c:pt>
                <c:pt idx="345">
                  <c:v>1.1898705633329199E-9</c:v>
                </c:pt>
                <c:pt idx="346">
                  <c:v>4.3092824209422098E-10</c:v>
                </c:pt>
                <c:pt idx="347">
                  <c:v>1.9527850534621498E-11</c:v>
                </c:pt>
                <c:pt idx="348">
                  <c:v>9.5674935532421706E-11</c:v>
                </c:pt>
                <c:pt idx="349">
                  <c:v>4.1773388672347798E-8</c:v>
                </c:pt>
                <c:pt idx="350">
                  <c:v>1.0377510541376899E-8</c:v>
                </c:pt>
                <c:pt idx="351">
                  <c:v>2.1546148939198101E-10</c:v>
                </c:pt>
                <c:pt idx="352">
                  <c:v>1.0341064941521099E-9</c:v>
                </c:pt>
                <c:pt idx="353">
                  <c:v>3.57620002257244E-8</c:v>
                </c:pt>
                <c:pt idx="354">
                  <c:v>2.8497313338501399E-8</c:v>
                </c:pt>
                <c:pt idx="355">
                  <c:v>3.1786426555198103E-8</c:v>
                </c:pt>
                <c:pt idx="356">
                  <c:v>5.4793325941607697E-8</c:v>
                </c:pt>
                <c:pt idx="357">
                  <c:v>2.1349883353869701E-8</c:v>
                </c:pt>
                <c:pt idx="358">
                  <c:v>1.2201836909409001E-9</c:v>
                </c:pt>
                <c:pt idx="359">
                  <c:v>0.122479585203774</c:v>
                </c:pt>
                <c:pt idx="360">
                  <c:v>4.99847107372319E-9</c:v>
                </c:pt>
                <c:pt idx="361">
                  <c:v>1.11704183027414E-8</c:v>
                </c:pt>
                <c:pt idx="362">
                  <c:v>3.2011628697570801E-9</c:v>
                </c:pt>
                <c:pt idx="363">
                  <c:v>1.2629878669757499E-7</c:v>
                </c:pt>
                <c:pt idx="364">
                  <c:v>9.3737122360302597E-8</c:v>
                </c:pt>
                <c:pt idx="365">
                  <c:v>2.98397513324826E-9</c:v>
                </c:pt>
                <c:pt idx="366">
                  <c:v>2.91331558259749E-7</c:v>
                </c:pt>
                <c:pt idx="367">
                  <c:v>5.7814037548070803E-2</c:v>
                </c:pt>
                <c:pt idx="368">
                  <c:v>8.6079643054585795E-3</c:v>
                </c:pt>
                <c:pt idx="369">
                  <c:v>7.9331158618541897E-2</c:v>
                </c:pt>
                <c:pt idx="370">
                  <c:v>0.12869662813558699</c:v>
                </c:pt>
                <c:pt idx="371">
                  <c:v>0.131590424279036</c:v>
                </c:pt>
                <c:pt idx="372">
                  <c:v>6.0472520531060003E-2</c:v>
                </c:pt>
                <c:pt idx="373">
                  <c:v>1.7747113532783E-6</c:v>
                </c:pt>
                <c:pt idx="374">
                  <c:v>7.4682138214111002E-7</c:v>
                </c:pt>
                <c:pt idx="375">
                  <c:v>6.9725186609526493E-2</c:v>
                </c:pt>
                <c:pt idx="376">
                  <c:v>1.14682876419784E-9</c:v>
                </c:pt>
                <c:pt idx="377">
                  <c:v>1.93900425051486E-10</c:v>
                </c:pt>
                <c:pt idx="378">
                  <c:v>5.1675474330775399E-9</c:v>
                </c:pt>
                <c:pt idx="379">
                  <c:v>3.6588347934690102E-8</c:v>
                </c:pt>
                <c:pt idx="380">
                  <c:v>1.71512262697438E-9</c:v>
                </c:pt>
                <c:pt idx="381">
                  <c:v>3.5597789131082499E-8</c:v>
                </c:pt>
                <c:pt idx="382">
                  <c:v>2.1189390382262801E-10</c:v>
                </c:pt>
                <c:pt idx="383">
                  <c:v>1.9133780159042799E-9</c:v>
                </c:pt>
                <c:pt idx="384">
                  <c:v>2.6712824695034902E-9</c:v>
                </c:pt>
                <c:pt idx="385">
                  <c:v>3.4499749337287499E-9</c:v>
                </c:pt>
                <c:pt idx="386">
                  <c:v>3.7466559740146098E-9</c:v>
                </c:pt>
                <c:pt idx="387">
                  <c:v>1.36677403722793E-9</c:v>
                </c:pt>
                <c:pt idx="388">
                  <c:v>4.5287903918850098E-10</c:v>
                </c:pt>
                <c:pt idx="389">
                  <c:v>1.31069473017884E-10</c:v>
                </c:pt>
                <c:pt idx="390">
                  <c:v>1.21335867031677E-8</c:v>
                </c:pt>
                <c:pt idx="391">
                  <c:v>1.73383719601177E-9</c:v>
                </c:pt>
                <c:pt idx="392">
                  <c:v>6.9577336706391796E-10</c:v>
                </c:pt>
                <c:pt idx="393">
                  <c:v>1.01225454507486E-10</c:v>
                </c:pt>
                <c:pt idx="394">
                  <c:v>2.1668554363381999E-8</c:v>
                </c:pt>
                <c:pt idx="395">
                  <c:v>2.1313040988457E-10</c:v>
                </c:pt>
                <c:pt idx="396">
                  <c:v>8.6046305930610703E-11</c:v>
                </c:pt>
                <c:pt idx="397">
                  <c:v>5.0328867345600499E-9</c:v>
                </c:pt>
                <c:pt idx="398">
                  <c:v>1.3311850018196401E-9</c:v>
                </c:pt>
                <c:pt idx="399">
                  <c:v>4.0716548947297998E-7</c:v>
                </c:pt>
                <c:pt idx="400">
                  <c:v>6.8567608315084403E-10</c:v>
                </c:pt>
                <c:pt idx="401">
                  <c:v>1.44720263035794E-8</c:v>
                </c:pt>
                <c:pt idx="402">
                  <c:v>2.4961797820801899E-9</c:v>
                </c:pt>
                <c:pt idx="403">
                  <c:v>6.04936366135847E-8</c:v>
                </c:pt>
                <c:pt idx="404">
                  <c:v>4.7879346199779701E-8</c:v>
                </c:pt>
                <c:pt idx="405">
                  <c:v>5.5742697982244795E-10</c:v>
                </c:pt>
                <c:pt idx="406">
                  <c:v>4.6666750195165402E-9</c:v>
                </c:pt>
                <c:pt idx="407">
                  <c:v>2.1082117818725199E-9</c:v>
                </c:pt>
                <c:pt idx="408">
                  <c:v>6.3525118408128298E-9</c:v>
                </c:pt>
                <c:pt idx="409">
                  <c:v>3.1277486920361199E-10</c:v>
                </c:pt>
                <c:pt idx="410">
                  <c:v>1.5372534834624698E-11</c:v>
                </c:pt>
                <c:pt idx="411">
                  <c:v>1.43776487617811E-9</c:v>
                </c:pt>
                <c:pt idx="412">
                  <c:v>1.0956780800861799E-8</c:v>
                </c:pt>
                <c:pt idx="413">
                  <c:v>1.1528590307169099E-9</c:v>
                </c:pt>
                <c:pt idx="414">
                  <c:v>9.8505706846540101E-9</c:v>
                </c:pt>
                <c:pt idx="415">
                  <c:v>6.4034911780967696E-12</c:v>
                </c:pt>
                <c:pt idx="416">
                  <c:v>3.29058709706362E-11</c:v>
                </c:pt>
                <c:pt idx="417">
                  <c:v>5.8142831925809001E-10</c:v>
                </c:pt>
                <c:pt idx="418">
                  <c:v>2.088776445433E-10</c:v>
                </c:pt>
                <c:pt idx="419">
                  <c:v>5.0297352137100796E-9</c:v>
                </c:pt>
                <c:pt idx="420">
                  <c:v>1.8863168291635201E-11</c:v>
                </c:pt>
                <c:pt idx="421">
                  <c:v>8.9384939078411003E-11</c:v>
                </c:pt>
                <c:pt idx="422">
                  <c:v>1.75580569324992E-9</c:v>
                </c:pt>
                <c:pt idx="423">
                  <c:v>3.0715544686098999E-9</c:v>
                </c:pt>
                <c:pt idx="424">
                  <c:v>1.5555351894714899E-8</c:v>
                </c:pt>
                <c:pt idx="425">
                  <c:v>5.5427764925819999E-10</c:v>
                </c:pt>
                <c:pt idx="426">
                  <c:v>4.8505445799085004E-9</c:v>
                </c:pt>
                <c:pt idx="427">
                  <c:v>3.2788003280158602E-8</c:v>
                </c:pt>
                <c:pt idx="428">
                  <c:v>6.1655166186574702E-8</c:v>
                </c:pt>
                <c:pt idx="429">
                  <c:v>2.8858189541240001E-8</c:v>
                </c:pt>
                <c:pt idx="430">
                  <c:v>2.5434623666256801E-8</c:v>
                </c:pt>
                <c:pt idx="431">
                  <c:v>1.9987071141048798E-9</c:v>
                </c:pt>
                <c:pt idx="432">
                  <c:v>3.5713961640155699E-9</c:v>
                </c:pt>
                <c:pt idx="433">
                  <c:v>7.8791072231139807E-9</c:v>
                </c:pt>
                <c:pt idx="434">
                  <c:v>2.3707217464528403E-10</c:v>
                </c:pt>
                <c:pt idx="435">
                  <c:v>8.6430947109566102E-8</c:v>
                </c:pt>
                <c:pt idx="436">
                  <c:v>3.6746731983804603E-8</c:v>
                </c:pt>
                <c:pt idx="437">
                  <c:v>7.0190710054362705E-7</c:v>
                </c:pt>
                <c:pt idx="438">
                  <c:v>1.9322029374724099E-7</c:v>
                </c:pt>
                <c:pt idx="439">
                  <c:v>4.53429549437682E-7</c:v>
                </c:pt>
                <c:pt idx="440">
                  <c:v>6.2489198131873793E-8</c:v>
                </c:pt>
                <c:pt idx="441">
                  <c:v>3.89555582040095E-8</c:v>
                </c:pt>
                <c:pt idx="442">
                  <c:v>2.1132260884237302E-8</c:v>
                </c:pt>
                <c:pt idx="443">
                  <c:v>8.1474316297300892E-9</c:v>
                </c:pt>
                <c:pt idx="444">
                  <c:v>2.6564407143804202E-9</c:v>
                </c:pt>
                <c:pt idx="445">
                  <c:v>1.09171893287752E-7</c:v>
                </c:pt>
                <c:pt idx="446">
                  <c:v>3.2076498597160802E-10</c:v>
                </c:pt>
                <c:pt idx="447">
                  <c:v>1.32818559013796E-8</c:v>
                </c:pt>
                <c:pt idx="448">
                  <c:v>2.3138901108952601E-9</c:v>
                </c:pt>
                <c:pt idx="449">
                  <c:v>3.9949962613105699E-9</c:v>
                </c:pt>
                <c:pt idx="450">
                  <c:v>5.3072088203302099E-11</c:v>
                </c:pt>
                <c:pt idx="451">
                  <c:v>7.7596142426343497E-10</c:v>
                </c:pt>
                <c:pt idx="452">
                  <c:v>1.13334286912489E-9</c:v>
                </c:pt>
                <c:pt idx="453">
                  <c:v>1.0399314613396601E-8</c:v>
                </c:pt>
                <c:pt idx="454">
                  <c:v>3.4141406338533701E-10</c:v>
                </c:pt>
                <c:pt idx="455">
                  <c:v>6.80293162639199E-10</c:v>
                </c:pt>
                <c:pt idx="456">
                  <c:v>4.56177817356761E-9</c:v>
                </c:pt>
                <c:pt idx="457">
                  <c:v>1.5716070573978102E-8</c:v>
                </c:pt>
                <c:pt idx="458">
                  <c:v>3.1888368531943198E-9</c:v>
                </c:pt>
                <c:pt idx="459">
                  <c:v>1.11162768052564E-7</c:v>
                </c:pt>
                <c:pt idx="460">
                  <c:v>2.7716485135048899E-11</c:v>
                </c:pt>
                <c:pt idx="461">
                  <c:v>1.6270454417659501E-8</c:v>
                </c:pt>
                <c:pt idx="462">
                  <c:v>1.85870938140885E-8</c:v>
                </c:pt>
                <c:pt idx="463">
                  <c:v>4.62965202009554E-10</c:v>
                </c:pt>
                <c:pt idx="464">
                  <c:v>4.6786198239146405E-10</c:v>
                </c:pt>
                <c:pt idx="465">
                  <c:v>1.3041631614378299E-9</c:v>
                </c:pt>
                <c:pt idx="466">
                  <c:v>1.0344766529597E-8</c:v>
                </c:pt>
                <c:pt idx="467">
                  <c:v>3.4120118724706098E-8</c:v>
                </c:pt>
                <c:pt idx="468">
                  <c:v>4.69173151831918E-8</c:v>
                </c:pt>
                <c:pt idx="469">
                  <c:v>1.9947187852558798E-9</c:v>
                </c:pt>
                <c:pt idx="470">
                  <c:v>1.4634487467315399E-9</c:v>
                </c:pt>
                <c:pt idx="471">
                  <c:v>5.4465115818258098E-10</c:v>
                </c:pt>
                <c:pt idx="472">
                  <c:v>2.3967570027259598E-9</c:v>
                </c:pt>
                <c:pt idx="473">
                  <c:v>6.4726935130795595E-10</c:v>
                </c:pt>
                <c:pt idx="474">
                  <c:v>8.0310062146784003E-11</c:v>
                </c:pt>
                <c:pt idx="475">
                  <c:v>4.22832562524074E-9</c:v>
                </c:pt>
                <c:pt idx="476">
                  <c:v>1.94993107566611E-11</c:v>
                </c:pt>
                <c:pt idx="477">
                  <c:v>1.6766346817050599E-9</c:v>
                </c:pt>
                <c:pt idx="478">
                  <c:v>2.3579446387737602E-10</c:v>
                </c:pt>
                <c:pt idx="479">
                  <c:v>8.9237163362200105E-9</c:v>
                </c:pt>
                <c:pt idx="480">
                  <c:v>3.4801624164532201E-9</c:v>
                </c:pt>
                <c:pt idx="481">
                  <c:v>2.84361489714426E-9</c:v>
                </c:pt>
                <c:pt idx="482">
                  <c:v>5.6703639935750798E-8</c:v>
                </c:pt>
                <c:pt idx="483">
                  <c:v>1.7232237856268699E-9</c:v>
                </c:pt>
                <c:pt idx="484">
                  <c:v>7.7074415262928296E-10</c:v>
                </c:pt>
                <c:pt idx="485">
                  <c:v>7.7845226587024404E-10</c:v>
                </c:pt>
                <c:pt idx="486">
                  <c:v>7.4708515974226096E-10</c:v>
                </c:pt>
                <c:pt idx="487">
                  <c:v>3.6135999778358002E-10</c:v>
                </c:pt>
                <c:pt idx="488">
                  <c:v>4.8166223891997004E-10</c:v>
                </c:pt>
                <c:pt idx="489">
                  <c:v>1.12598188396365E-8</c:v>
                </c:pt>
                <c:pt idx="490">
                  <c:v>2.37259661082701E-11</c:v>
                </c:pt>
                <c:pt idx="491">
                  <c:v>8.8186991388208902E-12</c:v>
                </c:pt>
                <c:pt idx="492">
                  <c:v>2.5303013352107599E-9</c:v>
                </c:pt>
                <c:pt idx="493">
                  <c:v>2.7072535928393499E-10</c:v>
                </c:pt>
                <c:pt idx="494">
                  <c:v>3.0904187886691102E-9</c:v>
                </c:pt>
                <c:pt idx="495">
                  <c:v>5.0957201007261197E-10</c:v>
                </c:pt>
                <c:pt idx="496">
                  <c:v>6.9712076201111E-9</c:v>
                </c:pt>
                <c:pt idx="497">
                  <c:v>7.7532584915663408E-9</c:v>
                </c:pt>
                <c:pt idx="498">
                  <c:v>1.54555714452938E-7</c:v>
                </c:pt>
                <c:pt idx="499">
                  <c:v>4.5501056746957098E-10</c:v>
                </c:pt>
                <c:pt idx="500">
                  <c:v>2.5100560206720499E-10</c:v>
                </c:pt>
                <c:pt idx="501">
                  <c:v>7.3945534444753102E-10</c:v>
                </c:pt>
                <c:pt idx="502">
                  <c:v>1.9370272989371201E-8</c:v>
                </c:pt>
                <c:pt idx="503">
                  <c:v>2.5694641640280498E-10</c:v>
                </c:pt>
                <c:pt idx="504">
                  <c:v>6.7470193601023398E-9</c:v>
                </c:pt>
                <c:pt idx="505">
                  <c:v>4.5070756255766797E-9</c:v>
                </c:pt>
                <c:pt idx="506">
                  <c:v>2.0561198224164901E-7</c:v>
                </c:pt>
                <c:pt idx="507">
                  <c:v>9.2306641823094197E-9</c:v>
                </c:pt>
                <c:pt idx="508">
                  <c:v>1.3374338875293899E-9</c:v>
                </c:pt>
                <c:pt idx="509">
                  <c:v>5.8617691735702701E-10</c:v>
                </c:pt>
                <c:pt idx="510">
                  <c:v>0.14402599512880801</c:v>
                </c:pt>
                <c:pt idx="511">
                  <c:v>2.84710269704356E-9</c:v>
                </c:pt>
                <c:pt idx="512">
                  <c:v>4.1978833539317402E-10</c:v>
                </c:pt>
                <c:pt idx="513">
                  <c:v>5.0613996358252699E-9</c:v>
                </c:pt>
                <c:pt idx="514">
                  <c:v>3.1239696065468002E-9</c:v>
                </c:pt>
                <c:pt idx="515">
                  <c:v>3.0778122069326202E-9</c:v>
                </c:pt>
                <c:pt idx="516">
                  <c:v>3.1120160636411899E-6</c:v>
                </c:pt>
                <c:pt idx="517">
                  <c:v>5.2443277385060102E-6</c:v>
                </c:pt>
                <c:pt idx="518">
                  <c:v>3.8359718553567403E-9</c:v>
                </c:pt>
                <c:pt idx="519">
                  <c:v>8.0079429924279298E-10</c:v>
                </c:pt>
                <c:pt idx="520">
                  <c:v>1.6212664728457E-8</c:v>
                </c:pt>
                <c:pt idx="521">
                  <c:v>1.4553983789646099E-9</c:v>
                </c:pt>
                <c:pt idx="522">
                  <c:v>5.4359675538198796E-10</c:v>
                </c:pt>
                <c:pt idx="523">
                  <c:v>2.32830493893265E-9</c:v>
                </c:pt>
                <c:pt idx="524">
                  <c:v>5.5709084044080302E-8</c:v>
                </c:pt>
                <c:pt idx="525">
                  <c:v>3.36932088237147E-10</c:v>
                </c:pt>
                <c:pt idx="526">
                  <c:v>2.31899510783134E-10</c:v>
                </c:pt>
                <c:pt idx="527">
                  <c:v>1.9850916740012699E-9</c:v>
                </c:pt>
                <c:pt idx="528">
                  <c:v>7.96021053331584E-11</c:v>
                </c:pt>
                <c:pt idx="529">
                  <c:v>1.1681343169289801E-9</c:v>
                </c:pt>
                <c:pt idx="530">
                  <c:v>8.6218498476214896E-10</c:v>
                </c:pt>
                <c:pt idx="531">
                  <c:v>7.04398390189662E-10</c:v>
                </c:pt>
                <c:pt idx="532">
                  <c:v>9.719334760969011E-10</c:v>
                </c:pt>
                <c:pt idx="533">
                  <c:v>1.4661097100909399E-10</c:v>
                </c:pt>
                <c:pt idx="534">
                  <c:v>1.5909888262537601E-10</c:v>
                </c:pt>
                <c:pt idx="535">
                  <c:v>2.7194074834816298E-9</c:v>
                </c:pt>
                <c:pt idx="536">
                  <c:v>2.9247048072811299E-8</c:v>
                </c:pt>
                <c:pt idx="537">
                  <c:v>5.9718336388729605E-8</c:v>
                </c:pt>
                <c:pt idx="538">
                  <c:v>6.6224723354100203E-10</c:v>
                </c:pt>
                <c:pt idx="539">
                  <c:v>2.9255280909717601E-9</c:v>
                </c:pt>
                <c:pt idx="540">
                  <c:v>7.0557777212958999E-8</c:v>
                </c:pt>
                <c:pt idx="541">
                  <c:v>3.07957390332921E-9</c:v>
                </c:pt>
                <c:pt idx="542">
                  <c:v>2.3512376041804901E-9</c:v>
                </c:pt>
                <c:pt idx="543">
                  <c:v>1.99527369239199E-8</c:v>
                </c:pt>
                <c:pt idx="544">
                  <c:v>4.45396737407925E-9</c:v>
                </c:pt>
                <c:pt idx="545">
                  <c:v>4.38385067733913E-10</c:v>
                </c:pt>
                <c:pt idx="546">
                  <c:v>3.3067992833506998E-10</c:v>
                </c:pt>
                <c:pt idx="547">
                  <c:v>1.9648730123118501E-8</c:v>
                </c:pt>
                <c:pt idx="548">
                  <c:v>1.0776250510894401E-9</c:v>
                </c:pt>
                <c:pt idx="549">
                  <c:v>1.22000553199678E-9</c:v>
                </c:pt>
                <c:pt idx="550">
                  <c:v>2.9029364240298799E-8</c:v>
                </c:pt>
                <c:pt idx="551">
                  <c:v>1.5977159183462101E-8</c:v>
                </c:pt>
                <c:pt idx="552">
                  <c:v>4.0192009189813596E-9</c:v>
                </c:pt>
                <c:pt idx="553">
                  <c:v>4.9775136366751299E-10</c:v>
                </c:pt>
                <c:pt idx="554">
                  <c:v>8.1252972495451603E-10</c:v>
                </c:pt>
                <c:pt idx="555">
                  <c:v>7.5819785554535396E-11</c:v>
                </c:pt>
                <c:pt idx="556">
                  <c:v>3.1501883979620602E-8</c:v>
                </c:pt>
                <c:pt idx="557">
                  <c:v>4.8597120918579399E-8</c:v>
                </c:pt>
                <c:pt idx="558">
                  <c:v>1.1743683359840201E-10</c:v>
                </c:pt>
                <c:pt idx="559">
                  <c:v>1.7360223233308399E-10</c:v>
                </c:pt>
                <c:pt idx="560">
                  <c:v>2.4952363103842101E-10</c:v>
                </c:pt>
                <c:pt idx="561">
                  <c:v>1.0813985591361201E-10</c:v>
                </c:pt>
                <c:pt idx="562">
                  <c:v>3.3405454886555899E-9</c:v>
                </c:pt>
                <c:pt idx="563">
                  <c:v>2.12206225883653E-7</c:v>
                </c:pt>
                <c:pt idx="564">
                  <c:v>1.9668323418225399E-9</c:v>
                </c:pt>
                <c:pt idx="565">
                  <c:v>1.32146933294883E-10</c:v>
                </c:pt>
                <c:pt idx="566">
                  <c:v>5.8216876829229196E-9</c:v>
                </c:pt>
                <c:pt idx="567">
                  <c:v>2.28959782501146E-8</c:v>
                </c:pt>
                <c:pt idx="568">
                  <c:v>5.4974297945259598E-8</c:v>
                </c:pt>
                <c:pt idx="569">
                  <c:v>2.28107338379075E-8</c:v>
                </c:pt>
                <c:pt idx="570">
                  <c:v>1.7456802401817301E-9</c:v>
                </c:pt>
                <c:pt idx="571">
                  <c:v>6.8898912232858903E-9</c:v>
                </c:pt>
                <c:pt idx="572">
                  <c:v>1.83922924521591E-9</c:v>
                </c:pt>
                <c:pt idx="573">
                  <c:v>4.4353085003591301E-10</c:v>
                </c:pt>
                <c:pt idx="574">
                  <c:v>4.7626563321235796E-9</c:v>
                </c:pt>
                <c:pt idx="575">
                  <c:v>1.1989643362241499E-9</c:v>
                </c:pt>
                <c:pt idx="576">
                  <c:v>1.30000033485167E-9</c:v>
                </c:pt>
                <c:pt idx="577">
                  <c:v>1.46939787769331E-8</c:v>
                </c:pt>
                <c:pt idx="578">
                  <c:v>1.2723554037504601E-7</c:v>
                </c:pt>
                <c:pt idx="579">
                  <c:v>8.7868144488621497E-7</c:v>
                </c:pt>
                <c:pt idx="580">
                  <c:v>1.6637959831401001E-9</c:v>
                </c:pt>
                <c:pt idx="581">
                  <c:v>1.2323294840070099E-9</c:v>
                </c:pt>
                <c:pt idx="582">
                  <c:v>2.3653789700657999E-9</c:v>
                </c:pt>
                <c:pt idx="583">
                  <c:v>9.2437230173382401E-10</c:v>
                </c:pt>
                <c:pt idx="584">
                  <c:v>5.2172679510333003E-11</c:v>
                </c:pt>
                <c:pt idx="585">
                  <c:v>1.37615247536514E-8</c:v>
                </c:pt>
                <c:pt idx="586">
                  <c:v>2.4734236523727099E-9</c:v>
                </c:pt>
                <c:pt idx="587">
                  <c:v>0.46125949219875101</c:v>
                </c:pt>
                <c:pt idx="588">
                  <c:v>0.56754089739808</c:v>
                </c:pt>
                <c:pt idx="589">
                  <c:v>2.7332329288191401E-8</c:v>
                </c:pt>
                <c:pt idx="590">
                  <c:v>4.47073506155734E-10</c:v>
                </c:pt>
                <c:pt idx="591">
                  <c:v>5.2805151893311496E-10</c:v>
                </c:pt>
                <c:pt idx="592">
                  <c:v>3.5989932594212298E-9</c:v>
                </c:pt>
                <c:pt idx="593">
                  <c:v>4.42753321432855E-11</c:v>
                </c:pt>
                <c:pt idx="594">
                  <c:v>2.15074589242937E-8</c:v>
                </c:pt>
                <c:pt idx="595">
                  <c:v>2.7765517705091401E-8</c:v>
                </c:pt>
                <c:pt idx="596">
                  <c:v>7.3349707025280996E-8</c:v>
                </c:pt>
                <c:pt idx="597">
                  <c:v>1.5637460481876599E-7</c:v>
                </c:pt>
                <c:pt idx="598">
                  <c:v>5.8374586742208199E-10</c:v>
                </c:pt>
                <c:pt idx="599">
                  <c:v>1.84839912906284E-10</c:v>
                </c:pt>
                <c:pt idx="600">
                  <c:v>1.7550518489746499E-10</c:v>
                </c:pt>
                <c:pt idx="601">
                  <c:v>4.5293659301620202E-10</c:v>
                </c:pt>
                <c:pt idx="602">
                  <c:v>1.8254577125768599E-10</c:v>
                </c:pt>
                <c:pt idx="603">
                  <c:v>5.92871353462049E-9</c:v>
                </c:pt>
                <c:pt idx="604">
                  <c:v>2.8109826029062401E-9</c:v>
                </c:pt>
                <c:pt idx="605">
                  <c:v>7.5816972137271799E-10</c:v>
                </c:pt>
                <c:pt idx="606">
                  <c:v>6.4712850118158294E-8</c:v>
                </c:pt>
                <c:pt idx="607">
                  <c:v>2.9863876428088998E-8</c:v>
                </c:pt>
                <c:pt idx="608">
                  <c:v>4.7006378714149597E-9</c:v>
                </c:pt>
                <c:pt idx="609">
                  <c:v>7.9205589363558895E-8</c:v>
                </c:pt>
                <c:pt idx="610">
                  <c:v>2.8829201824895098E-9</c:v>
                </c:pt>
                <c:pt idx="611">
                  <c:v>1.78529879257943E-9</c:v>
                </c:pt>
                <c:pt idx="612">
                  <c:v>2.13707901505351E-9</c:v>
                </c:pt>
                <c:pt idx="613">
                  <c:v>2.8610962811512799E-11</c:v>
                </c:pt>
                <c:pt idx="614">
                  <c:v>1.78792501696087E-11</c:v>
                </c:pt>
                <c:pt idx="615">
                  <c:v>2.7021975032651999E-8</c:v>
                </c:pt>
                <c:pt idx="616">
                  <c:v>5.5940095628000898E-9</c:v>
                </c:pt>
                <c:pt idx="617">
                  <c:v>9.8662231331079607E-9</c:v>
                </c:pt>
                <c:pt idx="618">
                  <c:v>8.1214231579451796E-10</c:v>
                </c:pt>
                <c:pt idx="619">
                  <c:v>1.2126628318352099E-8</c:v>
                </c:pt>
                <c:pt idx="620">
                  <c:v>1.64726830005901E-8</c:v>
                </c:pt>
                <c:pt idx="621">
                  <c:v>1.12647699646681E-9</c:v>
                </c:pt>
                <c:pt idx="622">
                  <c:v>1.55238488470844E-9</c:v>
                </c:pt>
                <c:pt idx="623">
                  <c:v>2.5673912958877901E-8</c:v>
                </c:pt>
                <c:pt idx="624">
                  <c:v>7.5609781842869502E-9</c:v>
                </c:pt>
                <c:pt idx="625">
                  <c:v>5.9322476590187295E-11</c:v>
                </c:pt>
                <c:pt idx="626">
                  <c:v>7.5883893153463499E-8</c:v>
                </c:pt>
                <c:pt idx="627">
                  <c:v>3.16268969374274E-9</c:v>
                </c:pt>
                <c:pt idx="628">
                  <c:v>1.7684529821332501E-9</c:v>
                </c:pt>
                <c:pt idx="629">
                  <c:v>2.5261109272349599E-8</c:v>
                </c:pt>
                <c:pt idx="630">
                  <c:v>9.3315457391341592E-9</c:v>
                </c:pt>
                <c:pt idx="631">
                  <c:v>6.7590185212951598E-9</c:v>
                </c:pt>
                <c:pt idx="632">
                  <c:v>5.5832770079603504E-6</c:v>
                </c:pt>
                <c:pt idx="633">
                  <c:v>1.4138287211255499E-10</c:v>
                </c:pt>
                <c:pt idx="634">
                  <c:v>1.6122227757523001E-7</c:v>
                </c:pt>
                <c:pt idx="635">
                  <c:v>1.48572098476962E-8</c:v>
                </c:pt>
                <c:pt idx="636">
                  <c:v>3.5136122250511599E-8</c:v>
                </c:pt>
                <c:pt idx="637">
                  <c:v>1.95066548529022E-8</c:v>
                </c:pt>
                <c:pt idx="638">
                  <c:v>7.9263826910214E-9</c:v>
                </c:pt>
                <c:pt idx="639">
                  <c:v>3.1873589642115E-10</c:v>
                </c:pt>
                <c:pt idx="640">
                  <c:v>4.5857459784917901E-9</c:v>
                </c:pt>
                <c:pt idx="641">
                  <c:v>2.32814293506186E-9</c:v>
                </c:pt>
                <c:pt idx="642">
                  <c:v>1.2840786417319799E-7</c:v>
                </c:pt>
                <c:pt idx="643">
                  <c:v>1.1634528024754601E-10</c:v>
                </c:pt>
                <c:pt idx="644">
                  <c:v>1.5089648715176801E-9</c:v>
                </c:pt>
                <c:pt idx="645">
                  <c:v>1.2241076289875501E-10</c:v>
                </c:pt>
                <c:pt idx="646">
                  <c:v>5.5185091905143599E-3</c:v>
                </c:pt>
                <c:pt idx="647">
                  <c:v>3.3504874478235502E-9</c:v>
                </c:pt>
                <c:pt idx="648">
                  <c:v>1.6995505430892901E-7</c:v>
                </c:pt>
                <c:pt idx="649">
                  <c:v>1.48327627126541E-7</c:v>
                </c:pt>
                <c:pt idx="650">
                  <c:v>8.3377409818180392E-9</c:v>
                </c:pt>
                <c:pt idx="651">
                  <c:v>8.1928089426215701E-10</c:v>
                </c:pt>
                <c:pt idx="652">
                  <c:v>2.1362383985552001E-10</c:v>
                </c:pt>
                <c:pt idx="653">
                  <c:v>4.35480968164369E-11</c:v>
                </c:pt>
                <c:pt idx="654">
                  <c:v>6.1030747949361502E-11</c:v>
                </c:pt>
                <c:pt idx="655">
                  <c:v>5.50776366086179E-10</c:v>
                </c:pt>
                <c:pt idx="656">
                  <c:v>2.55304831059396E-9</c:v>
                </c:pt>
                <c:pt idx="657">
                  <c:v>1.8110635963336801E-11</c:v>
                </c:pt>
                <c:pt idx="658">
                  <c:v>9.0476683031270102E-9</c:v>
                </c:pt>
                <c:pt idx="659">
                  <c:v>9.755678176902741E-10</c:v>
                </c:pt>
                <c:pt idx="660">
                  <c:v>7.6497834459190204E-9</c:v>
                </c:pt>
                <c:pt idx="661">
                  <c:v>5.9638687217900103E-9</c:v>
                </c:pt>
                <c:pt idx="662">
                  <c:v>8.5265629900424599E-9</c:v>
                </c:pt>
                <c:pt idx="663">
                  <c:v>1.1875073785511701E-9</c:v>
                </c:pt>
                <c:pt idx="664">
                  <c:v>1.4192296695112E-8</c:v>
                </c:pt>
                <c:pt idx="665">
                  <c:v>5.7022821839032704E-10</c:v>
                </c:pt>
                <c:pt idx="666">
                  <c:v>4.8411805446827099E-9</c:v>
                </c:pt>
                <c:pt idx="667">
                  <c:v>8.5179987750330605E-11</c:v>
                </c:pt>
                <c:pt idx="668">
                  <c:v>2.9511834799465401E-9</c:v>
                </c:pt>
                <c:pt idx="669">
                  <c:v>1.61365367594917E-8</c:v>
                </c:pt>
                <c:pt idx="670">
                  <c:v>2.2559642759234601E-9</c:v>
                </c:pt>
                <c:pt idx="671">
                  <c:v>4.6288766981299002E-8</c:v>
                </c:pt>
                <c:pt idx="672">
                  <c:v>1.2443343601358001E-9</c:v>
                </c:pt>
                <c:pt idx="673">
                  <c:v>4.1615075020672097E-8</c:v>
                </c:pt>
                <c:pt idx="674">
                  <c:v>5.9361021299680301E-2</c:v>
                </c:pt>
                <c:pt idx="675">
                  <c:v>4.6785415926933602E-9</c:v>
                </c:pt>
                <c:pt idx="676">
                  <c:v>8.4869176445984407E-9</c:v>
                </c:pt>
                <c:pt idx="677">
                  <c:v>9.6789655778433299E-3</c:v>
                </c:pt>
                <c:pt idx="678">
                  <c:v>7.6873802943192892E-6</c:v>
                </c:pt>
                <c:pt idx="679">
                  <c:v>8.2073588149422699E-8</c:v>
                </c:pt>
                <c:pt idx="680">
                  <c:v>3.89305965617816E-7</c:v>
                </c:pt>
                <c:pt idx="681">
                  <c:v>3.63016644722514E-6</c:v>
                </c:pt>
                <c:pt idx="682">
                  <c:v>9.7492297432647101E-3</c:v>
                </c:pt>
                <c:pt idx="683">
                  <c:v>6.4412049177060301E-6</c:v>
                </c:pt>
                <c:pt idx="684">
                  <c:v>1.85354116477639E-2</c:v>
                </c:pt>
                <c:pt idx="685">
                  <c:v>5.4383258513730499E-4</c:v>
                </c:pt>
                <c:pt idx="686">
                  <c:v>4.9687777168111401E-5</c:v>
                </c:pt>
                <c:pt idx="687">
                  <c:v>2.7427010221670298E-7</c:v>
                </c:pt>
                <c:pt idx="688">
                  <c:v>7.3450194236713299E-10</c:v>
                </c:pt>
                <c:pt idx="689">
                  <c:v>1.8512635245536701E-9</c:v>
                </c:pt>
                <c:pt idx="690">
                  <c:v>1.84709554251539E-8</c:v>
                </c:pt>
                <c:pt idx="691">
                  <c:v>9.1414541478716199E-8</c:v>
                </c:pt>
                <c:pt idx="692">
                  <c:v>9.2619537210464996E-9</c:v>
                </c:pt>
                <c:pt idx="693">
                  <c:v>3.3433833507073398E-9</c:v>
                </c:pt>
                <c:pt idx="694">
                  <c:v>1.4060333277497799E-10</c:v>
                </c:pt>
                <c:pt idx="695">
                  <c:v>2.95048470138516E-9</c:v>
                </c:pt>
                <c:pt idx="696">
                  <c:v>6.5898531550808704E-10</c:v>
                </c:pt>
                <c:pt idx="697">
                  <c:v>7.6545998251960302E-9</c:v>
                </c:pt>
                <c:pt idx="698">
                  <c:v>7.5115032438091095E-11</c:v>
                </c:pt>
                <c:pt idx="699">
                  <c:v>1.5069643553633399E-7</c:v>
                </c:pt>
                <c:pt idx="700">
                  <c:v>1.6423311819141699E-9</c:v>
                </c:pt>
                <c:pt idx="701">
                  <c:v>1.8190897740775701E-9</c:v>
                </c:pt>
                <c:pt idx="702">
                  <c:v>1.7165715980936E-11</c:v>
                </c:pt>
                <c:pt idx="703">
                  <c:v>1.19901175331907E-10</c:v>
                </c:pt>
                <c:pt idx="704">
                  <c:v>1.26213492898227E-9</c:v>
                </c:pt>
                <c:pt idx="705">
                  <c:v>5.94678005507948E-9</c:v>
                </c:pt>
                <c:pt idx="706">
                  <c:v>6.1748941504077296E-11</c:v>
                </c:pt>
                <c:pt idx="707">
                  <c:v>2.2123558858685001E-9</c:v>
                </c:pt>
                <c:pt idx="708">
                  <c:v>1.19309590688596E-10</c:v>
                </c:pt>
                <c:pt idx="709">
                  <c:v>1.8144523847970899E-8</c:v>
                </c:pt>
                <c:pt idx="710">
                  <c:v>2.51171864520801E-11</c:v>
                </c:pt>
                <c:pt idx="711">
                  <c:v>1.0209855321820001E-8</c:v>
                </c:pt>
                <c:pt idx="712">
                  <c:v>5.3317609318427802E-9</c:v>
                </c:pt>
                <c:pt idx="713">
                  <c:v>3.4218500865976401E-10</c:v>
                </c:pt>
                <c:pt idx="714">
                  <c:v>1.12756016486286E-10</c:v>
                </c:pt>
                <c:pt idx="715">
                  <c:v>2.7333616161017202E-4</c:v>
                </c:pt>
                <c:pt idx="716">
                  <c:v>5.00083102738921E-8</c:v>
                </c:pt>
                <c:pt idx="717">
                  <c:v>8.9536475704331694E-2</c:v>
                </c:pt>
                <c:pt idx="718">
                  <c:v>8.10417651769825E-2</c:v>
                </c:pt>
                <c:pt idx="719">
                  <c:v>1.4534974607223E-9</c:v>
                </c:pt>
                <c:pt idx="720">
                  <c:v>7.2320574656554301E-10</c:v>
                </c:pt>
                <c:pt idx="721">
                  <c:v>6.4802750917865505E-11</c:v>
                </c:pt>
                <c:pt idx="722">
                  <c:v>1.95686970112161E-8</c:v>
                </c:pt>
                <c:pt idx="723">
                  <c:v>1.00692629904835E-9</c:v>
                </c:pt>
                <c:pt idx="724">
                  <c:v>1.3436649738426299E-10</c:v>
                </c:pt>
                <c:pt idx="725">
                  <c:v>1.11265132099137E-10</c:v>
                </c:pt>
                <c:pt idx="726">
                  <c:v>8.9511988560818497E-10</c:v>
                </c:pt>
                <c:pt idx="727">
                  <c:v>0.13840175659412399</c:v>
                </c:pt>
                <c:pt idx="728">
                  <c:v>0.12490856000608</c:v>
                </c:pt>
                <c:pt idx="729">
                  <c:v>1.3123069934674601E-9</c:v>
                </c:pt>
                <c:pt idx="730">
                  <c:v>9.4392776804598004E-9</c:v>
                </c:pt>
                <c:pt idx="731">
                  <c:v>1.0100331898804699E-9</c:v>
                </c:pt>
                <c:pt idx="732">
                  <c:v>2.3215081054641901E-9</c:v>
                </c:pt>
                <c:pt idx="733">
                  <c:v>2.06022605626961E-10</c:v>
                </c:pt>
                <c:pt idx="734">
                  <c:v>6.5125775078996999E-10</c:v>
                </c:pt>
                <c:pt idx="735">
                  <c:v>2.13133897239915E-6</c:v>
                </c:pt>
                <c:pt idx="736">
                  <c:v>1.3267551946955899E-3</c:v>
                </c:pt>
                <c:pt idx="737">
                  <c:v>9.3776288639929905E-7</c:v>
                </c:pt>
                <c:pt idx="738">
                  <c:v>2.0479345036469699E-10</c:v>
                </c:pt>
                <c:pt idx="739">
                  <c:v>2.6410669625876002E-7</c:v>
                </c:pt>
                <c:pt idx="740">
                  <c:v>8.1487737245773896E-8</c:v>
                </c:pt>
                <c:pt idx="741">
                  <c:v>4.8566245739422096E-9</c:v>
                </c:pt>
                <c:pt idx="742">
                  <c:v>6.5662811632509899E-7</c:v>
                </c:pt>
                <c:pt idx="743">
                  <c:v>7.3699839223167397E-9</c:v>
                </c:pt>
                <c:pt idx="744">
                  <c:v>1.2263527515780799E-8</c:v>
                </c:pt>
                <c:pt idx="745">
                  <c:v>8.0230556627384396E-9</c:v>
                </c:pt>
                <c:pt idx="746">
                  <c:v>8.2810908070024998E-9</c:v>
                </c:pt>
                <c:pt idx="747">
                  <c:v>1.73148101226837E-11</c:v>
                </c:pt>
                <c:pt idx="748">
                  <c:v>3.2902110766424301E-10</c:v>
                </c:pt>
                <c:pt idx="749">
                  <c:v>2.25623465188416E-10</c:v>
                </c:pt>
                <c:pt idx="750">
                  <c:v>2.7660061413952401E-9</c:v>
                </c:pt>
                <c:pt idx="751">
                  <c:v>8.5307587212635495E-10</c:v>
                </c:pt>
                <c:pt idx="752">
                  <c:v>4.4835386004908499E-11</c:v>
                </c:pt>
                <c:pt idx="753">
                  <c:v>2.1154442852709201E-9</c:v>
                </c:pt>
                <c:pt idx="754">
                  <c:v>5.4623908452639001E-10</c:v>
                </c:pt>
                <c:pt idx="755">
                  <c:v>4.5844707830870999E-10</c:v>
                </c:pt>
                <c:pt idx="756">
                  <c:v>1.51955579273012E-7</c:v>
                </c:pt>
                <c:pt idx="757">
                  <c:v>7.6809896173944798E-8</c:v>
                </c:pt>
                <c:pt idx="758">
                  <c:v>1.97250167242563E-9</c:v>
                </c:pt>
                <c:pt idx="759">
                  <c:v>4.2903841048571099E-10</c:v>
                </c:pt>
                <c:pt idx="760">
                  <c:v>6.5734771065324102E-10</c:v>
                </c:pt>
                <c:pt idx="761">
                  <c:v>5.19269569487063E-8</c:v>
                </c:pt>
                <c:pt idx="762">
                  <c:v>6.8072053679976997E-10</c:v>
                </c:pt>
                <c:pt idx="763">
                  <c:v>2.47321722573287E-8</c:v>
                </c:pt>
                <c:pt idx="764">
                  <c:v>5.1070368454346499E-8</c:v>
                </c:pt>
                <c:pt idx="765">
                  <c:v>1.30398853386004E-10</c:v>
                </c:pt>
                <c:pt idx="766">
                  <c:v>3.2433907957044599E-9</c:v>
                </c:pt>
                <c:pt idx="767">
                  <c:v>4.3628613540899097E-9</c:v>
                </c:pt>
                <c:pt idx="768">
                  <c:v>1.3740049417068799E-8</c:v>
                </c:pt>
                <c:pt idx="769">
                  <c:v>3.9602120458981503E-2</c:v>
                </c:pt>
                <c:pt idx="770">
                  <c:v>2.1314023859099401E-2</c:v>
                </c:pt>
                <c:pt idx="771">
                  <c:v>6.1792905721385601E-3</c:v>
                </c:pt>
                <c:pt idx="772">
                  <c:v>0.10530299659272301</c:v>
                </c:pt>
                <c:pt idx="773">
                  <c:v>4.9880608675150997E-2</c:v>
                </c:pt>
                <c:pt idx="774">
                  <c:v>5.0473993326373499E-2</c:v>
                </c:pt>
                <c:pt idx="775">
                  <c:v>7.2423070743358097E-6</c:v>
                </c:pt>
                <c:pt idx="776">
                  <c:v>4.7652695503522698E-2</c:v>
                </c:pt>
                <c:pt idx="777">
                  <c:v>0.60138306544037801</c:v>
                </c:pt>
                <c:pt idx="778">
                  <c:v>8.8027711199798398E-10</c:v>
                </c:pt>
                <c:pt idx="779">
                  <c:v>1.5480172921389401E-9</c:v>
                </c:pt>
                <c:pt idx="780">
                  <c:v>3.8723387589117003E-8</c:v>
                </c:pt>
                <c:pt idx="781">
                  <c:v>3.240192469945E-8</c:v>
                </c:pt>
                <c:pt idx="782">
                  <c:v>4.1224933118608497E-8</c:v>
                </c:pt>
                <c:pt idx="783">
                  <c:v>6.0275932955389799E-10</c:v>
                </c:pt>
                <c:pt idx="784">
                  <c:v>2.1836003452023499E-9</c:v>
                </c:pt>
                <c:pt idx="785">
                  <c:v>9.0489824747748095E-8</c:v>
                </c:pt>
                <c:pt idx="786">
                  <c:v>2.5740183970550399E-10</c:v>
                </c:pt>
                <c:pt idx="787">
                  <c:v>4.2148658560779102E-8</c:v>
                </c:pt>
                <c:pt idx="788">
                  <c:v>3.5126092487496198E-9</c:v>
                </c:pt>
                <c:pt idx="789">
                  <c:v>1.20493467855129E-8</c:v>
                </c:pt>
                <c:pt idx="790">
                  <c:v>7.4124768515004198E-11</c:v>
                </c:pt>
                <c:pt idx="791">
                  <c:v>1.0199850003077299E-8</c:v>
                </c:pt>
                <c:pt idx="792">
                  <c:v>4.3794734099833804E-9</c:v>
                </c:pt>
                <c:pt idx="793">
                  <c:v>2.4681198956097599E-8</c:v>
                </c:pt>
                <c:pt idx="794">
                  <c:v>2.5129083514475E-9</c:v>
                </c:pt>
                <c:pt idx="795">
                  <c:v>1.8736180589687699E-8</c:v>
                </c:pt>
                <c:pt idx="796">
                  <c:v>5.2108118122436598E-8</c:v>
                </c:pt>
                <c:pt idx="797">
                  <c:v>1.12716810164223E-7</c:v>
                </c:pt>
                <c:pt idx="798">
                  <c:v>8.1168777495283301E-8</c:v>
                </c:pt>
                <c:pt idx="799">
                  <c:v>1.8165925723045401E-7</c:v>
                </c:pt>
                <c:pt idx="800">
                  <c:v>1.8032591939361E-8</c:v>
                </c:pt>
                <c:pt idx="801">
                  <c:v>5.9141537386599002E-8</c:v>
                </c:pt>
                <c:pt idx="802">
                  <c:v>3.1157146210695097E-8</c:v>
                </c:pt>
                <c:pt idx="803">
                  <c:v>2.0388884109564101E-9</c:v>
                </c:pt>
                <c:pt idx="804">
                  <c:v>1.9168365637967298E-9</c:v>
                </c:pt>
                <c:pt idx="805">
                  <c:v>1.31331593870645E-8</c:v>
                </c:pt>
                <c:pt idx="806">
                  <c:v>8.1679153879870696E-10</c:v>
                </c:pt>
                <c:pt idx="807">
                  <c:v>2.8949440974742301E-9</c:v>
                </c:pt>
                <c:pt idx="808">
                  <c:v>1.43464205861689E-8</c:v>
                </c:pt>
                <c:pt idx="809">
                  <c:v>5.5156125651775701E-10</c:v>
                </c:pt>
                <c:pt idx="810">
                  <c:v>5.3692520887111296E-9</c:v>
                </c:pt>
                <c:pt idx="811">
                  <c:v>4.71887817167368E-8</c:v>
                </c:pt>
                <c:pt idx="812">
                  <c:v>2.7724164340243599E-8</c:v>
                </c:pt>
                <c:pt idx="813">
                  <c:v>1.15370186952254E-8</c:v>
                </c:pt>
                <c:pt idx="814">
                  <c:v>2.93880065236578E-9</c:v>
                </c:pt>
                <c:pt idx="815">
                  <c:v>0.20481963348610799</c:v>
                </c:pt>
                <c:pt idx="816">
                  <c:v>1.3444449363537399E-8</c:v>
                </c:pt>
                <c:pt idx="817">
                  <c:v>0.66111268114954902</c:v>
                </c:pt>
                <c:pt idx="818">
                  <c:v>1.64987784080911E-6</c:v>
                </c:pt>
                <c:pt idx="819">
                  <c:v>4.7246232912556099E-9</c:v>
                </c:pt>
                <c:pt idx="820">
                  <c:v>1.7918069174934701E-8</c:v>
                </c:pt>
                <c:pt idx="821">
                  <c:v>1.46146205664679E-8</c:v>
                </c:pt>
                <c:pt idx="822">
                  <c:v>1.2048525728787401E-7</c:v>
                </c:pt>
                <c:pt idx="823">
                  <c:v>1.20050088496547E-2</c:v>
                </c:pt>
                <c:pt idx="824">
                  <c:v>3.8822522388272597E-7</c:v>
                </c:pt>
                <c:pt idx="825">
                  <c:v>5.0697491699189403E-8</c:v>
                </c:pt>
                <c:pt idx="826">
                  <c:v>1.7451101210049901E-2</c:v>
                </c:pt>
                <c:pt idx="827">
                  <c:v>3.0084233690220299E-2</c:v>
                </c:pt>
                <c:pt idx="828">
                  <c:v>6.1852207493935002E-7</c:v>
                </c:pt>
                <c:pt idx="829">
                  <c:v>5.1095830534540395E-7</c:v>
                </c:pt>
                <c:pt idx="830">
                  <c:v>5.4164585910503097E-7</c:v>
                </c:pt>
                <c:pt idx="831">
                  <c:v>1.86917114729936E-8</c:v>
                </c:pt>
                <c:pt idx="832">
                  <c:v>3.6077336021834601E-9</c:v>
                </c:pt>
                <c:pt idx="833">
                  <c:v>8.5873036426276298E-9</c:v>
                </c:pt>
                <c:pt idx="834">
                  <c:v>4.49940369772913E-6</c:v>
                </c:pt>
                <c:pt idx="835">
                  <c:v>1.11651376473005E-9</c:v>
                </c:pt>
                <c:pt idx="836">
                  <c:v>7.8732953741961408E-9</c:v>
                </c:pt>
                <c:pt idx="837">
                  <c:v>7.2414854941330298E-9</c:v>
                </c:pt>
                <c:pt idx="838">
                  <c:v>2.3136724524441399E-9</c:v>
                </c:pt>
                <c:pt idx="839">
                  <c:v>3.1554736045262002E-8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7E-457E-9272-D393C309252B}"/>
            </c:ext>
          </c:extLst>
        </c:ser>
        <c:ser>
          <c:idx val="2"/>
          <c:order val="2"/>
          <c:tx>
            <c:strRef>
              <c:f>'Results_train12_2.4saaWeights'!$D$1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'Results_train12_2.4saaWeights'!$D$2:$D$841</c:f>
              <c:numCache>
                <c:formatCode>#,#00</c:formatCode>
                <c:ptCount val="840"/>
                <c:pt idx="0">
                  <c:v>3.23657936114482E-10</c:v>
                </c:pt>
                <c:pt idx="1">
                  <c:v>3.5553084605114302E-10</c:v>
                </c:pt>
                <c:pt idx="2">
                  <c:v>1.6291513069998E-8</c:v>
                </c:pt>
                <c:pt idx="3">
                  <c:v>4.9744843711991503E-9</c:v>
                </c:pt>
                <c:pt idx="4">
                  <c:v>3.2367182481141097E-8</c:v>
                </c:pt>
                <c:pt idx="5">
                  <c:v>3.28255730357916E-10</c:v>
                </c:pt>
                <c:pt idx="6">
                  <c:v>5.1300362700341898E-9</c:v>
                </c:pt>
                <c:pt idx="7">
                  <c:v>1.12809879580628E-8</c:v>
                </c:pt>
                <c:pt idx="8">
                  <c:v>1.4534886821846299E-10</c:v>
                </c:pt>
                <c:pt idx="9">
                  <c:v>1.0623715575227E-9</c:v>
                </c:pt>
                <c:pt idx="10">
                  <c:v>4.0509317573958402E-10</c:v>
                </c:pt>
                <c:pt idx="11">
                  <c:v>3.6728833251383501E-10</c:v>
                </c:pt>
                <c:pt idx="12">
                  <c:v>1.40529724996295E-9</c:v>
                </c:pt>
                <c:pt idx="13">
                  <c:v>9.5568261179933405E-9</c:v>
                </c:pt>
                <c:pt idx="14">
                  <c:v>1.2820912690883E-7</c:v>
                </c:pt>
                <c:pt idx="15">
                  <c:v>2.3899079151749802E-7</c:v>
                </c:pt>
                <c:pt idx="16">
                  <c:v>6.7802155328474796E-9</c:v>
                </c:pt>
                <c:pt idx="17">
                  <c:v>2.2055646019422401E-8</c:v>
                </c:pt>
                <c:pt idx="18">
                  <c:v>4.4761539559989E-10</c:v>
                </c:pt>
                <c:pt idx="19">
                  <c:v>1.9354159423754601E-7</c:v>
                </c:pt>
                <c:pt idx="20">
                  <c:v>1.0503188742320099E-6</c:v>
                </c:pt>
                <c:pt idx="21">
                  <c:v>2.18145746975938E-7</c:v>
                </c:pt>
                <c:pt idx="22">
                  <c:v>8.5367841743063206E-8</c:v>
                </c:pt>
                <c:pt idx="23">
                  <c:v>4.2178549808334601E-8</c:v>
                </c:pt>
                <c:pt idx="24">
                  <c:v>1.0770562109961801E-9</c:v>
                </c:pt>
                <c:pt idx="25">
                  <c:v>4.72596069084536E-9</c:v>
                </c:pt>
                <c:pt idx="26">
                  <c:v>4.1358289249275202E-9</c:v>
                </c:pt>
                <c:pt idx="27">
                  <c:v>1.4618067899835499E-8</c:v>
                </c:pt>
                <c:pt idx="28">
                  <c:v>7.48754543033285E-9</c:v>
                </c:pt>
                <c:pt idx="29">
                  <c:v>1.1561387739659799E-8</c:v>
                </c:pt>
                <c:pt idx="30">
                  <c:v>4.4210531999452798E-8</c:v>
                </c:pt>
                <c:pt idx="31">
                  <c:v>7.6398517322807197E-2</c:v>
                </c:pt>
                <c:pt idx="32">
                  <c:v>2.45488760087354E-9</c:v>
                </c:pt>
                <c:pt idx="33">
                  <c:v>6.8398055824806203E-9</c:v>
                </c:pt>
                <c:pt idx="34">
                  <c:v>0.175142224154058</c:v>
                </c:pt>
                <c:pt idx="35">
                  <c:v>5.8035521236609502E-2</c:v>
                </c:pt>
                <c:pt idx="36">
                  <c:v>8.1165436431964902E-2</c:v>
                </c:pt>
                <c:pt idx="37">
                  <c:v>2.3972789516857401E-8</c:v>
                </c:pt>
                <c:pt idx="38">
                  <c:v>7.6100720244147799E-7</c:v>
                </c:pt>
                <c:pt idx="39">
                  <c:v>1.2100296890178799E-10</c:v>
                </c:pt>
                <c:pt idx="40">
                  <c:v>3.9343623768343997E-8</c:v>
                </c:pt>
                <c:pt idx="41">
                  <c:v>3.67073843315348E-9</c:v>
                </c:pt>
                <c:pt idx="42">
                  <c:v>1.53927717829843E-8</c:v>
                </c:pt>
                <c:pt idx="43">
                  <c:v>1.56399036884973E-8</c:v>
                </c:pt>
                <c:pt idx="44">
                  <c:v>5.1056510350223498E-9</c:v>
                </c:pt>
                <c:pt idx="45">
                  <c:v>2.0074554929799198E-9</c:v>
                </c:pt>
                <c:pt idx="46">
                  <c:v>8.2679334402793203E-9</c:v>
                </c:pt>
                <c:pt idx="47">
                  <c:v>1.53884774524965E-9</c:v>
                </c:pt>
                <c:pt idx="48">
                  <c:v>9.2715125622497503E-9</c:v>
                </c:pt>
                <c:pt idx="49">
                  <c:v>2.8119840088120601E-8</c:v>
                </c:pt>
                <c:pt idx="50">
                  <c:v>9.0510855223065897E-9</c:v>
                </c:pt>
                <c:pt idx="51">
                  <c:v>1.3301594985712201E-8</c:v>
                </c:pt>
                <c:pt idx="52">
                  <c:v>3.8217486842387302E-10</c:v>
                </c:pt>
                <c:pt idx="53">
                  <c:v>1.11022303091063E-8</c:v>
                </c:pt>
                <c:pt idx="54">
                  <c:v>8.8473121310586394E-11</c:v>
                </c:pt>
                <c:pt idx="55">
                  <c:v>3.0765125228304398E-8</c:v>
                </c:pt>
                <c:pt idx="56">
                  <c:v>1.0844357641122999E-7</c:v>
                </c:pt>
                <c:pt idx="57">
                  <c:v>4.12784820464677E-9</c:v>
                </c:pt>
                <c:pt idx="58">
                  <c:v>4.5702669577136003E-8</c:v>
                </c:pt>
                <c:pt idx="59">
                  <c:v>2.1207156212351201E-9</c:v>
                </c:pt>
                <c:pt idx="60">
                  <c:v>2.3283293627977301E-8</c:v>
                </c:pt>
                <c:pt idx="61">
                  <c:v>7.0175138255874097E-7</c:v>
                </c:pt>
                <c:pt idx="62">
                  <c:v>0.81905534528395796</c:v>
                </c:pt>
                <c:pt idx="63">
                  <c:v>3.26272428535304E-2</c:v>
                </c:pt>
                <c:pt idx="64">
                  <c:v>0.14655865078198099</c:v>
                </c:pt>
                <c:pt idx="65">
                  <c:v>0.24851984097365401</c:v>
                </c:pt>
                <c:pt idx="66">
                  <c:v>0.18312071146751999</c:v>
                </c:pt>
                <c:pt idx="67">
                  <c:v>6.7527406067426202E-2</c:v>
                </c:pt>
                <c:pt idx="68">
                  <c:v>0.20286425440012701</c:v>
                </c:pt>
                <c:pt idx="69">
                  <c:v>0.28688601685181297</c:v>
                </c:pt>
                <c:pt idx="70">
                  <c:v>1.00476312280877E-7</c:v>
                </c:pt>
                <c:pt idx="71">
                  <c:v>0.27211822325388002</c:v>
                </c:pt>
                <c:pt idx="72">
                  <c:v>0.11381213673063301</c:v>
                </c:pt>
                <c:pt idx="73">
                  <c:v>1.44215631427127E-8</c:v>
                </c:pt>
                <c:pt idx="74">
                  <c:v>1.09354937024714E-7</c:v>
                </c:pt>
                <c:pt idx="75">
                  <c:v>2.4227128792366301E-8</c:v>
                </c:pt>
                <c:pt idx="76">
                  <c:v>1.5533661055582901E-8</c:v>
                </c:pt>
                <c:pt idx="77">
                  <c:v>6.7072820709851002E-8</c:v>
                </c:pt>
                <c:pt idx="78">
                  <c:v>1.4529545554197999E-9</c:v>
                </c:pt>
                <c:pt idx="79">
                  <c:v>1.12478355272154E-7</c:v>
                </c:pt>
                <c:pt idx="80">
                  <c:v>1.3176411427024901E-10</c:v>
                </c:pt>
                <c:pt idx="81">
                  <c:v>5.0922859099857002E-8</c:v>
                </c:pt>
                <c:pt idx="82">
                  <c:v>2.67671999556957E-7</c:v>
                </c:pt>
                <c:pt idx="83">
                  <c:v>2.2369253168925801E-9</c:v>
                </c:pt>
                <c:pt idx="84">
                  <c:v>7.2629815534435096E-10</c:v>
                </c:pt>
                <c:pt idx="85">
                  <c:v>4.2845511185242303E-10</c:v>
                </c:pt>
                <c:pt idx="86">
                  <c:v>5.1141426004751601E-8</c:v>
                </c:pt>
                <c:pt idx="87">
                  <c:v>3.8985417049443098E-8</c:v>
                </c:pt>
                <c:pt idx="88">
                  <c:v>5.4330394801824399E-10</c:v>
                </c:pt>
                <c:pt idx="89">
                  <c:v>4.7620535144941299E-7</c:v>
                </c:pt>
                <c:pt idx="90">
                  <c:v>1.7708697003182801E-9</c:v>
                </c:pt>
                <c:pt idx="91">
                  <c:v>4.58965686647564E-10</c:v>
                </c:pt>
                <c:pt idx="92">
                  <c:v>2.78836460285854E-8</c:v>
                </c:pt>
                <c:pt idx="93">
                  <c:v>1.05568627501255E-8</c:v>
                </c:pt>
                <c:pt idx="94">
                  <c:v>2.7652163274366598E-8</c:v>
                </c:pt>
                <c:pt idx="95">
                  <c:v>1.0917055407948101E-9</c:v>
                </c:pt>
                <c:pt idx="96">
                  <c:v>5.0251422968828596E-10</c:v>
                </c:pt>
                <c:pt idx="97">
                  <c:v>4.7435820153911504E-9</c:v>
                </c:pt>
                <c:pt idx="98">
                  <c:v>3.88667057060457E-11</c:v>
                </c:pt>
                <c:pt idx="99">
                  <c:v>1.00332700110642E-7</c:v>
                </c:pt>
                <c:pt idx="100">
                  <c:v>8.5697548182462602E-8</c:v>
                </c:pt>
                <c:pt idx="101">
                  <c:v>9.5050720780160105E-9</c:v>
                </c:pt>
                <c:pt idx="102">
                  <c:v>3.3184116017954501E-9</c:v>
                </c:pt>
                <c:pt idx="103">
                  <c:v>3.3802392616969501E-8</c:v>
                </c:pt>
                <c:pt idx="104">
                  <c:v>1.90199803436065E-8</c:v>
                </c:pt>
                <c:pt idx="105">
                  <c:v>1.60626125321033E-8</c:v>
                </c:pt>
                <c:pt idx="106">
                  <c:v>7.06207691282945E-9</c:v>
                </c:pt>
                <c:pt idx="107">
                  <c:v>0.99999997419256104</c:v>
                </c:pt>
                <c:pt idx="108">
                  <c:v>0.99999990268557704</c:v>
                </c:pt>
                <c:pt idx="109">
                  <c:v>0.31808520438344701</c:v>
                </c:pt>
                <c:pt idx="110">
                  <c:v>0.23966645808447401</c:v>
                </c:pt>
                <c:pt idx="111">
                  <c:v>1.37410926830258E-7</c:v>
                </c:pt>
                <c:pt idx="112">
                  <c:v>1.49283883907288E-9</c:v>
                </c:pt>
                <c:pt idx="113">
                  <c:v>8.4469588507134997E-7</c:v>
                </c:pt>
                <c:pt idx="114">
                  <c:v>4.4054946650991201E-7</c:v>
                </c:pt>
                <c:pt idx="115">
                  <c:v>2.7980102343168698E-9</c:v>
                </c:pt>
                <c:pt idx="116">
                  <c:v>5.0559756813910596E-9</c:v>
                </c:pt>
                <c:pt idx="117">
                  <c:v>5.9930022657191604E-8</c:v>
                </c:pt>
                <c:pt idx="118">
                  <c:v>4.18590215469474E-8</c:v>
                </c:pt>
                <c:pt idx="119">
                  <c:v>3.53136608888776E-6</c:v>
                </c:pt>
                <c:pt idx="120">
                  <c:v>4.0975683397803499E-7</c:v>
                </c:pt>
                <c:pt idx="121">
                  <c:v>9.7859195653254599E-2</c:v>
                </c:pt>
                <c:pt idx="122">
                  <c:v>9.4313257732944494E-2</c:v>
                </c:pt>
                <c:pt idx="123">
                  <c:v>5.2435225514006997E-8</c:v>
                </c:pt>
                <c:pt idx="124">
                  <c:v>5.4558094059116403E-8</c:v>
                </c:pt>
                <c:pt idx="125">
                  <c:v>1.02097815360534E-7</c:v>
                </c:pt>
                <c:pt idx="126">
                  <c:v>1.7370287083297699E-9</c:v>
                </c:pt>
                <c:pt idx="127">
                  <c:v>2.7426225759714901E-8</c:v>
                </c:pt>
                <c:pt idx="128">
                  <c:v>4.8497516629677004E-9</c:v>
                </c:pt>
                <c:pt idx="129">
                  <c:v>1.1493028515482601E-8</c:v>
                </c:pt>
                <c:pt idx="130">
                  <c:v>1.7859251626298499E-9</c:v>
                </c:pt>
                <c:pt idx="131">
                  <c:v>1.25384740444959E-7</c:v>
                </c:pt>
                <c:pt idx="132">
                  <c:v>3.9906142143218401E-9</c:v>
                </c:pt>
                <c:pt idx="133">
                  <c:v>1.96212759199683E-7</c:v>
                </c:pt>
                <c:pt idx="134">
                  <c:v>4.5410244363675501E-9</c:v>
                </c:pt>
                <c:pt idx="135">
                  <c:v>4.0139292012970902E-6</c:v>
                </c:pt>
                <c:pt idx="136">
                  <c:v>0.24868675102256699</c:v>
                </c:pt>
                <c:pt idx="137">
                  <c:v>2.9730937538601298E-9</c:v>
                </c:pt>
                <c:pt idx="138">
                  <c:v>1.3493584476932E-8</c:v>
                </c:pt>
                <c:pt idx="139">
                  <c:v>5.7084391708142499E-8</c:v>
                </c:pt>
                <c:pt idx="140">
                  <c:v>4.2205141030088E-7</c:v>
                </c:pt>
                <c:pt idx="141">
                  <c:v>1.9582410766930401E-7</c:v>
                </c:pt>
                <c:pt idx="142">
                  <c:v>7.50792381371581E-9</c:v>
                </c:pt>
                <c:pt idx="143">
                  <c:v>1.1907723613414601E-8</c:v>
                </c:pt>
                <c:pt idx="144">
                  <c:v>1.03490663610994E-8</c:v>
                </c:pt>
                <c:pt idx="145">
                  <c:v>3.9776927956501597E-9</c:v>
                </c:pt>
                <c:pt idx="146">
                  <c:v>7.5977039813385797E-10</c:v>
                </c:pt>
                <c:pt idx="147">
                  <c:v>1.9114351924460199E-9</c:v>
                </c:pt>
                <c:pt idx="148">
                  <c:v>7.4978534730359303E-9</c:v>
                </c:pt>
                <c:pt idx="149">
                  <c:v>1.3362341611049199E-9</c:v>
                </c:pt>
                <c:pt idx="150">
                  <c:v>1.3596032351117E-9</c:v>
                </c:pt>
                <c:pt idx="151">
                  <c:v>2.2255599813793001E-8</c:v>
                </c:pt>
                <c:pt idx="152">
                  <c:v>6.7844309224971601E-9</c:v>
                </c:pt>
                <c:pt idx="153">
                  <c:v>9.2258260954286595E-10</c:v>
                </c:pt>
                <c:pt idx="154">
                  <c:v>3.88042870715206E-10</c:v>
                </c:pt>
                <c:pt idx="155">
                  <c:v>4.62629302549574E-8</c:v>
                </c:pt>
                <c:pt idx="156">
                  <c:v>7.5871562128318799E-11</c:v>
                </c:pt>
                <c:pt idx="157">
                  <c:v>1.1794210925785001E-10</c:v>
                </c:pt>
                <c:pt idx="158">
                  <c:v>1.32335843744465E-10</c:v>
                </c:pt>
                <c:pt idx="159">
                  <c:v>2.6664763233607999E-8</c:v>
                </c:pt>
                <c:pt idx="160">
                  <c:v>4.8245461330324398E-9</c:v>
                </c:pt>
                <c:pt idx="161">
                  <c:v>1.96979941859075E-9</c:v>
                </c:pt>
                <c:pt idx="162">
                  <c:v>2.38831183199115E-8</c:v>
                </c:pt>
                <c:pt idx="163">
                  <c:v>5.9040356808793498E-8</c:v>
                </c:pt>
                <c:pt idx="164">
                  <c:v>7.0549761127393598E-9</c:v>
                </c:pt>
                <c:pt idx="165">
                  <c:v>2.7435627992981799E-9</c:v>
                </c:pt>
                <c:pt idx="166">
                  <c:v>2.13897983443827E-10</c:v>
                </c:pt>
                <c:pt idx="167">
                  <c:v>3.3664374172596002E-10</c:v>
                </c:pt>
                <c:pt idx="168">
                  <c:v>1.3889449742401301E-9</c:v>
                </c:pt>
                <c:pt idx="169">
                  <c:v>1.6127099141768101E-8</c:v>
                </c:pt>
                <c:pt idx="170">
                  <c:v>1.8646618850962401E-8</c:v>
                </c:pt>
                <c:pt idx="171">
                  <c:v>9.7067964675365807E-9</c:v>
                </c:pt>
                <c:pt idx="172">
                  <c:v>1.1718791289112301E-10</c:v>
                </c:pt>
                <c:pt idx="173">
                  <c:v>2.7131143513758E-9</c:v>
                </c:pt>
                <c:pt idx="174">
                  <c:v>8.37742881114138E-10</c:v>
                </c:pt>
                <c:pt idx="175">
                  <c:v>8.16487712636829E-8</c:v>
                </c:pt>
                <c:pt idx="176">
                  <c:v>6.0836924924515903E-9</c:v>
                </c:pt>
                <c:pt idx="177">
                  <c:v>1.56208845790362E-8</c:v>
                </c:pt>
                <c:pt idx="178">
                  <c:v>7.8689789687364595E-10</c:v>
                </c:pt>
                <c:pt idx="179">
                  <c:v>4.9527332015560399E-11</c:v>
                </c:pt>
                <c:pt idx="180">
                  <c:v>2.8612382609394898E-11</c:v>
                </c:pt>
                <c:pt idx="181">
                  <c:v>5.65398801039177E-9</c:v>
                </c:pt>
                <c:pt idx="182">
                  <c:v>1.8795677428910899E-9</c:v>
                </c:pt>
                <c:pt idx="183">
                  <c:v>2.1484825350669001E-9</c:v>
                </c:pt>
                <c:pt idx="184">
                  <c:v>3.21113130766333E-8</c:v>
                </c:pt>
                <c:pt idx="185">
                  <c:v>3.9133317881347599E-9</c:v>
                </c:pt>
                <c:pt idx="186">
                  <c:v>7.2581077686121298E-10</c:v>
                </c:pt>
                <c:pt idx="187">
                  <c:v>1.1889351653509001E-7</c:v>
                </c:pt>
                <c:pt idx="188">
                  <c:v>9.4154285375287703E-9</c:v>
                </c:pt>
                <c:pt idx="189">
                  <c:v>9.2811742401973096E-2</c:v>
                </c:pt>
                <c:pt idx="190">
                  <c:v>2.2889052337982001E-10</c:v>
                </c:pt>
                <c:pt idx="191">
                  <c:v>1.52674129771225E-8</c:v>
                </c:pt>
                <c:pt idx="192">
                  <c:v>4.8177539967069696E-10</c:v>
                </c:pt>
                <c:pt idx="193">
                  <c:v>1.7439482212932601E-8</c:v>
                </c:pt>
                <c:pt idx="194">
                  <c:v>2.6037949508199001E-8</c:v>
                </c:pt>
                <c:pt idx="195">
                  <c:v>2.1342081127388401E-8</c:v>
                </c:pt>
                <c:pt idx="196">
                  <c:v>2.9807433173464201E-8</c:v>
                </c:pt>
                <c:pt idx="197">
                  <c:v>9.3926426453206405E-9</c:v>
                </c:pt>
                <c:pt idx="198">
                  <c:v>6.87699469345227E-9</c:v>
                </c:pt>
                <c:pt idx="199">
                  <c:v>1.6895912794364599E-9</c:v>
                </c:pt>
                <c:pt idx="200">
                  <c:v>6.55561080410507E-9</c:v>
                </c:pt>
                <c:pt idx="201">
                  <c:v>6.88560319777921E-9</c:v>
                </c:pt>
                <c:pt idx="202">
                  <c:v>4.2812747331938103E-9</c:v>
                </c:pt>
                <c:pt idx="203">
                  <c:v>2.5547557277768801E-8</c:v>
                </c:pt>
                <c:pt idx="204">
                  <c:v>2.1580792464673E-8</c:v>
                </c:pt>
                <c:pt idx="205">
                  <c:v>6.9195559486510398E-10</c:v>
                </c:pt>
                <c:pt idx="206">
                  <c:v>3.42494641564531E-8</c:v>
                </c:pt>
                <c:pt idx="207">
                  <c:v>7.78668418238603E-11</c:v>
                </c:pt>
                <c:pt idx="208">
                  <c:v>5.55123669347335E-8</c:v>
                </c:pt>
                <c:pt idx="209">
                  <c:v>2.2439243135368299E-7</c:v>
                </c:pt>
                <c:pt idx="210">
                  <c:v>1.16510401449806E-8</c:v>
                </c:pt>
                <c:pt idx="211">
                  <c:v>3.4343194219736302E-8</c:v>
                </c:pt>
                <c:pt idx="212">
                  <c:v>2.08046927870902E-7</c:v>
                </c:pt>
                <c:pt idx="213">
                  <c:v>3.0555737381755298E-10</c:v>
                </c:pt>
                <c:pt idx="214">
                  <c:v>6.9080486791679098E-11</c:v>
                </c:pt>
                <c:pt idx="215">
                  <c:v>1.39424100288677E-8</c:v>
                </c:pt>
                <c:pt idx="216">
                  <c:v>7.8263221175919803E-10</c:v>
                </c:pt>
                <c:pt idx="217">
                  <c:v>1.9753182471854901E-10</c:v>
                </c:pt>
                <c:pt idx="218">
                  <c:v>9.6818027460180595E-9</c:v>
                </c:pt>
                <c:pt idx="219">
                  <c:v>2.4183718798956799E-6</c:v>
                </c:pt>
                <c:pt idx="220">
                  <c:v>1.26460294974995E-7</c:v>
                </c:pt>
                <c:pt idx="221">
                  <c:v>4.1391946567173499E-7</c:v>
                </c:pt>
                <c:pt idx="222">
                  <c:v>1.1688704889500201E-7</c:v>
                </c:pt>
                <c:pt idx="223">
                  <c:v>4.2735962323773203E-8</c:v>
                </c:pt>
                <c:pt idx="224">
                  <c:v>5.4816023646645196E-10</c:v>
                </c:pt>
                <c:pt idx="225">
                  <c:v>1.12583375625691E-7</c:v>
                </c:pt>
                <c:pt idx="226">
                  <c:v>5.1371441796843303E-8</c:v>
                </c:pt>
                <c:pt idx="227">
                  <c:v>6.7992414611339803E-9</c:v>
                </c:pt>
                <c:pt idx="228">
                  <c:v>9.7499158242886707E-9</c:v>
                </c:pt>
                <c:pt idx="229">
                  <c:v>2.2576229917216501E-7</c:v>
                </c:pt>
                <c:pt idx="230">
                  <c:v>1.6261857996837999E-9</c:v>
                </c:pt>
                <c:pt idx="231">
                  <c:v>1.35883862487666E-8</c:v>
                </c:pt>
                <c:pt idx="232">
                  <c:v>8.9042521948180501E-9</c:v>
                </c:pt>
                <c:pt idx="233">
                  <c:v>2.3236900037180501E-8</c:v>
                </c:pt>
                <c:pt idx="234">
                  <c:v>4.09998636504298E-10</c:v>
                </c:pt>
                <c:pt idx="235">
                  <c:v>4.5015167537139799E-9</c:v>
                </c:pt>
                <c:pt idx="236">
                  <c:v>1.6532122982580199E-9</c:v>
                </c:pt>
                <c:pt idx="237">
                  <c:v>9.3945572288633403E-11</c:v>
                </c:pt>
                <c:pt idx="238">
                  <c:v>3.03735300032843E-7</c:v>
                </c:pt>
                <c:pt idx="239">
                  <c:v>4.9759497393552702E-8</c:v>
                </c:pt>
                <c:pt idx="240">
                  <c:v>2.8361554219700001E-8</c:v>
                </c:pt>
                <c:pt idx="241">
                  <c:v>2.4980672137027698E-9</c:v>
                </c:pt>
                <c:pt idx="242">
                  <c:v>5.2723244600888898E-8</c:v>
                </c:pt>
                <c:pt idx="243">
                  <c:v>6.9618557616579503E-9</c:v>
                </c:pt>
                <c:pt idx="244">
                  <c:v>2.2642995092532301E-7</c:v>
                </c:pt>
                <c:pt idx="245">
                  <c:v>2.9515160672266401E-8</c:v>
                </c:pt>
                <c:pt idx="246">
                  <c:v>1.0303909785175E-8</c:v>
                </c:pt>
                <c:pt idx="247">
                  <c:v>1.86007483996362E-9</c:v>
                </c:pt>
                <c:pt idx="248">
                  <c:v>1.9976944991021399E-7</c:v>
                </c:pt>
                <c:pt idx="249">
                  <c:v>1.1627964217600499E-8</c:v>
                </c:pt>
                <c:pt idx="250">
                  <c:v>7.3092088231014198E-9</c:v>
                </c:pt>
                <c:pt idx="251">
                  <c:v>7.72838143291683E-11</c:v>
                </c:pt>
                <c:pt idx="252">
                  <c:v>1.54594755518766E-8</c:v>
                </c:pt>
                <c:pt idx="253">
                  <c:v>4.1849570875897602E-11</c:v>
                </c:pt>
                <c:pt idx="254">
                  <c:v>7.7770658304179906E-9</c:v>
                </c:pt>
                <c:pt idx="255">
                  <c:v>1.0516646783317599E-7</c:v>
                </c:pt>
                <c:pt idx="256">
                  <c:v>3.6772542773224502E-9</c:v>
                </c:pt>
                <c:pt idx="257">
                  <c:v>3.7158683696854499E-8</c:v>
                </c:pt>
                <c:pt idx="258">
                  <c:v>1.2673140747628299E-7</c:v>
                </c:pt>
                <c:pt idx="259">
                  <c:v>9.0930012420975701E-9</c:v>
                </c:pt>
                <c:pt idx="260">
                  <c:v>4.0198402003306703E-2</c:v>
                </c:pt>
                <c:pt idx="261">
                  <c:v>2.0380352773020602E-6</c:v>
                </c:pt>
                <c:pt idx="262">
                  <c:v>1.91745127870186E-8</c:v>
                </c:pt>
                <c:pt idx="263">
                  <c:v>8.7122405930693895E-7</c:v>
                </c:pt>
                <c:pt idx="264">
                  <c:v>3.1023381153759898E-9</c:v>
                </c:pt>
                <c:pt idx="265">
                  <c:v>6.2501231478749906E-8</c:v>
                </c:pt>
                <c:pt idx="266">
                  <c:v>1.0275940775223399E-7</c:v>
                </c:pt>
                <c:pt idx="267">
                  <c:v>2.99071702650395E-8</c:v>
                </c:pt>
                <c:pt idx="268">
                  <c:v>7.5794236885372096E-9</c:v>
                </c:pt>
                <c:pt idx="269">
                  <c:v>2.4527274250237699E-9</c:v>
                </c:pt>
                <c:pt idx="270">
                  <c:v>1.55872155619185E-9</c:v>
                </c:pt>
                <c:pt idx="271">
                  <c:v>2.5403214867154602E-9</c:v>
                </c:pt>
                <c:pt idx="272">
                  <c:v>4.7775499243585296E-9</c:v>
                </c:pt>
                <c:pt idx="273">
                  <c:v>1.2514567999730401E-9</c:v>
                </c:pt>
                <c:pt idx="274">
                  <c:v>6.0450054821026403E-9</c:v>
                </c:pt>
                <c:pt idx="275">
                  <c:v>5.2432217803308496E-10</c:v>
                </c:pt>
                <c:pt idx="276">
                  <c:v>1.4709528244970099E-7</c:v>
                </c:pt>
                <c:pt idx="277">
                  <c:v>9.9298531920840794E-10</c:v>
                </c:pt>
                <c:pt idx="278">
                  <c:v>3.8889783764134899E-10</c:v>
                </c:pt>
                <c:pt idx="279">
                  <c:v>3.0484706474138898E-9</c:v>
                </c:pt>
                <c:pt idx="280">
                  <c:v>4.9821529969919196E-10</c:v>
                </c:pt>
                <c:pt idx="281">
                  <c:v>3.4499945890656201E-9</c:v>
                </c:pt>
                <c:pt idx="282">
                  <c:v>1.4401028118587E-8</c:v>
                </c:pt>
                <c:pt idx="283">
                  <c:v>2.8735205798740401E-8</c:v>
                </c:pt>
                <c:pt idx="284">
                  <c:v>6.5346351165847496E-10</c:v>
                </c:pt>
                <c:pt idx="285">
                  <c:v>6.7170362306773999E-9</c:v>
                </c:pt>
                <c:pt idx="286">
                  <c:v>3.3130605722875899E-9</c:v>
                </c:pt>
                <c:pt idx="287">
                  <c:v>7.6103934898226497E-8</c:v>
                </c:pt>
                <c:pt idx="288">
                  <c:v>3.2167857499669598E-9</c:v>
                </c:pt>
                <c:pt idx="289">
                  <c:v>7.0029922320255497E-9</c:v>
                </c:pt>
                <c:pt idx="290">
                  <c:v>7.3639620134536304E-9</c:v>
                </c:pt>
                <c:pt idx="291">
                  <c:v>1.12075513692113E-9</c:v>
                </c:pt>
                <c:pt idx="292">
                  <c:v>4.0742128156043997E-9</c:v>
                </c:pt>
                <c:pt idx="293">
                  <c:v>5.7774228308450798E-8</c:v>
                </c:pt>
                <c:pt idx="294">
                  <c:v>1.4578481153933701E-8</c:v>
                </c:pt>
                <c:pt idx="295">
                  <c:v>4.94510072757815E-9</c:v>
                </c:pt>
                <c:pt idx="296">
                  <c:v>1.12401072394423E-8</c:v>
                </c:pt>
                <c:pt idx="297">
                  <c:v>1.82615382036676E-7</c:v>
                </c:pt>
                <c:pt idx="298">
                  <c:v>7.4709872964465301E-8</c:v>
                </c:pt>
                <c:pt idx="299">
                  <c:v>3.9635013648265704E-9</c:v>
                </c:pt>
                <c:pt idx="300">
                  <c:v>8.3010917786334207E-9</c:v>
                </c:pt>
                <c:pt idx="301">
                  <c:v>1.5968988108160801E-10</c:v>
                </c:pt>
                <c:pt idx="302">
                  <c:v>8.9692564710728102E-8</c:v>
                </c:pt>
                <c:pt idx="303">
                  <c:v>2.03294992706361E-10</c:v>
                </c:pt>
                <c:pt idx="304">
                  <c:v>3.8192297873767498E-10</c:v>
                </c:pt>
                <c:pt idx="305">
                  <c:v>8.5808991078103199E-10</c:v>
                </c:pt>
                <c:pt idx="306">
                  <c:v>6.6295783778203296E-11</c:v>
                </c:pt>
                <c:pt idx="307">
                  <c:v>2.2427170450525702E-8</c:v>
                </c:pt>
                <c:pt idx="308">
                  <c:v>3.6726837185593199E-2</c:v>
                </c:pt>
                <c:pt idx="309">
                  <c:v>1.9832311031731201E-7</c:v>
                </c:pt>
                <c:pt idx="310">
                  <c:v>3.3250654685976801E-9</c:v>
                </c:pt>
                <c:pt idx="311">
                  <c:v>4.8833278775526898E-9</c:v>
                </c:pt>
                <c:pt idx="312">
                  <c:v>4.3107230454317304E-9</c:v>
                </c:pt>
                <c:pt idx="313">
                  <c:v>6.1302885274152697E-9</c:v>
                </c:pt>
                <c:pt idx="314">
                  <c:v>4.3151128037406096E-9</c:v>
                </c:pt>
                <c:pt idx="315">
                  <c:v>1.3410693953951501E-9</c:v>
                </c:pt>
                <c:pt idx="316">
                  <c:v>3.3605669435987499E-9</c:v>
                </c:pt>
                <c:pt idx="317">
                  <c:v>1.1389599397724099E-10</c:v>
                </c:pt>
                <c:pt idx="318">
                  <c:v>2.8091991149801899E-9</c:v>
                </c:pt>
                <c:pt idx="319">
                  <c:v>1.0599401405627901E-9</c:v>
                </c:pt>
                <c:pt idx="320">
                  <c:v>2.18307553877452E-8</c:v>
                </c:pt>
                <c:pt idx="321">
                  <c:v>3.2971138853710801E-9</c:v>
                </c:pt>
                <c:pt idx="322">
                  <c:v>4.34633535867403E-9</c:v>
                </c:pt>
                <c:pt idx="323">
                  <c:v>7.0233491854503096E-10</c:v>
                </c:pt>
                <c:pt idx="324">
                  <c:v>4.9193026168285699E-9</c:v>
                </c:pt>
                <c:pt idx="325">
                  <c:v>3.3231111946181303E-11</c:v>
                </c:pt>
                <c:pt idx="326">
                  <c:v>1.82235400994491E-8</c:v>
                </c:pt>
                <c:pt idx="327">
                  <c:v>2.7177809621575199E-8</c:v>
                </c:pt>
                <c:pt idx="328">
                  <c:v>5.9544791202924402E-8</c:v>
                </c:pt>
                <c:pt idx="329">
                  <c:v>9.8081121658438605E-8</c:v>
                </c:pt>
                <c:pt idx="330">
                  <c:v>1.5803177761153901E-8</c:v>
                </c:pt>
                <c:pt idx="331">
                  <c:v>5.1781116526695899E-9</c:v>
                </c:pt>
                <c:pt idx="332">
                  <c:v>7.0063964717777304E-10</c:v>
                </c:pt>
                <c:pt idx="333">
                  <c:v>1.5269521797420801E-8</c:v>
                </c:pt>
                <c:pt idx="334">
                  <c:v>4.5032591403850799E-10</c:v>
                </c:pt>
                <c:pt idx="335">
                  <c:v>4.1718918105041196E-9</c:v>
                </c:pt>
                <c:pt idx="336">
                  <c:v>2.0304823089823201E-9</c:v>
                </c:pt>
                <c:pt idx="337">
                  <c:v>5.7468972010967898E-9</c:v>
                </c:pt>
                <c:pt idx="338">
                  <c:v>3.0369386310491001E-8</c:v>
                </c:pt>
                <c:pt idx="339">
                  <c:v>2.9062958915392399E-9</c:v>
                </c:pt>
                <c:pt idx="340">
                  <c:v>2.2143367158839599E-11</c:v>
                </c:pt>
                <c:pt idx="341">
                  <c:v>4.2213005901320001E-11</c:v>
                </c:pt>
                <c:pt idx="342">
                  <c:v>0.159351202595062</c:v>
                </c:pt>
                <c:pt idx="343">
                  <c:v>7.8242365876424205E-2</c:v>
                </c:pt>
                <c:pt idx="344">
                  <c:v>8.2817292626708006E-2</c:v>
                </c:pt>
                <c:pt idx="345">
                  <c:v>9.0663336184573701E-2</c:v>
                </c:pt>
                <c:pt idx="346">
                  <c:v>1.17826638079518E-9</c:v>
                </c:pt>
                <c:pt idx="347">
                  <c:v>1.05221596805929E-10</c:v>
                </c:pt>
                <c:pt idx="348">
                  <c:v>4.9488002093955097E-10</c:v>
                </c:pt>
                <c:pt idx="349">
                  <c:v>4.7652190944173898E-9</c:v>
                </c:pt>
                <c:pt idx="350">
                  <c:v>2.85318449644583E-9</c:v>
                </c:pt>
                <c:pt idx="351">
                  <c:v>1.2961035712246799E-10</c:v>
                </c:pt>
                <c:pt idx="352">
                  <c:v>4.2765137367696601E-3</c:v>
                </c:pt>
                <c:pt idx="353">
                  <c:v>4.7711156060481403E-6</c:v>
                </c:pt>
                <c:pt idx="354">
                  <c:v>7.7193801682916099E-7</c:v>
                </c:pt>
                <c:pt idx="355">
                  <c:v>5.1341131347178199E-7</c:v>
                </c:pt>
                <c:pt idx="356">
                  <c:v>2.4256777472531701E-8</c:v>
                </c:pt>
                <c:pt idx="357">
                  <c:v>5.82544564811645E-9</c:v>
                </c:pt>
                <c:pt idx="358">
                  <c:v>2.5561837225934501E-9</c:v>
                </c:pt>
                <c:pt idx="359">
                  <c:v>4.1302576978248101E-10</c:v>
                </c:pt>
                <c:pt idx="360">
                  <c:v>4.9887713525748899E-9</c:v>
                </c:pt>
                <c:pt idx="361">
                  <c:v>7.6012958577123398E-9</c:v>
                </c:pt>
                <c:pt idx="362">
                  <c:v>1.9793955324046899E-9</c:v>
                </c:pt>
                <c:pt idx="363">
                  <c:v>1.62204626365301E-8</c:v>
                </c:pt>
                <c:pt idx="364">
                  <c:v>6.8529697418702896E-8</c:v>
                </c:pt>
                <c:pt idx="365">
                  <c:v>2.1099513984549699E-9</c:v>
                </c:pt>
                <c:pt idx="366">
                  <c:v>1.2762081624116399E-8</c:v>
                </c:pt>
                <c:pt idx="367">
                  <c:v>1.26141779014324E-9</c:v>
                </c:pt>
                <c:pt idx="368">
                  <c:v>2.00149715739069E-10</c:v>
                </c:pt>
                <c:pt idx="369">
                  <c:v>1.90663688225393E-7</c:v>
                </c:pt>
                <c:pt idx="370">
                  <c:v>0.121860281506373</c:v>
                </c:pt>
                <c:pt idx="371">
                  <c:v>0.21019680544434799</c:v>
                </c:pt>
                <c:pt idx="372">
                  <c:v>0.106043284905547</c:v>
                </c:pt>
                <c:pt idx="373">
                  <c:v>9.3979028973516704E-2</c:v>
                </c:pt>
                <c:pt idx="374">
                  <c:v>1.43016563075571E-7</c:v>
                </c:pt>
                <c:pt idx="375">
                  <c:v>3.5433591957065197E-7</c:v>
                </c:pt>
                <c:pt idx="376">
                  <c:v>4.1528618732677901E-7</c:v>
                </c:pt>
                <c:pt idx="377">
                  <c:v>1.82150024430031E-9</c:v>
                </c:pt>
                <c:pt idx="378">
                  <c:v>9.9718304796715194E-6</c:v>
                </c:pt>
                <c:pt idx="379">
                  <c:v>1.1905609039637399E-5</c:v>
                </c:pt>
                <c:pt idx="380">
                  <c:v>2.7031332787787399E-9</c:v>
                </c:pt>
                <c:pt idx="381">
                  <c:v>1.3694407536023199E-7</c:v>
                </c:pt>
                <c:pt idx="382">
                  <c:v>2.95375115318531E-9</c:v>
                </c:pt>
                <c:pt idx="383">
                  <c:v>4.2887854037680399E-8</c:v>
                </c:pt>
                <c:pt idx="384">
                  <c:v>4.6368747216075997E-9</c:v>
                </c:pt>
                <c:pt idx="385">
                  <c:v>6.2124484138246997E-9</c:v>
                </c:pt>
                <c:pt idx="386">
                  <c:v>4.4761777241706504E-9</c:v>
                </c:pt>
                <c:pt idx="387">
                  <c:v>5.00278579651368E-9</c:v>
                </c:pt>
                <c:pt idx="388">
                  <c:v>6.4102196586081098E-10</c:v>
                </c:pt>
                <c:pt idx="389">
                  <c:v>1.5089588541280101E-10</c:v>
                </c:pt>
                <c:pt idx="390">
                  <c:v>2.2956085298763801E-8</c:v>
                </c:pt>
                <c:pt idx="391">
                  <c:v>2.0305324325539899E-9</c:v>
                </c:pt>
                <c:pt idx="392">
                  <c:v>9.5803870006668806E-10</c:v>
                </c:pt>
                <c:pt idx="393">
                  <c:v>2.4957977116529099E-10</c:v>
                </c:pt>
                <c:pt idx="394">
                  <c:v>4.6401927113560497E-8</c:v>
                </c:pt>
                <c:pt idx="395">
                  <c:v>2.0565064529551101E-10</c:v>
                </c:pt>
                <c:pt idx="396">
                  <c:v>9.6481226280256E-11</c:v>
                </c:pt>
                <c:pt idx="397">
                  <c:v>1.59464376201264E-9</c:v>
                </c:pt>
                <c:pt idx="398">
                  <c:v>1.1226640000634E-9</c:v>
                </c:pt>
                <c:pt idx="399">
                  <c:v>7.2960880385186604E-7</c:v>
                </c:pt>
                <c:pt idx="400">
                  <c:v>8.3068555039424398E-10</c:v>
                </c:pt>
                <c:pt idx="401">
                  <c:v>1.6814728422429E-8</c:v>
                </c:pt>
                <c:pt idx="402">
                  <c:v>1.01722158408872E-9</c:v>
                </c:pt>
                <c:pt idx="403">
                  <c:v>2.4841791593879599E-8</c:v>
                </c:pt>
                <c:pt idx="404">
                  <c:v>4.0468097508543298E-9</c:v>
                </c:pt>
                <c:pt idx="405">
                  <c:v>6.7031651901640897E-10</c:v>
                </c:pt>
                <c:pt idx="406">
                  <c:v>4.53499014350914E-7</c:v>
                </c:pt>
                <c:pt idx="407">
                  <c:v>1.25514918399583E-9</c:v>
                </c:pt>
                <c:pt idx="408">
                  <c:v>9.4823537376368202E-8</c:v>
                </c:pt>
                <c:pt idx="409">
                  <c:v>5.20255739847332E-10</c:v>
                </c:pt>
                <c:pt idx="410">
                  <c:v>3.9363457679285598E-9</c:v>
                </c:pt>
                <c:pt idx="411">
                  <c:v>4.1305107024737798E-8</c:v>
                </c:pt>
                <c:pt idx="412">
                  <c:v>1.28103472297794E-8</c:v>
                </c:pt>
                <c:pt idx="413">
                  <c:v>1.79645444148088E-9</c:v>
                </c:pt>
                <c:pt idx="414">
                  <c:v>1.4966720331195201E-8</c:v>
                </c:pt>
                <c:pt idx="415">
                  <c:v>1.73822468946511E-8</c:v>
                </c:pt>
                <c:pt idx="416">
                  <c:v>1.33259823448027E-11</c:v>
                </c:pt>
                <c:pt idx="417">
                  <c:v>5.6624593735383205E-10</c:v>
                </c:pt>
                <c:pt idx="418">
                  <c:v>2.5772448400650799E-10</c:v>
                </c:pt>
                <c:pt idx="419">
                  <c:v>4.7549226270995299E-9</c:v>
                </c:pt>
                <c:pt idx="420">
                  <c:v>5.7435833594076E-11</c:v>
                </c:pt>
                <c:pt idx="421">
                  <c:v>6.6214114704888996E-11</c:v>
                </c:pt>
                <c:pt idx="422">
                  <c:v>5.6810695484833798E-10</c:v>
                </c:pt>
                <c:pt idx="423">
                  <c:v>1.1858462802528201E-9</c:v>
                </c:pt>
                <c:pt idx="424">
                  <c:v>1.21264584802399E-8</c:v>
                </c:pt>
                <c:pt idx="425">
                  <c:v>7.4219354242573704E-9</c:v>
                </c:pt>
                <c:pt idx="426">
                  <c:v>6.4451946199994104E-8</c:v>
                </c:pt>
                <c:pt idx="427">
                  <c:v>2.3316352013447799E-9</c:v>
                </c:pt>
                <c:pt idx="428">
                  <c:v>8.4788789687807199E-8</c:v>
                </c:pt>
                <c:pt idx="429">
                  <c:v>3.6013814443821399E-9</c:v>
                </c:pt>
                <c:pt idx="430">
                  <c:v>1.0446868752561401E-9</c:v>
                </c:pt>
                <c:pt idx="431">
                  <c:v>2.2373431773233401E-10</c:v>
                </c:pt>
                <c:pt idx="432">
                  <c:v>1.4180395054174899E-8</c:v>
                </c:pt>
                <c:pt idx="433">
                  <c:v>2.1410228951352801E-10</c:v>
                </c:pt>
                <c:pt idx="434">
                  <c:v>2.9390927718766302E-11</c:v>
                </c:pt>
                <c:pt idx="435">
                  <c:v>4.9750182282509698E-8</c:v>
                </c:pt>
                <c:pt idx="436">
                  <c:v>8.6013113593868704E-10</c:v>
                </c:pt>
                <c:pt idx="437">
                  <c:v>8.4258193931044796E-8</c:v>
                </c:pt>
                <c:pt idx="438">
                  <c:v>1.9318320238264598E-8</c:v>
                </c:pt>
                <c:pt idx="439">
                  <c:v>3.1887369582839998E-8</c:v>
                </c:pt>
                <c:pt idx="440">
                  <c:v>6.3964284183226601E-9</c:v>
                </c:pt>
                <c:pt idx="441">
                  <c:v>7.0296594963768706E-8</c:v>
                </c:pt>
                <c:pt idx="442">
                  <c:v>2.9077576325364399E-10</c:v>
                </c:pt>
                <c:pt idx="443">
                  <c:v>2.8234958533876201E-9</c:v>
                </c:pt>
                <c:pt idx="444">
                  <c:v>1.5000806902315599E-9</c:v>
                </c:pt>
                <c:pt idx="445">
                  <c:v>1.31542489695425E-8</c:v>
                </c:pt>
                <c:pt idx="446">
                  <c:v>9.1866171091614694E-11</c:v>
                </c:pt>
                <c:pt idx="447">
                  <c:v>1.12047271591965E-8</c:v>
                </c:pt>
                <c:pt idx="448">
                  <c:v>1.53145689165996E-9</c:v>
                </c:pt>
                <c:pt idx="449">
                  <c:v>1.4446410914453599E-8</c:v>
                </c:pt>
                <c:pt idx="450">
                  <c:v>4.7864158645192502E-11</c:v>
                </c:pt>
                <c:pt idx="451">
                  <c:v>4.02670372305376E-10</c:v>
                </c:pt>
                <c:pt idx="452">
                  <c:v>6.8028947568588097E-10</c:v>
                </c:pt>
                <c:pt idx="453">
                  <c:v>3.0759370449986799E-8</c:v>
                </c:pt>
                <c:pt idx="454">
                  <c:v>1.1018844256701101E-9</c:v>
                </c:pt>
                <c:pt idx="455">
                  <c:v>5.1841852711442698E-10</c:v>
                </c:pt>
                <c:pt idx="456">
                  <c:v>3.07959947354717E-9</c:v>
                </c:pt>
                <c:pt idx="457">
                  <c:v>6.9629247618474102E-9</c:v>
                </c:pt>
                <c:pt idx="458">
                  <c:v>3.56044135050659E-9</c:v>
                </c:pt>
                <c:pt idx="459">
                  <c:v>2.3507080717519799E-8</c:v>
                </c:pt>
                <c:pt idx="460">
                  <c:v>1.52250092911807E-10</c:v>
                </c:pt>
                <c:pt idx="461">
                  <c:v>1.1723914153744899E-8</c:v>
                </c:pt>
                <c:pt idx="462">
                  <c:v>3.6322809505759999E-9</c:v>
                </c:pt>
                <c:pt idx="463">
                  <c:v>1.8038750704190001E-10</c:v>
                </c:pt>
                <c:pt idx="464">
                  <c:v>4.2041051539636698E-10</c:v>
                </c:pt>
                <c:pt idx="465">
                  <c:v>5.3552351779917596E-10</c:v>
                </c:pt>
                <c:pt idx="466">
                  <c:v>6.3450923688685601E-9</c:v>
                </c:pt>
                <c:pt idx="467">
                  <c:v>2.0975092092219301E-9</c:v>
                </c:pt>
                <c:pt idx="468">
                  <c:v>1.95193971457952E-9</c:v>
                </c:pt>
                <c:pt idx="469">
                  <c:v>1.8356285122387701E-9</c:v>
                </c:pt>
                <c:pt idx="470">
                  <c:v>1.5669379001863999E-9</c:v>
                </c:pt>
                <c:pt idx="471">
                  <c:v>3.8086342324294701E-10</c:v>
                </c:pt>
                <c:pt idx="472">
                  <c:v>2.34135910873248E-9</c:v>
                </c:pt>
                <c:pt idx="473">
                  <c:v>8.8309640871512103E-10</c:v>
                </c:pt>
                <c:pt idx="474">
                  <c:v>1.01202354596979E-10</c:v>
                </c:pt>
                <c:pt idx="475">
                  <c:v>9.3239940761597608E-9</c:v>
                </c:pt>
                <c:pt idx="476">
                  <c:v>3.7723149698423102E-11</c:v>
                </c:pt>
                <c:pt idx="477">
                  <c:v>1.22750087162158E-9</c:v>
                </c:pt>
                <c:pt idx="478">
                  <c:v>2.1376009812176699E-10</c:v>
                </c:pt>
                <c:pt idx="479">
                  <c:v>9.4558706777136108E-9</c:v>
                </c:pt>
                <c:pt idx="480">
                  <c:v>8.2138219387657692E-9</c:v>
                </c:pt>
                <c:pt idx="481">
                  <c:v>2.8448010683838801E-9</c:v>
                </c:pt>
                <c:pt idx="482">
                  <c:v>7.1650061453248501E-8</c:v>
                </c:pt>
                <c:pt idx="483">
                  <c:v>3.0500383778616899E-9</c:v>
                </c:pt>
                <c:pt idx="484">
                  <c:v>2.07706127972727E-9</c:v>
                </c:pt>
                <c:pt idx="485">
                  <c:v>8.6144129240649002E-10</c:v>
                </c:pt>
                <c:pt idx="486">
                  <c:v>5.7809765160046201E-10</c:v>
                </c:pt>
                <c:pt idx="487">
                  <c:v>1.01739432161242E-10</c:v>
                </c:pt>
                <c:pt idx="488">
                  <c:v>2.96802750223547E-10</c:v>
                </c:pt>
                <c:pt idx="489">
                  <c:v>9.8480547165042293E-9</c:v>
                </c:pt>
                <c:pt idx="490">
                  <c:v>1.8166167085188201E-11</c:v>
                </c:pt>
                <c:pt idx="491">
                  <c:v>8.8328693860576904E-12</c:v>
                </c:pt>
                <c:pt idx="492">
                  <c:v>2.4278600999080001E-9</c:v>
                </c:pt>
                <c:pt idx="493">
                  <c:v>2.3270926865206299E-10</c:v>
                </c:pt>
                <c:pt idx="494">
                  <c:v>5.0398705592869801E-9</c:v>
                </c:pt>
                <c:pt idx="495">
                  <c:v>1.2335916480970001E-9</c:v>
                </c:pt>
                <c:pt idx="496">
                  <c:v>1.7767011161086899E-8</c:v>
                </c:pt>
                <c:pt idx="497">
                  <c:v>8.8719415752170596E-9</c:v>
                </c:pt>
                <c:pt idx="498">
                  <c:v>1.57165910157995E-7</c:v>
                </c:pt>
                <c:pt idx="499">
                  <c:v>3.3683773371413599E-10</c:v>
                </c:pt>
                <c:pt idx="500">
                  <c:v>1.83402629269534E-10</c:v>
                </c:pt>
                <c:pt idx="501">
                  <c:v>8.4479840289532097E-10</c:v>
                </c:pt>
                <c:pt idx="502">
                  <c:v>1.17225259512679E-8</c:v>
                </c:pt>
                <c:pt idx="503">
                  <c:v>0.238218423027002</c:v>
                </c:pt>
                <c:pt idx="504">
                  <c:v>0.228847962137009</c:v>
                </c:pt>
                <c:pt idx="505">
                  <c:v>1.5623208002775701E-9</c:v>
                </c:pt>
                <c:pt idx="506">
                  <c:v>1.2811110914094299E-8</c:v>
                </c:pt>
                <c:pt idx="507">
                  <c:v>4.8087739338221498E-9</c:v>
                </c:pt>
                <c:pt idx="508">
                  <c:v>3.8675489993026599E-2</c:v>
                </c:pt>
                <c:pt idx="509">
                  <c:v>3.6523345496584599E-2</c:v>
                </c:pt>
                <c:pt idx="510">
                  <c:v>7.3378488121963299E-10</c:v>
                </c:pt>
                <c:pt idx="511">
                  <c:v>2.2017554733732798E-2</c:v>
                </c:pt>
                <c:pt idx="512">
                  <c:v>2.91191133478544E-7</c:v>
                </c:pt>
                <c:pt idx="513">
                  <c:v>1.2116288769966099E-8</c:v>
                </c:pt>
                <c:pt idx="514">
                  <c:v>4.7675851345358897E-10</c:v>
                </c:pt>
                <c:pt idx="515">
                  <c:v>1.63157248685846E-9</c:v>
                </c:pt>
                <c:pt idx="516">
                  <c:v>5.1883126176419399E-7</c:v>
                </c:pt>
                <c:pt idx="517">
                  <c:v>9.6226736204584708E-6</c:v>
                </c:pt>
                <c:pt idx="518">
                  <c:v>1.8779713636738699E-9</c:v>
                </c:pt>
                <c:pt idx="519">
                  <c:v>3.8037624622150903E-9</c:v>
                </c:pt>
                <c:pt idx="520">
                  <c:v>1.7427468849659201E-8</c:v>
                </c:pt>
                <c:pt idx="521">
                  <c:v>6.0084475995755599E-10</c:v>
                </c:pt>
                <c:pt idx="522">
                  <c:v>8.8110614680577598E-10</c:v>
                </c:pt>
                <c:pt idx="523">
                  <c:v>4.9376665903754005E-10</c:v>
                </c:pt>
                <c:pt idx="524">
                  <c:v>1.10697127445655E-7</c:v>
                </c:pt>
                <c:pt idx="525">
                  <c:v>3.7947011478861702E-10</c:v>
                </c:pt>
                <c:pt idx="526">
                  <c:v>7.4896559491745398E-9</c:v>
                </c:pt>
                <c:pt idx="527">
                  <c:v>2.80631655243519E-9</c:v>
                </c:pt>
                <c:pt idx="528">
                  <c:v>1.2970280156726799E-10</c:v>
                </c:pt>
                <c:pt idx="529">
                  <c:v>1.50303204552688E-9</c:v>
                </c:pt>
                <c:pt idx="530">
                  <c:v>1.0222536785474699E-9</c:v>
                </c:pt>
                <c:pt idx="531">
                  <c:v>5.3131035154949303E-10</c:v>
                </c:pt>
                <c:pt idx="532">
                  <c:v>1.23108649763322E-9</c:v>
                </c:pt>
                <c:pt idx="533">
                  <c:v>1.7136457126127699E-10</c:v>
                </c:pt>
                <c:pt idx="534">
                  <c:v>7.8277271062278695E-11</c:v>
                </c:pt>
                <c:pt idx="535">
                  <c:v>8.9202924071536006E-9</c:v>
                </c:pt>
                <c:pt idx="536">
                  <c:v>9.2310603194505295E-9</c:v>
                </c:pt>
                <c:pt idx="537">
                  <c:v>1.38877008221401E-8</c:v>
                </c:pt>
                <c:pt idx="538">
                  <c:v>1.27852626386211E-8</c:v>
                </c:pt>
                <c:pt idx="539">
                  <c:v>1.80341737460241E-7</c:v>
                </c:pt>
                <c:pt idx="540">
                  <c:v>9.3074922772500096E-8</c:v>
                </c:pt>
                <c:pt idx="541">
                  <c:v>3.6958733730526998E-7</c:v>
                </c:pt>
                <c:pt idx="542">
                  <c:v>2.2511133587961702E-8</c:v>
                </c:pt>
                <c:pt idx="543">
                  <c:v>8.0466210518529597E-8</c:v>
                </c:pt>
                <c:pt idx="544">
                  <c:v>1.6521093448252299E-7</c:v>
                </c:pt>
                <c:pt idx="545">
                  <c:v>1.9223465645967999E-9</c:v>
                </c:pt>
                <c:pt idx="546">
                  <c:v>4.1974475963707998E-10</c:v>
                </c:pt>
                <c:pt idx="547">
                  <c:v>2.0947258676013099E-8</c:v>
                </c:pt>
                <c:pt idx="548">
                  <c:v>1.25217061410392E-9</c:v>
                </c:pt>
                <c:pt idx="549">
                  <c:v>1.5195820130765199E-9</c:v>
                </c:pt>
                <c:pt idx="550">
                  <c:v>4.55256005870876E-8</c:v>
                </c:pt>
                <c:pt idx="551">
                  <c:v>1.8831763760726199E-8</c:v>
                </c:pt>
                <c:pt idx="552">
                  <c:v>4.4495912454447599E-9</c:v>
                </c:pt>
                <c:pt idx="553">
                  <c:v>8.0074838697047398E-10</c:v>
                </c:pt>
                <c:pt idx="554">
                  <c:v>1.06161340920356E-9</c:v>
                </c:pt>
                <c:pt idx="555">
                  <c:v>6.9530580402669703E-11</c:v>
                </c:pt>
                <c:pt idx="556">
                  <c:v>3.2226053409490998E-8</c:v>
                </c:pt>
                <c:pt idx="557">
                  <c:v>9.4864197037089897E-9</c:v>
                </c:pt>
                <c:pt idx="558">
                  <c:v>1.7867509752195399E-10</c:v>
                </c:pt>
                <c:pt idx="559">
                  <c:v>4.5025832860783601E-10</c:v>
                </c:pt>
                <c:pt idx="560">
                  <c:v>8.0226554083432104E-11</c:v>
                </c:pt>
                <c:pt idx="561">
                  <c:v>7.8947169464292998E-11</c:v>
                </c:pt>
                <c:pt idx="562">
                  <c:v>1.5634895470315399E-10</c:v>
                </c:pt>
                <c:pt idx="563">
                  <c:v>4.6125634036285497E-9</c:v>
                </c:pt>
                <c:pt idx="564">
                  <c:v>1.37918314925494E-9</c:v>
                </c:pt>
                <c:pt idx="565">
                  <c:v>9.4830040621697401E-11</c:v>
                </c:pt>
                <c:pt idx="566">
                  <c:v>3.2725707485209898E-10</c:v>
                </c:pt>
                <c:pt idx="567">
                  <c:v>1.7096459683338099E-9</c:v>
                </c:pt>
                <c:pt idx="568">
                  <c:v>3.3972278176724598E-9</c:v>
                </c:pt>
                <c:pt idx="569">
                  <c:v>5.2218375566440203E-8</c:v>
                </c:pt>
                <c:pt idx="570">
                  <c:v>9.4887457078473791E-10</c:v>
                </c:pt>
                <c:pt idx="571">
                  <c:v>2.28925915642253E-8</c:v>
                </c:pt>
                <c:pt idx="572">
                  <c:v>6.0187667774647897E-10</c:v>
                </c:pt>
                <c:pt idx="573">
                  <c:v>1.16788937453984E-9</c:v>
                </c:pt>
                <c:pt idx="574">
                  <c:v>3.1582309693049498E-8</c:v>
                </c:pt>
                <c:pt idx="575">
                  <c:v>2.3196773804646101E-8</c:v>
                </c:pt>
                <c:pt idx="576">
                  <c:v>1.01168789008022E-8</c:v>
                </c:pt>
                <c:pt idx="577">
                  <c:v>3.6788960100833902E-7</c:v>
                </c:pt>
                <c:pt idx="578">
                  <c:v>1.08964232782914E-6</c:v>
                </c:pt>
                <c:pt idx="579">
                  <c:v>1.7543058572867299E-7</c:v>
                </c:pt>
                <c:pt idx="580">
                  <c:v>1.2456905644709699E-8</c:v>
                </c:pt>
                <c:pt idx="581">
                  <c:v>4.7814211788969601E-9</c:v>
                </c:pt>
                <c:pt idx="582">
                  <c:v>4.0076734437115498E-8</c:v>
                </c:pt>
                <c:pt idx="583">
                  <c:v>3.2140201996259999E-8</c:v>
                </c:pt>
                <c:pt idx="584">
                  <c:v>9.8902002230575898E-10</c:v>
                </c:pt>
                <c:pt idx="585">
                  <c:v>5.1471977153974098E-5</c:v>
                </c:pt>
                <c:pt idx="586">
                  <c:v>0.17994710979289799</c:v>
                </c:pt>
                <c:pt idx="587">
                  <c:v>0.41270525976459299</c:v>
                </c:pt>
                <c:pt idx="588">
                  <c:v>0.29135137834757902</c:v>
                </c:pt>
                <c:pt idx="589">
                  <c:v>0.10998097265510701</c:v>
                </c:pt>
                <c:pt idx="590">
                  <c:v>0.16833253065031301</c:v>
                </c:pt>
                <c:pt idx="591">
                  <c:v>4.4072659796199503E-8</c:v>
                </c:pt>
                <c:pt idx="592">
                  <c:v>2.7427036270631301E-8</c:v>
                </c:pt>
                <c:pt idx="593">
                  <c:v>1.99076418085075E-10</c:v>
                </c:pt>
                <c:pt idx="594">
                  <c:v>4.1982139646354602E-8</c:v>
                </c:pt>
                <c:pt idx="595">
                  <c:v>1.6981754288616801E-7</c:v>
                </c:pt>
                <c:pt idx="596">
                  <c:v>4.1720339544136299E-8</c:v>
                </c:pt>
                <c:pt idx="597">
                  <c:v>1.9302603389757099E-7</c:v>
                </c:pt>
                <c:pt idx="598">
                  <c:v>6.5260574651853202E-10</c:v>
                </c:pt>
                <c:pt idx="599">
                  <c:v>3.3256680104951703E-10</c:v>
                </c:pt>
                <c:pt idx="600">
                  <c:v>3.6500253792302002E-10</c:v>
                </c:pt>
                <c:pt idx="601">
                  <c:v>6.7903516548616396E-10</c:v>
                </c:pt>
                <c:pt idx="602">
                  <c:v>2.6932107415570201E-10</c:v>
                </c:pt>
                <c:pt idx="603">
                  <c:v>8.7697881884882006E-8</c:v>
                </c:pt>
                <c:pt idx="604">
                  <c:v>3.49285318276592E-9</c:v>
                </c:pt>
                <c:pt idx="605">
                  <c:v>8.8762280476112096E-10</c:v>
                </c:pt>
                <c:pt idx="606">
                  <c:v>4.8897072717680198E-8</c:v>
                </c:pt>
                <c:pt idx="607">
                  <c:v>2.2874127913949299E-8</c:v>
                </c:pt>
                <c:pt idx="608">
                  <c:v>6.0908638907550397E-8</c:v>
                </c:pt>
                <c:pt idx="609">
                  <c:v>1.02811112550219E-7</c:v>
                </c:pt>
                <c:pt idx="610">
                  <c:v>1.8753796409267899E-9</c:v>
                </c:pt>
                <c:pt idx="611">
                  <c:v>1.0578399720670199E-9</c:v>
                </c:pt>
                <c:pt idx="612">
                  <c:v>1.57842917178266E-10</c:v>
                </c:pt>
                <c:pt idx="613">
                  <c:v>1.0173575032564501E-11</c:v>
                </c:pt>
                <c:pt idx="614">
                  <c:v>2.4842495916577001E-11</c:v>
                </c:pt>
                <c:pt idx="615">
                  <c:v>6.5233692516706094E-8</c:v>
                </c:pt>
                <c:pt idx="616">
                  <c:v>5.8942568453771098E-9</c:v>
                </c:pt>
                <c:pt idx="617">
                  <c:v>5.0103360394920401E-2</c:v>
                </c:pt>
                <c:pt idx="618">
                  <c:v>9.6551343704928797E-11</c:v>
                </c:pt>
                <c:pt idx="619">
                  <c:v>2.9899925718660202E-9</c:v>
                </c:pt>
                <c:pt idx="620">
                  <c:v>8.5860693213416398E-8</c:v>
                </c:pt>
                <c:pt idx="621">
                  <c:v>0.13227904445008101</c:v>
                </c:pt>
                <c:pt idx="622">
                  <c:v>8.4603908453409898E-2</c:v>
                </c:pt>
                <c:pt idx="623">
                  <c:v>0.22496689038249101</c:v>
                </c:pt>
                <c:pt idx="624">
                  <c:v>3.8511308497752701E-2</c:v>
                </c:pt>
                <c:pt idx="625">
                  <c:v>1.9660276554570799E-7</c:v>
                </c:pt>
                <c:pt idx="626">
                  <c:v>1.8065873899402901E-7</c:v>
                </c:pt>
                <c:pt idx="627">
                  <c:v>5.6336200149414997E-9</c:v>
                </c:pt>
                <c:pt idx="628">
                  <c:v>3.61996813031089E-9</c:v>
                </c:pt>
                <c:pt idx="629">
                  <c:v>0.128148279013545</c:v>
                </c:pt>
                <c:pt idx="630">
                  <c:v>8.0408058557198396E-12</c:v>
                </c:pt>
                <c:pt idx="631">
                  <c:v>9.8985016589262803E-9</c:v>
                </c:pt>
                <c:pt idx="632">
                  <c:v>1.5835443852133701E-9</c:v>
                </c:pt>
                <c:pt idx="633">
                  <c:v>1.0417602343325901E-8</c:v>
                </c:pt>
                <c:pt idx="634">
                  <c:v>1.8785752580625001E-9</c:v>
                </c:pt>
                <c:pt idx="635">
                  <c:v>1.28339184024916E-8</c:v>
                </c:pt>
                <c:pt idx="636">
                  <c:v>8.6402830434370297E-10</c:v>
                </c:pt>
                <c:pt idx="637">
                  <c:v>1.20854584486095E-10</c:v>
                </c:pt>
                <c:pt idx="638">
                  <c:v>6.3097285758061998E-9</c:v>
                </c:pt>
                <c:pt idx="639">
                  <c:v>1.66702472010413E-10</c:v>
                </c:pt>
                <c:pt idx="640">
                  <c:v>3.3872398620873702E-9</c:v>
                </c:pt>
                <c:pt idx="641">
                  <c:v>2.4706229485929501E-9</c:v>
                </c:pt>
                <c:pt idx="642">
                  <c:v>3.7094283525991301E-9</c:v>
                </c:pt>
                <c:pt idx="643">
                  <c:v>1.0781042409041199E-8</c:v>
                </c:pt>
                <c:pt idx="644">
                  <c:v>3.1746432208472199E-9</c:v>
                </c:pt>
                <c:pt idx="645">
                  <c:v>2.82120757242574E-2</c:v>
                </c:pt>
                <c:pt idx="646">
                  <c:v>6.0984035670419198E-9</c:v>
                </c:pt>
                <c:pt idx="647">
                  <c:v>1.0445964835259799E-9</c:v>
                </c:pt>
                <c:pt idx="648">
                  <c:v>3.2422165836360399E-8</c:v>
                </c:pt>
                <c:pt idx="649">
                  <c:v>7.7928281251944995E-8</c:v>
                </c:pt>
                <c:pt idx="650">
                  <c:v>5.3315190219035098E-11</c:v>
                </c:pt>
                <c:pt idx="651">
                  <c:v>3.9552686626262101E-11</c:v>
                </c:pt>
                <c:pt idx="652">
                  <c:v>8.6987386121605398E-10</c:v>
                </c:pt>
                <c:pt idx="653">
                  <c:v>6.0151783699919905E-11</c:v>
                </c:pt>
                <c:pt idx="654">
                  <c:v>1.16472284625836E-10</c:v>
                </c:pt>
                <c:pt idx="655">
                  <c:v>1.7947447684255101E-8</c:v>
                </c:pt>
                <c:pt idx="656">
                  <c:v>7.8522345776883499E-9</c:v>
                </c:pt>
                <c:pt idx="657">
                  <c:v>2.24536431620456E-11</c:v>
                </c:pt>
                <c:pt idx="658">
                  <c:v>8.7524319225125392E-9</c:v>
                </c:pt>
                <c:pt idx="659">
                  <c:v>1.3911258186822799E-9</c:v>
                </c:pt>
                <c:pt idx="660">
                  <c:v>5.3798899355482296E-9</c:v>
                </c:pt>
                <c:pt idx="661">
                  <c:v>1.4058892291224601E-9</c:v>
                </c:pt>
                <c:pt idx="662">
                  <c:v>7.3765127975800598E-9</c:v>
                </c:pt>
                <c:pt idx="663">
                  <c:v>2.86918178480587E-9</c:v>
                </c:pt>
                <c:pt idx="664">
                  <c:v>6.2252913623973998E-9</c:v>
                </c:pt>
                <c:pt idx="665">
                  <c:v>6.5830717566055904E-10</c:v>
                </c:pt>
                <c:pt idx="666">
                  <c:v>5.8952121053836601E-9</c:v>
                </c:pt>
                <c:pt idx="667">
                  <c:v>6.8762363029039498E-11</c:v>
                </c:pt>
                <c:pt idx="668">
                  <c:v>1.64197065729539E-9</c:v>
                </c:pt>
                <c:pt idx="669">
                  <c:v>1.26315584737989E-8</c:v>
                </c:pt>
                <c:pt idx="670">
                  <c:v>2.00339254227236E-10</c:v>
                </c:pt>
                <c:pt idx="671">
                  <c:v>1.6070145345161401E-8</c:v>
                </c:pt>
                <c:pt idx="672">
                  <c:v>5.4313217911391498E-10</c:v>
                </c:pt>
                <c:pt idx="673">
                  <c:v>3.8415542073048602E-8</c:v>
                </c:pt>
                <c:pt idx="674">
                  <c:v>2.7628414503023098E-10</c:v>
                </c:pt>
                <c:pt idx="675">
                  <c:v>2.4468764978486102E-9</c:v>
                </c:pt>
                <c:pt idx="676">
                  <c:v>1.8197285023344499E-9</c:v>
                </c:pt>
                <c:pt idx="677">
                  <c:v>1.02277880260747E-7</c:v>
                </c:pt>
                <c:pt idx="678">
                  <c:v>4.69941863727053E-8</c:v>
                </c:pt>
                <c:pt idx="679">
                  <c:v>1.1363522827029799E-8</c:v>
                </c:pt>
                <c:pt idx="680">
                  <c:v>8.1734926710080895E-8</c:v>
                </c:pt>
                <c:pt idx="681">
                  <c:v>3.5110821816454602E-7</c:v>
                </c:pt>
                <c:pt idx="682">
                  <c:v>3.4830749896543E-7</c:v>
                </c:pt>
                <c:pt idx="683">
                  <c:v>7.5591248867534299E-8</c:v>
                </c:pt>
                <c:pt idx="684">
                  <c:v>1.83312750502655E-9</c:v>
                </c:pt>
                <c:pt idx="685">
                  <c:v>1.4137322964919499E-9</c:v>
                </c:pt>
                <c:pt idx="686">
                  <c:v>1.6734438957961199E-8</c:v>
                </c:pt>
                <c:pt idx="687">
                  <c:v>1.8279492313512099E-8</c:v>
                </c:pt>
                <c:pt idx="688">
                  <c:v>4.01235067917312E-10</c:v>
                </c:pt>
                <c:pt idx="689">
                  <c:v>1.1234617596128201E-9</c:v>
                </c:pt>
                <c:pt idx="690">
                  <c:v>4.5856222107597901E-9</c:v>
                </c:pt>
                <c:pt idx="691">
                  <c:v>5.0610931668363202E-8</c:v>
                </c:pt>
                <c:pt idx="692">
                  <c:v>1.10681635157744E-8</c:v>
                </c:pt>
                <c:pt idx="693">
                  <c:v>3.4024569015008399E-9</c:v>
                </c:pt>
                <c:pt idx="694">
                  <c:v>2.4232723858253698E-10</c:v>
                </c:pt>
                <c:pt idx="695">
                  <c:v>5.7337602530418797E-9</c:v>
                </c:pt>
                <c:pt idx="696">
                  <c:v>8.5490111084929001E-10</c:v>
                </c:pt>
                <c:pt idx="697">
                  <c:v>1.8451284727631E-8</c:v>
                </c:pt>
                <c:pt idx="698">
                  <c:v>1.4655154069415401E-10</c:v>
                </c:pt>
                <c:pt idx="699">
                  <c:v>2.9741237920056799E-7</c:v>
                </c:pt>
                <c:pt idx="700">
                  <c:v>1.7321133845025201E-8</c:v>
                </c:pt>
                <c:pt idx="701">
                  <c:v>2.60378446886853E-9</c:v>
                </c:pt>
                <c:pt idx="702">
                  <c:v>1.3195838184122799E-9</c:v>
                </c:pt>
                <c:pt idx="703">
                  <c:v>1.4615566565682901E-10</c:v>
                </c:pt>
                <c:pt idx="704">
                  <c:v>1.01253369834599E-8</c:v>
                </c:pt>
                <c:pt idx="705">
                  <c:v>2.6118518176662299E-8</c:v>
                </c:pt>
                <c:pt idx="706">
                  <c:v>0.49881002450468298</c:v>
                </c:pt>
                <c:pt idx="707">
                  <c:v>0.58104865553515705</c:v>
                </c:pt>
                <c:pt idx="708">
                  <c:v>0.39221118231635099</c:v>
                </c:pt>
                <c:pt idx="709">
                  <c:v>2.9857492776274699E-8</c:v>
                </c:pt>
                <c:pt idx="710">
                  <c:v>3.54970484005191E-2</c:v>
                </c:pt>
                <c:pt idx="711">
                  <c:v>1.02313091461393E-7</c:v>
                </c:pt>
                <c:pt idx="712">
                  <c:v>0.44005962500866103</c:v>
                </c:pt>
                <c:pt idx="713">
                  <c:v>8.46129740091697E-2</c:v>
                </c:pt>
                <c:pt idx="714">
                  <c:v>0.12102258702326001</c:v>
                </c:pt>
                <c:pt idx="715">
                  <c:v>4.7628191957405398E-9</c:v>
                </c:pt>
                <c:pt idx="716">
                  <c:v>1.88656722922961E-10</c:v>
                </c:pt>
                <c:pt idx="717">
                  <c:v>2.1096883692068301E-9</c:v>
                </c:pt>
                <c:pt idx="718">
                  <c:v>2.1729078972081E-11</c:v>
                </c:pt>
                <c:pt idx="719">
                  <c:v>6.5625238013569197E-9</c:v>
                </c:pt>
                <c:pt idx="720">
                  <c:v>1.6607563254964099E-9</c:v>
                </c:pt>
                <c:pt idx="721">
                  <c:v>0.40640460486409802</c:v>
                </c:pt>
                <c:pt idx="722">
                  <c:v>0.30884710450061098</c:v>
                </c:pt>
                <c:pt idx="723">
                  <c:v>8.85693860356751E-10</c:v>
                </c:pt>
                <c:pt idx="724">
                  <c:v>8.1582430234610095E-11</c:v>
                </c:pt>
                <c:pt idx="725">
                  <c:v>0.38732582056249898</c:v>
                </c:pt>
                <c:pt idx="726">
                  <c:v>0.43844063383592902</c:v>
                </c:pt>
                <c:pt idx="727">
                  <c:v>2.4564167594699701E-10</c:v>
                </c:pt>
                <c:pt idx="728">
                  <c:v>6.0155644224496901E-9</c:v>
                </c:pt>
                <c:pt idx="729">
                  <c:v>0.25345727416196601</c:v>
                </c:pt>
                <c:pt idx="730">
                  <c:v>5.7996409040199302E-9</c:v>
                </c:pt>
                <c:pt idx="731">
                  <c:v>0.231810846668183</c:v>
                </c:pt>
                <c:pt idx="732">
                  <c:v>5.5516820438229302E-3</c:v>
                </c:pt>
                <c:pt idx="733">
                  <c:v>1.4846671736219201E-2</c:v>
                </c:pt>
                <c:pt idx="734">
                  <c:v>4.22950764185761E-3</c:v>
                </c:pt>
                <c:pt idx="735">
                  <c:v>1.6928321042251702E-8</c:v>
                </c:pt>
                <c:pt idx="736">
                  <c:v>3.3592915965408998E-9</c:v>
                </c:pt>
                <c:pt idx="737">
                  <c:v>6.4355238367198404E-8</c:v>
                </c:pt>
                <c:pt idx="738">
                  <c:v>5.7346768431578196E-10</c:v>
                </c:pt>
                <c:pt idx="739">
                  <c:v>2.5615041799561702E-8</c:v>
                </c:pt>
                <c:pt idx="740">
                  <c:v>8.1972206041718304E-7</c:v>
                </c:pt>
                <c:pt idx="741">
                  <c:v>6.1892382771478897E-2</c:v>
                </c:pt>
                <c:pt idx="742">
                  <c:v>6.8685253579988004E-2</c:v>
                </c:pt>
                <c:pt idx="743">
                  <c:v>8.8211967385839807E-2</c:v>
                </c:pt>
                <c:pt idx="744">
                  <c:v>0.28965629628738099</c:v>
                </c:pt>
                <c:pt idx="745">
                  <c:v>0.12921617167420399</c:v>
                </c:pt>
                <c:pt idx="746">
                  <c:v>5.2203530993602298E-7</c:v>
                </c:pt>
                <c:pt idx="747">
                  <c:v>5.0125620785264899E-9</c:v>
                </c:pt>
                <c:pt idx="748">
                  <c:v>8.7507386406169999E-10</c:v>
                </c:pt>
                <c:pt idx="749">
                  <c:v>8.8162364250077604E-10</c:v>
                </c:pt>
                <c:pt idx="750">
                  <c:v>1.9044047509825399E-8</c:v>
                </c:pt>
                <c:pt idx="751">
                  <c:v>1.6046276976958301E-8</c:v>
                </c:pt>
                <c:pt idx="752">
                  <c:v>4.96347760241977E-11</c:v>
                </c:pt>
                <c:pt idx="753">
                  <c:v>1.43565323473931E-9</c:v>
                </c:pt>
                <c:pt idx="754">
                  <c:v>1.0545305968573599E-10</c:v>
                </c:pt>
                <c:pt idx="755">
                  <c:v>2.2817420792035799E-10</c:v>
                </c:pt>
                <c:pt idx="756">
                  <c:v>3.2623526773620399E-9</c:v>
                </c:pt>
                <c:pt idx="757">
                  <c:v>1.5504612847100301E-8</c:v>
                </c:pt>
                <c:pt idx="758">
                  <c:v>6.4542809453768606E-8</c:v>
                </c:pt>
                <c:pt idx="759">
                  <c:v>2.0691885781023702E-9</c:v>
                </c:pt>
                <c:pt idx="760">
                  <c:v>2.3555519605844799E-9</c:v>
                </c:pt>
                <c:pt idx="761">
                  <c:v>7.3391391012551199E-11</c:v>
                </c:pt>
                <c:pt idx="762">
                  <c:v>1.72890437098886E-9</c:v>
                </c:pt>
                <c:pt idx="763">
                  <c:v>1.7920659807114401E-8</c:v>
                </c:pt>
                <c:pt idx="764">
                  <c:v>1.62928179838952E-9</c:v>
                </c:pt>
                <c:pt idx="765">
                  <c:v>1.08294312603211E-10</c:v>
                </c:pt>
                <c:pt idx="766">
                  <c:v>1.9348312473770698E-9</c:v>
                </c:pt>
                <c:pt idx="767">
                  <c:v>3.6098439965744898E-10</c:v>
                </c:pt>
                <c:pt idx="768">
                  <c:v>8.6873854286764699E-9</c:v>
                </c:pt>
                <c:pt idx="769">
                  <c:v>2.5502552694646699E-2</c:v>
                </c:pt>
                <c:pt idx="770">
                  <c:v>7.7039720246083396E-3</c:v>
                </c:pt>
                <c:pt idx="771">
                  <c:v>5.9713982051902396E-9</c:v>
                </c:pt>
                <c:pt idx="772">
                  <c:v>5.94642991889602E-2</c:v>
                </c:pt>
                <c:pt idx="773">
                  <c:v>4.9692132760578203E-9</c:v>
                </c:pt>
                <c:pt idx="774">
                  <c:v>0.14285627175752999</c:v>
                </c:pt>
                <c:pt idx="775">
                  <c:v>2.4620636553548299E-8</c:v>
                </c:pt>
                <c:pt idx="776">
                  <c:v>3.5637081956308401E-7</c:v>
                </c:pt>
                <c:pt idx="777">
                  <c:v>3.7646810598518702E-9</c:v>
                </c:pt>
                <c:pt idx="778">
                  <c:v>1.50154374632837E-9</c:v>
                </c:pt>
                <c:pt idx="779">
                  <c:v>3.1189012443503399E-9</c:v>
                </c:pt>
                <c:pt idx="780">
                  <c:v>2.4145216937800301E-8</c:v>
                </c:pt>
                <c:pt idx="781">
                  <c:v>2.5110693596223899E-7</c:v>
                </c:pt>
                <c:pt idx="782">
                  <c:v>7.6901896406642005E-8</c:v>
                </c:pt>
                <c:pt idx="783">
                  <c:v>0.37164267903250298</c:v>
                </c:pt>
                <c:pt idx="784">
                  <c:v>0.247717791125704</c:v>
                </c:pt>
                <c:pt idx="785">
                  <c:v>1.41796320060655E-7</c:v>
                </c:pt>
                <c:pt idx="786">
                  <c:v>1.1452340077601899E-8</c:v>
                </c:pt>
                <c:pt idx="787">
                  <c:v>8.1839180109520705E-6</c:v>
                </c:pt>
                <c:pt idx="788">
                  <c:v>3.8920997319768502E-2</c:v>
                </c:pt>
                <c:pt idx="789">
                  <c:v>1.06652381942507E-9</c:v>
                </c:pt>
                <c:pt idx="790">
                  <c:v>1.55741564384734E-10</c:v>
                </c:pt>
                <c:pt idx="791">
                  <c:v>3.9129295307512999E-8</c:v>
                </c:pt>
                <c:pt idx="792">
                  <c:v>1.48308708806536E-8</c:v>
                </c:pt>
                <c:pt idx="793">
                  <c:v>9.9375237202894806E-8</c:v>
                </c:pt>
                <c:pt idx="794">
                  <c:v>2.4274805144472498E-8</c:v>
                </c:pt>
                <c:pt idx="795">
                  <c:v>4.7161938781550599E-8</c:v>
                </c:pt>
                <c:pt idx="796">
                  <c:v>1.7575167194183999E-7</c:v>
                </c:pt>
                <c:pt idx="797">
                  <c:v>2.9935649457826599E-7</c:v>
                </c:pt>
                <c:pt idx="798">
                  <c:v>8.6590201171655698E-8</c:v>
                </c:pt>
                <c:pt idx="799">
                  <c:v>3.2563790446974098E-7</c:v>
                </c:pt>
                <c:pt idx="800">
                  <c:v>2.1258001108524301E-8</c:v>
                </c:pt>
                <c:pt idx="801">
                  <c:v>1.2441516561479899E-7</c:v>
                </c:pt>
                <c:pt idx="802">
                  <c:v>4.8253758238383201E-8</c:v>
                </c:pt>
                <c:pt idx="803">
                  <c:v>1.9264225172847901E-9</c:v>
                </c:pt>
                <c:pt idx="804">
                  <c:v>1.2563620925783801E-9</c:v>
                </c:pt>
                <c:pt idx="805">
                  <c:v>1.2779236236088801E-8</c:v>
                </c:pt>
                <c:pt idx="806">
                  <c:v>6.50667515929654E-10</c:v>
                </c:pt>
                <c:pt idx="807">
                  <c:v>1.85140659027135E-9</c:v>
                </c:pt>
                <c:pt idx="808">
                  <c:v>2.4127196971648201E-9</c:v>
                </c:pt>
                <c:pt idx="809">
                  <c:v>3.8813125504855497E-10</c:v>
                </c:pt>
                <c:pt idx="810">
                  <c:v>2.7384191936296099E-9</c:v>
                </c:pt>
                <c:pt idx="811">
                  <c:v>4.0165842030582202E-9</c:v>
                </c:pt>
                <c:pt idx="812">
                  <c:v>2.6465307687886601E-10</c:v>
                </c:pt>
                <c:pt idx="813">
                  <c:v>7.2310303339514803E-9</c:v>
                </c:pt>
                <c:pt idx="814">
                  <c:v>1.06392819036197E-8</c:v>
                </c:pt>
                <c:pt idx="815">
                  <c:v>4.6304658553490503E-8</c:v>
                </c:pt>
                <c:pt idx="816">
                  <c:v>3.09654620946568E-7</c:v>
                </c:pt>
                <c:pt idx="817">
                  <c:v>1.44189741670601E-8</c:v>
                </c:pt>
                <c:pt idx="818">
                  <c:v>3.5279900990389002E-8</c:v>
                </c:pt>
                <c:pt idx="819">
                  <c:v>2.74956135707378E-9</c:v>
                </c:pt>
                <c:pt idx="820">
                  <c:v>1.3614589170880301E-8</c:v>
                </c:pt>
                <c:pt idx="821">
                  <c:v>3.6211198088474601E-10</c:v>
                </c:pt>
                <c:pt idx="822">
                  <c:v>1.7536377868839899E-10</c:v>
                </c:pt>
                <c:pt idx="823">
                  <c:v>1.1992818451928099E-10</c:v>
                </c:pt>
                <c:pt idx="824">
                  <c:v>1.33730520643069E-7</c:v>
                </c:pt>
                <c:pt idx="825">
                  <c:v>4.0008318211203901E-9</c:v>
                </c:pt>
                <c:pt idx="826">
                  <c:v>1.09246172214469E-5</c:v>
                </c:pt>
                <c:pt idx="827">
                  <c:v>1.8378616991983901E-7</c:v>
                </c:pt>
                <c:pt idx="828">
                  <c:v>1.01383677410352E-8</c:v>
                </c:pt>
                <c:pt idx="829">
                  <c:v>4.6094442683524601E-10</c:v>
                </c:pt>
                <c:pt idx="830">
                  <c:v>1.8012930220420302E-8</c:v>
                </c:pt>
                <c:pt idx="831">
                  <c:v>8.4963511360730506E-11</c:v>
                </c:pt>
                <c:pt idx="832">
                  <c:v>6.1265435327640997E-10</c:v>
                </c:pt>
                <c:pt idx="833">
                  <c:v>4.0103817909581699E-10</c:v>
                </c:pt>
                <c:pt idx="834">
                  <c:v>1.0212048704761801E-9</c:v>
                </c:pt>
                <c:pt idx="835">
                  <c:v>2.9348936048191198E-9</c:v>
                </c:pt>
                <c:pt idx="836">
                  <c:v>7.8908640048013192E-9</c:v>
                </c:pt>
                <c:pt idx="837">
                  <c:v>2.9348152935720398E-8</c:v>
                </c:pt>
                <c:pt idx="838">
                  <c:v>1.3834985335176901E-9</c:v>
                </c:pt>
                <c:pt idx="839">
                  <c:v>1.1046578883195599E-9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7E-457E-9272-D393C309252B}"/>
            </c:ext>
          </c:extLst>
        </c:ser>
        <c:ser>
          <c:idx val="3"/>
          <c:order val="3"/>
          <c:tx>
            <c:strRef>
              <c:f>'Results_train12_2.4saaWeights'!$E$1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'Results_train12_2.4saaWeights'!$E$2:$E$841</c:f>
              <c:numCache>
                <c:formatCode>#,#00</c:formatCode>
                <c:ptCount val="840"/>
                <c:pt idx="0">
                  <c:v>1.1772929828299799E-9</c:v>
                </c:pt>
                <c:pt idx="1">
                  <c:v>1.38959398655152E-10</c:v>
                </c:pt>
                <c:pt idx="2">
                  <c:v>8.3303245417158598E-9</c:v>
                </c:pt>
                <c:pt idx="3">
                  <c:v>4.3114283481760797E-9</c:v>
                </c:pt>
                <c:pt idx="4">
                  <c:v>2.0927711734653901E-8</c:v>
                </c:pt>
                <c:pt idx="5">
                  <c:v>3.7671042861317999E-10</c:v>
                </c:pt>
                <c:pt idx="6">
                  <c:v>2.9965809962226201E-9</c:v>
                </c:pt>
                <c:pt idx="7">
                  <c:v>7.2731561271508E-9</c:v>
                </c:pt>
                <c:pt idx="8">
                  <c:v>2.4659410067982101E-10</c:v>
                </c:pt>
                <c:pt idx="9">
                  <c:v>1.1972359757961899E-9</c:v>
                </c:pt>
                <c:pt idx="10">
                  <c:v>3.0778835240033599E-10</c:v>
                </c:pt>
                <c:pt idx="11">
                  <c:v>1.6889312949367101E-9</c:v>
                </c:pt>
                <c:pt idx="12">
                  <c:v>4.5487300917728102E-9</c:v>
                </c:pt>
                <c:pt idx="13">
                  <c:v>1.2382309845507199E-7</c:v>
                </c:pt>
                <c:pt idx="14">
                  <c:v>2.1594549648404499E-7</c:v>
                </c:pt>
                <c:pt idx="15">
                  <c:v>3.4867640538094799E-7</c:v>
                </c:pt>
                <c:pt idx="16">
                  <c:v>1.8203380918690801E-7</c:v>
                </c:pt>
                <c:pt idx="17">
                  <c:v>0.24049449170574799</c:v>
                </c:pt>
                <c:pt idx="18">
                  <c:v>0.99999997076505098</c:v>
                </c:pt>
                <c:pt idx="19">
                  <c:v>0.99999972046166696</c:v>
                </c:pt>
                <c:pt idx="20">
                  <c:v>0.99999782664851899</c:v>
                </c:pt>
                <c:pt idx="21">
                  <c:v>0.99999881288821302</c:v>
                </c:pt>
                <c:pt idx="22">
                  <c:v>0.99999955586498501</c:v>
                </c:pt>
                <c:pt idx="23">
                  <c:v>0.99999979514229498</c:v>
                </c:pt>
                <c:pt idx="24">
                  <c:v>0.99999999433672804</c:v>
                </c:pt>
                <c:pt idx="25">
                  <c:v>0.99999990564268204</c:v>
                </c:pt>
                <c:pt idx="26">
                  <c:v>0.99999764589635598</c:v>
                </c:pt>
                <c:pt idx="27">
                  <c:v>0.99999985763038202</c:v>
                </c:pt>
                <c:pt idx="28">
                  <c:v>0.96531728197519795</c:v>
                </c:pt>
                <c:pt idx="29">
                  <c:v>0.99999995936697295</c:v>
                </c:pt>
                <c:pt idx="30">
                  <c:v>0.99999883084699903</c:v>
                </c:pt>
                <c:pt idx="31">
                  <c:v>0.92360139795375795</c:v>
                </c:pt>
                <c:pt idx="32">
                  <c:v>0.56879735297561096</c:v>
                </c:pt>
                <c:pt idx="33">
                  <c:v>0.92784615207599497</c:v>
                </c:pt>
                <c:pt idx="34">
                  <c:v>0.412341984436848</c:v>
                </c:pt>
                <c:pt idx="35">
                  <c:v>0.40420379800962197</c:v>
                </c:pt>
                <c:pt idx="36">
                  <c:v>0.39057753727896599</c:v>
                </c:pt>
                <c:pt idx="37">
                  <c:v>0.244070799253325</c:v>
                </c:pt>
                <c:pt idx="38">
                  <c:v>0.31661983387286102</c:v>
                </c:pt>
                <c:pt idx="39">
                  <c:v>5.7342454743080501E-2</c:v>
                </c:pt>
                <c:pt idx="40">
                  <c:v>2.35427802906338E-6</c:v>
                </c:pt>
                <c:pt idx="41">
                  <c:v>1.47860844073255E-7</c:v>
                </c:pt>
                <c:pt idx="42">
                  <c:v>3.7861406118083097E-8</c:v>
                </c:pt>
                <c:pt idx="43">
                  <c:v>3.3866390549230197E-8</c:v>
                </c:pt>
                <c:pt idx="44">
                  <c:v>4.5932671777461002E-10</c:v>
                </c:pt>
                <c:pt idx="45">
                  <c:v>1.4357280234548799E-9</c:v>
                </c:pt>
                <c:pt idx="46">
                  <c:v>1.0273264906332099E-8</c:v>
                </c:pt>
                <c:pt idx="47">
                  <c:v>6.0766158879112299E-10</c:v>
                </c:pt>
                <c:pt idx="48">
                  <c:v>3.2246275434332102E-10</c:v>
                </c:pt>
                <c:pt idx="49">
                  <c:v>5.1926390842622797E-9</c:v>
                </c:pt>
                <c:pt idx="50">
                  <c:v>1.21294230924061E-8</c:v>
                </c:pt>
                <c:pt idx="51">
                  <c:v>3.7671660561813097E-9</c:v>
                </c:pt>
                <c:pt idx="52">
                  <c:v>4.27246984407774E-10</c:v>
                </c:pt>
                <c:pt idx="53">
                  <c:v>7.6054008635933705E-9</c:v>
                </c:pt>
                <c:pt idx="54">
                  <c:v>8.4689112752335706E-11</c:v>
                </c:pt>
                <c:pt idx="55">
                  <c:v>2.54038887745199E-8</c:v>
                </c:pt>
                <c:pt idx="56">
                  <c:v>3.0187187489180401E-8</c:v>
                </c:pt>
                <c:pt idx="57">
                  <c:v>7.3087906834435497E-9</c:v>
                </c:pt>
                <c:pt idx="58">
                  <c:v>8.94751240961005E-4</c:v>
                </c:pt>
                <c:pt idx="59">
                  <c:v>4.3779399809096499E-7</c:v>
                </c:pt>
                <c:pt idx="60">
                  <c:v>5.0381451781686401E-8</c:v>
                </c:pt>
                <c:pt idx="61">
                  <c:v>1.18482998166193E-7</c:v>
                </c:pt>
                <c:pt idx="62">
                  <c:v>7.8509591227986903E-8</c:v>
                </c:pt>
                <c:pt idx="63">
                  <c:v>0.260804536883052</c:v>
                </c:pt>
                <c:pt idx="64">
                  <c:v>1.8866611969780801E-6</c:v>
                </c:pt>
                <c:pt idx="65">
                  <c:v>0.74006330576957402</c:v>
                </c:pt>
                <c:pt idx="66">
                  <c:v>0.79701760911888397</c:v>
                </c:pt>
                <c:pt idx="67">
                  <c:v>0.92467940347449795</c:v>
                </c:pt>
                <c:pt idx="68">
                  <c:v>0.79705987861105998</c:v>
                </c:pt>
                <c:pt idx="69">
                  <c:v>0.71311365958791795</c:v>
                </c:pt>
                <c:pt idx="70">
                  <c:v>2.7228721647588299E-8</c:v>
                </c:pt>
                <c:pt idx="71">
                  <c:v>1.3280040396958001E-5</c:v>
                </c:pt>
                <c:pt idx="72">
                  <c:v>0.88618784054545796</c:v>
                </c:pt>
                <c:pt idx="73">
                  <c:v>0.54245924244071797</c:v>
                </c:pt>
                <c:pt idx="74">
                  <c:v>0.18283657227901001</c:v>
                </c:pt>
                <c:pt idx="75">
                  <c:v>4.3396104007452798E-8</c:v>
                </c:pt>
                <c:pt idx="76">
                  <c:v>1.22001065653467E-7</c:v>
                </c:pt>
                <c:pt idx="77">
                  <c:v>0.67146103839068905</c:v>
                </c:pt>
                <c:pt idx="78">
                  <c:v>0.99999997455297795</c:v>
                </c:pt>
                <c:pt idx="79">
                  <c:v>1.0974518333080099E-6</c:v>
                </c:pt>
                <c:pt idx="80">
                  <c:v>3.1704095856933198E-8</c:v>
                </c:pt>
                <c:pt idx="81">
                  <c:v>0.145741400361586</c:v>
                </c:pt>
                <c:pt idx="82">
                  <c:v>4.6689332620588598E-7</c:v>
                </c:pt>
                <c:pt idx="83">
                  <c:v>4.0922320126931103E-9</c:v>
                </c:pt>
                <c:pt idx="84">
                  <c:v>6.1832411634181798E-10</c:v>
                </c:pt>
                <c:pt idx="85">
                  <c:v>4.8867819464589897E-9</c:v>
                </c:pt>
                <c:pt idx="86">
                  <c:v>4.3690084673488003E-8</c:v>
                </c:pt>
                <c:pt idx="87">
                  <c:v>3.76907095994698E-8</c:v>
                </c:pt>
                <c:pt idx="88">
                  <c:v>1.38703406905443E-10</c:v>
                </c:pt>
                <c:pt idx="89">
                  <c:v>1.49626435815612E-8</c:v>
                </c:pt>
                <c:pt idx="90">
                  <c:v>3.6357263332745998E-9</c:v>
                </c:pt>
                <c:pt idx="91">
                  <c:v>2.27347562247425E-10</c:v>
                </c:pt>
                <c:pt idx="92">
                  <c:v>4.66425371114462E-8</c:v>
                </c:pt>
                <c:pt idx="93">
                  <c:v>1.9215413137100299E-8</c:v>
                </c:pt>
                <c:pt idx="94">
                  <c:v>2.6623556488948702E-7</c:v>
                </c:pt>
                <c:pt idx="95">
                  <c:v>3.2806314010184001E-9</c:v>
                </c:pt>
                <c:pt idx="96">
                  <c:v>4.3081764593525197E-9</c:v>
                </c:pt>
                <c:pt idx="97">
                  <c:v>4.4676643121250297E-8</c:v>
                </c:pt>
                <c:pt idx="98">
                  <c:v>4.5157046577944602E-11</c:v>
                </c:pt>
                <c:pt idx="99">
                  <c:v>1.48352374338525E-8</c:v>
                </c:pt>
                <c:pt idx="100">
                  <c:v>1.49809184753561E-7</c:v>
                </c:pt>
                <c:pt idx="101">
                  <c:v>7.0547127109832698E-9</c:v>
                </c:pt>
                <c:pt idx="102">
                  <c:v>1.5255073412887901E-8</c:v>
                </c:pt>
                <c:pt idx="103">
                  <c:v>1.2221630708241399E-7</c:v>
                </c:pt>
                <c:pt idx="104">
                  <c:v>1.15048091798533E-9</c:v>
                </c:pt>
                <c:pt idx="105">
                  <c:v>1.1467964698613501E-9</c:v>
                </c:pt>
                <c:pt idx="106">
                  <c:v>1.2089421640942901E-10</c:v>
                </c:pt>
                <c:pt idx="107">
                  <c:v>1.5534010676948799E-9</c:v>
                </c:pt>
                <c:pt idx="108">
                  <c:v>1.1853030027793001E-8</c:v>
                </c:pt>
                <c:pt idx="109">
                  <c:v>6.4447496213747999E-9</c:v>
                </c:pt>
                <c:pt idx="110">
                  <c:v>2.4708691012504902E-9</c:v>
                </c:pt>
                <c:pt idx="111">
                  <c:v>8.3490640411304092E-9</c:v>
                </c:pt>
                <c:pt idx="112">
                  <c:v>3.8378942913053802E-10</c:v>
                </c:pt>
                <c:pt idx="113">
                  <c:v>3.4995447248525803E-8</c:v>
                </c:pt>
                <c:pt idx="114">
                  <c:v>3.4688487497769902E-8</c:v>
                </c:pt>
                <c:pt idx="115">
                  <c:v>9.2021607744425196E-10</c:v>
                </c:pt>
                <c:pt idx="116">
                  <c:v>1.5430136338584599E-10</c:v>
                </c:pt>
                <c:pt idx="117">
                  <c:v>3.7556903254770903E-8</c:v>
                </c:pt>
                <c:pt idx="118">
                  <c:v>8.4116479305931996E-8</c:v>
                </c:pt>
                <c:pt idx="119">
                  <c:v>4.1927998063905502E-10</c:v>
                </c:pt>
                <c:pt idx="120">
                  <c:v>1.3348278650642599E-7</c:v>
                </c:pt>
                <c:pt idx="121">
                  <c:v>7.1289799709140697E-9</c:v>
                </c:pt>
                <c:pt idx="122">
                  <c:v>2.9244054087748101E-8</c:v>
                </c:pt>
                <c:pt idx="123">
                  <c:v>4.4845536076087697E-7</c:v>
                </c:pt>
                <c:pt idx="124">
                  <c:v>1.0101099921518599E-7</c:v>
                </c:pt>
                <c:pt idx="125">
                  <c:v>0.164198856699517</c:v>
                </c:pt>
                <c:pt idx="126">
                  <c:v>0.99999988624524805</c:v>
                </c:pt>
                <c:pt idx="127">
                  <c:v>0.99999684372255204</c:v>
                </c:pt>
                <c:pt idx="128">
                  <c:v>0.99999997905674098</c:v>
                </c:pt>
                <c:pt idx="129">
                  <c:v>0.99999991585047898</c:v>
                </c:pt>
                <c:pt idx="130">
                  <c:v>0.99999997442621302</c:v>
                </c:pt>
                <c:pt idx="131">
                  <c:v>0.99999928023338303</c:v>
                </c:pt>
                <c:pt idx="132">
                  <c:v>0.99999994146709503</c:v>
                </c:pt>
                <c:pt idx="133">
                  <c:v>0.99999969068364303</c:v>
                </c:pt>
                <c:pt idx="134">
                  <c:v>0.99999996751578901</c:v>
                </c:pt>
                <c:pt idx="135">
                  <c:v>0.99999383026341804</c:v>
                </c:pt>
                <c:pt idx="136">
                  <c:v>0.751225740166511</c:v>
                </c:pt>
                <c:pt idx="137">
                  <c:v>9.4534012937360995E-2</c:v>
                </c:pt>
                <c:pt idx="138">
                  <c:v>2.9501637659178899E-8</c:v>
                </c:pt>
                <c:pt idx="139">
                  <c:v>7.7423545065571604E-7</c:v>
                </c:pt>
                <c:pt idx="140">
                  <c:v>1.1379466987749499E-6</c:v>
                </c:pt>
                <c:pt idx="141">
                  <c:v>3.6496265355444803E-8</c:v>
                </c:pt>
                <c:pt idx="142">
                  <c:v>3.1184262254774201E-9</c:v>
                </c:pt>
                <c:pt idx="143">
                  <c:v>7.3406677123720699E-8</c:v>
                </c:pt>
                <c:pt idx="144">
                  <c:v>3.5992753001280298E-8</c:v>
                </c:pt>
                <c:pt idx="145">
                  <c:v>4.1807229774082402E-8</c:v>
                </c:pt>
                <c:pt idx="146">
                  <c:v>8.6333562023173203E-10</c:v>
                </c:pt>
                <c:pt idx="147">
                  <c:v>4.3169645846281E-9</c:v>
                </c:pt>
                <c:pt idx="148">
                  <c:v>5.5796120734626902E-11</c:v>
                </c:pt>
                <c:pt idx="149">
                  <c:v>1.9059714681085901E-11</c:v>
                </c:pt>
                <c:pt idx="150">
                  <c:v>8.3216306135540094E-11</c:v>
                </c:pt>
                <c:pt idx="151">
                  <c:v>1.21942672309812E-8</c:v>
                </c:pt>
                <c:pt idx="152">
                  <c:v>7.1787457814586202E-9</c:v>
                </c:pt>
                <c:pt idx="153">
                  <c:v>1.7916008028353999E-9</c:v>
                </c:pt>
                <c:pt idx="154">
                  <c:v>4.03252544555139E-10</c:v>
                </c:pt>
                <c:pt idx="155">
                  <c:v>4.0968929971112502E-8</c:v>
                </c:pt>
                <c:pt idx="156">
                  <c:v>7.8971254032641904E-11</c:v>
                </c:pt>
                <c:pt idx="157">
                  <c:v>8.9080775772779495E-11</c:v>
                </c:pt>
                <c:pt idx="158">
                  <c:v>3.6993212721517898E-11</c:v>
                </c:pt>
                <c:pt idx="159">
                  <c:v>1.4332249933156201E-8</c:v>
                </c:pt>
                <c:pt idx="160">
                  <c:v>2.8289421854614002E-9</c:v>
                </c:pt>
                <c:pt idx="161">
                  <c:v>3.2110783765774001E-10</c:v>
                </c:pt>
                <c:pt idx="162">
                  <c:v>9.7779335636170301E-9</c:v>
                </c:pt>
                <c:pt idx="163">
                  <c:v>2.4893700024878501E-8</c:v>
                </c:pt>
                <c:pt idx="164">
                  <c:v>2.8759501068160698E-9</c:v>
                </c:pt>
                <c:pt idx="165">
                  <c:v>8.7278901111137203E-10</c:v>
                </c:pt>
                <c:pt idx="166">
                  <c:v>8.6287951469904006E-11</c:v>
                </c:pt>
                <c:pt idx="167">
                  <c:v>1.39714838114378E-10</c:v>
                </c:pt>
                <c:pt idx="168">
                  <c:v>5.0340404831777301E-10</c:v>
                </c:pt>
                <c:pt idx="169">
                  <c:v>8.1971987759894592E-9</c:v>
                </c:pt>
                <c:pt idx="170">
                  <c:v>6.5165990619768996E-9</c:v>
                </c:pt>
                <c:pt idx="171">
                  <c:v>4.9015183855949898E-9</c:v>
                </c:pt>
                <c:pt idx="172">
                  <c:v>2.62562826331589E-11</c:v>
                </c:pt>
                <c:pt idx="173">
                  <c:v>1.58185404516478E-9</c:v>
                </c:pt>
                <c:pt idx="174">
                  <c:v>5.0248620060416002E-10</c:v>
                </c:pt>
                <c:pt idx="175">
                  <c:v>2.8839686472563299E-8</c:v>
                </c:pt>
                <c:pt idx="176">
                  <c:v>7.0872671253264001E-9</c:v>
                </c:pt>
                <c:pt idx="177">
                  <c:v>1.1348423128093601E-8</c:v>
                </c:pt>
                <c:pt idx="178">
                  <c:v>2.2046384498810401E-9</c:v>
                </c:pt>
                <c:pt idx="179">
                  <c:v>5.4166680358593298E-11</c:v>
                </c:pt>
                <c:pt idx="180">
                  <c:v>4.4602040105433799E-11</c:v>
                </c:pt>
                <c:pt idx="181">
                  <c:v>1.2380435615945599E-8</c:v>
                </c:pt>
                <c:pt idx="182">
                  <c:v>4.7972779065739798E-9</c:v>
                </c:pt>
                <c:pt idx="183">
                  <c:v>3.0286581945859299E-8</c:v>
                </c:pt>
                <c:pt idx="184">
                  <c:v>4.2863569297938298E-8</c:v>
                </c:pt>
                <c:pt idx="185">
                  <c:v>1.5395338244185899E-8</c:v>
                </c:pt>
                <c:pt idx="186">
                  <c:v>3.8876020943546101E-9</c:v>
                </c:pt>
                <c:pt idx="187">
                  <c:v>1.114659370993E-7</c:v>
                </c:pt>
                <c:pt idx="188">
                  <c:v>0.974387793949959</c:v>
                </c:pt>
                <c:pt idx="189">
                  <c:v>0.87361144501870003</c:v>
                </c:pt>
                <c:pt idx="190">
                  <c:v>0.89144873082127596</c:v>
                </c:pt>
                <c:pt idx="191">
                  <c:v>4.0653824315166503E-7</c:v>
                </c:pt>
                <c:pt idx="192">
                  <c:v>7.4121383633045797E-10</c:v>
                </c:pt>
                <c:pt idx="193">
                  <c:v>2.4792283785722799E-8</c:v>
                </c:pt>
                <c:pt idx="194">
                  <c:v>3.8137328317237302E-8</c:v>
                </c:pt>
                <c:pt idx="195">
                  <c:v>3.6609782348825702E-8</c:v>
                </c:pt>
                <c:pt idx="196">
                  <c:v>4.12581704470957E-8</c:v>
                </c:pt>
                <c:pt idx="197">
                  <c:v>2.16847246242853E-5</c:v>
                </c:pt>
                <c:pt idx="198">
                  <c:v>1.9994306782321601E-7</c:v>
                </c:pt>
                <c:pt idx="199">
                  <c:v>2.6751626871501499E-8</c:v>
                </c:pt>
                <c:pt idx="200">
                  <c:v>0.28023326034512203</c:v>
                </c:pt>
                <c:pt idx="201">
                  <c:v>0.32665361640485102</c:v>
                </c:pt>
                <c:pt idx="202">
                  <c:v>0.50741687268598401</c:v>
                </c:pt>
                <c:pt idx="203">
                  <c:v>0.66714806794592196</c:v>
                </c:pt>
                <c:pt idx="204">
                  <c:v>0.99999926840822595</c:v>
                </c:pt>
                <c:pt idx="205">
                  <c:v>0.99999937450595999</c:v>
                </c:pt>
                <c:pt idx="206">
                  <c:v>0.99999790210801598</c:v>
                </c:pt>
                <c:pt idx="207">
                  <c:v>0.99999913638954396</c:v>
                </c:pt>
                <c:pt idx="208">
                  <c:v>1.38796985549925E-6</c:v>
                </c:pt>
                <c:pt idx="209">
                  <c:v>1.3864993056396099E-6</c:v>
                </c:pt>
                <c:pt idx="210">
                  <c:v>0.999975770996818</c:v>
                </c:pt>
                <c:pt idx="211">
                  <c:v>4.9746587350378998E-7</c:v>
                </c:pt>
                <c:pt idx="212">
                  <c:v>3.4227920665956798E-7</c:v>
                </c:pt>
                <c:pt idx="213">
                  <c:v>1.85636110474093E-9</c:v>
                </c:pt>
                <c:pt idx="214">
                  <c:v>7.0282034361608395E-8</c:v>
                </c:pt>
                <c:pt idx="215">
                  <c:v>6.8089571498074306E-2</c:v>
                </c:pt>
                <c:pt idx="216">
                  <c:v>0.42476450111632802</c:v>
                </c:pt>
                <c:pt idx="217">
                  <c:v>4.7466780324745297E-10</c:v>
                </c:pt>
                <c:pt idx="218">
                  <c:v>0.78144090082894402</c:v>
                </c:pt>
                <c:pt idx="219">
                  <c:v>0.83350099115046805</c:v>
                </c:pt>
                <c:pt idx="220">
                  <c:v>0.99999954650808398</c:v>
                </c:pt>
                <c:pt idx="221">
                  <c:v>0.99999515289470597</c:v>
                </c:pt>
                <c:pt idx="222">
                  <c:v>0.99997361006486996</c:v>
                </c:pt>
                <c:pt idx="223">
                  <c:v>0.99999863105130005</c:v>
                </c:pt>
                <c:pt idx="224">
                  <c:v>0.99999995124323304</c:v>
                </c:pt>
                <c:pt idx="225">
                  <c:v>0.99996302522118696</c:v>
                </c:pt>
                <c:pt idx="226">
                  <c:v>0.78828560847066198</c:v>
                </c:pt>
                <c:pt idx="227">
                  <c:v>0.99999990072141198</c:v>
                </c:pt>
                <c:pt idx="228">
                  <c:v>3.8170850950671402E-2</c:v>
                </c:pt>
                <c:pt idx="229">
                  <c:v>0.99999651509483101</c:v>
                </c:pt>
                <c:pt idx="230">
                  <c:v>0.79388469448441101</c:v>
                </c:pt>
                <c:pt idx="231">
                  <c:v>1.7573955926621499E-7</c:v>
                </c:pt>
                <c:pt idx="232">
                  <c:v>2.5896392312230401E-9</c:v>
                </c:pt>
                <c:pt idx="233">
                  <c:v>2.4737585865962399E-9</c:v>
                </c:pt>
                <c:pt idx="234">
                  <c:v>1.5478738699474E-9</c:v>
                </c:pt>
                <c:pt idx="235">
                  <c:v>4.5823145670822701E-9</c:v>
                </c:pt>
                <c:pt idx="236">
                  <c:v>1.24209709633742E-9</c:v>
                </c:pt>
                <c:pt idx="237">
                  <c:v>7.8968925034152303E-11</c:v>
                </c:pt>
                <c:pt idx="238">
                  <c:v>3.1532277174844699E-8</c:v>
                </c:pt>
                <c:pt idx="239">
                  <c:v>2.9747790775479599E-8</c:v>
                </c:pt>
                <c:pt idx="240">
                  <c:v>7.5242442319466303E-9</c:v>
                </c:pt>
                <c:pt idx="241">
                  <c:v>1.25763584576808E-9</c:v>
                </c:pt>
                <c:pt idx="242">
                  <c:v>1.8153806826075899E-8</c:v>
                </c:pt>
                <c:pt idx="243">
                  <c:v>4.1312658295202598E-9</c:v>
                </c:pt>
                <c:pt idx="244">
                  <c:v>1.8007935070422101E-8</c:v>
                </c:pt>
                <c:pt idx="245">
                  <c:v>1.9543540655791101E-8</c:v>
                </c:pt>
                <c:pt idx="246">
                  <c:v>8.3202388357273694E-9</c:v>
                </c:pt>
                <c:pt idx="247">
                  <c:v>3.0830482319541802E-10</c:v>
                </c:pt>
                <c:pt idx="248">
                  <c:v>1.5733252200618499E-7</c:v>
                </c:pt>
                <c:pt idx="249">
                  <c:v>7.1191010387752301E-9</c:v>
                </c:pt>
                <c:pt idx="250">
                  <c:v>7.4050560789088999E-9</c:v>
                </c:pt>
                <c:pt idx="251">
                  <c:v>4.1383824847105197E-11</c:v>
                </c:pt>
                <c:pt idx="252">
                  <c:v>3.6984758352767601E-9</c:v>
                </c:pt>
                <c:pt idx="253">
                  <c:v>0.649710104772107</c:v>
                </c:pt>
                <c:pt idx="254">
                  <c:v>0.50931160726410796</c:v>
                </c:pt>
                <c:pt idx="255">
                  <c:v>0.57385928917728402</c:v>
                </c:pt>
                <c:pt idx="256">
                  <c:v>8.1377661868436292E-9</c:v>
                </c:pt>
                <c:pt idx="257">
                  <c:v>2.1552867781671199E-7</c:v>
                </c:pt>
                <c:pt idx="258">
                  <c:v>8.1455501410390799E-8</c:v>
                </c:pt>
                <c:pt idx="259">
                  <c:v>2.59107327395671E-10</c:v>
                </c:pt>
                <c:pt idx="260">
                  <c:v>1.56003712634512E-9</c:v>
                </c:pt>
                <c:pt idx="261">
                  <c:v>1.08087843897746E-8</c:v>
                </c:pt>
                <c:pt idx="262">
                  <c:v>3.0574691665845001E-9</c:v>
                </c:pt>
                <c:pt idx="263">
                  <c:v>1.17915781742011E-6</c:v>
                </c:pt>
                <c:pt idx="264">
                  <c:v>9.2213658622397602E-10</c:v>
                </c:pt>
                <c:pt idx="265">
                  <c:v>3.9549100760288301E-8</c:v>
                </c:pt>
                <c:pt idx="266">
                  <c:v>8.0051326683200997E-8</c:v>
                </c:pt>
                <c:pt idx="267">
                  <c:v>2.22991116873539E-7</c:v>
                </c:pt>
                <c:pt idx="268">
                  <c:v>5.5039967280316502E-10</c:v>
                </c:pt>
                <c:pt idx="269">
                  <c:v>3.6387455947650898E-9</c:v>
                </c:pt>
                <c:pt idx="270">
                  <c:v>2.82481362712684E-9</c:v>
                </c:pt>
                <c:pt idx="271">
                  <c:v>5.3227034627880697E-9</c:v>
                </c:pt>
                <c:pt idx="272">
                  <c:v>8.4984168753749092E-9</c:v>
                </c:pt>
                <c:pt idx="273">
                  <c:v>2.6308071196434801E-9</c:v>
                </c:pt>
                <c:pt idx="274">
                  <c:v>1.14711985976163E-8</c:v>
                </c:pt>
                <c:pt idx="275">
                  <c:v>9.2650175339624105E-10</c:v>
                </c:pt>
                <c:pt idx="276">
                  <c:v>2.1819177825014999E-7</c:v>
                </c:pt>
                <c:pt idx="277">
                  <c:v>1.2211183054990399E-9</c:v>
                </c:pt>
                <c:pt idx="278">
                  <c:v>5.6309908553250404E-10</c:v>
                </c:pt>
                <c:pt idx="279">
                  <c:v>4.72651442450361E-9</c:v>
                </c:pt>
                <c:pt idx="280">
                  <c:v>1.2771925376184101E-9</c:v>
                </c:pt>
                <c:pt idx="281">
                  <c:v>3.3549386974230201E-9</c:v>
                </c:pt>
                <c:pt idx="282">
                  <c:v>1.40619206977219E-7</c:v>
                </c:pt>
                <c:pt idx="283">
                  <c:v>1.55113722086567E-6</c:v>
                </c:pt>
                <c:pt idx="284">
                  <c:v>0.54271974643197995</c:v>
                </c:pt>
                <c:pt idx="285">
                  <c:v>0.581932366070261</c:v>
                </c:pt>
                <c:pt idx="286">
                  <c:v>0.690484071896725</c:v>
                </c:pt>
                <c:pt idx="287">
                  <c:v>2.13428906909797E-2</c:v>
                </c:pt>
                <c:pt idx="288">
                  <c:v>4.5476963510657498E-8</c:v>
                </c:pt>
                <c:pt idx="289">
                  <c:v>1.3264277313021401E-7</c:v>
                </c:pt>
                <c:pt idx="290">
                  <c:v>1.7324948752642101E-7</c:v>
                </c:pt>
                <c:pt idx="291">
                  <c:v>2.8751383732752998E-9</c:v>
                </c:pt>
                <c:pt idx="292">
                  <c:v>1.9287284781537499E-9</c:v>
                </c:pt>
                <c:pt idx="293">
                  <c:v>3.5786635704178797E-8</c:v>
                </c:pt>
                <c:pt idx="294">
                  <c:v>1.5547336414110601E-8</c:v>
                </c:pt>
                <c:pt idx="295">
                  <c:v>1.6108963407001101E-9</c:v>
                </c:pt>
                <c:pt idx="296">
                  <c:v>8.2400538494234198E-9</c:v>
                </c:pt>
                <c:pt idx="297">
                  <c:v>1.3746046844252301E-7</c:v>
                </c:pt>
                <c:pt idx="298">
                  <c:v>1.3479328483151899E-7</c:v>
                </c:pt>
                <c:pt idx="299">
                  <c:v>2.69828591142871E-8</c:v>
                </c:pt>
                <c:pt idx="300">
                  <c:v>7.3920570489482995E-8</c:v>
                </c:pt>
                <c:pt idx="301">
                  <c:v>3.8208714370751901E-7</c:v>
                </c:pt>
                <c:pt idx="302">
                  <c:v>1.84553720672543E-6</c:v>
                </c:pt>
                <c:pt idx="303">
                  <c:v>5.1755094159461902E-10</c:v>
                </c:pt>
                <c:pt idx="304">
                  <c:v>7.7078880000298003E-10</c:v>
                </c:pt>
                <c:pt idx="305">
                  <c:v>4.0868076331922702E-9</c:v>
                </c:pt>
                <c:pt idx="306">
                  <c:v>0.134789420463334</c:v>
                </c:pt>
                <c:pt idx="307">
                  <c:v>0.16806710561771601</c:v>
                </c:pt>
                <c:pt idx="308">
                  <c:v>6.8020119997943496E-9</c:v>
                </c:pt>
                <c:pt idx="309">
                  <c:v>4.816990797054E-8</c:v>
                </c:pt>
                <c:pt idx="310">
                  <c:v>2.94245485479566E-9</c:v>
                </c:pt>
                <c:pt idx="311">
                  <c:v>4.0598443305430598E-9</c:v>
                </c:pt>
                <c:pt idx="312">
                  <c:v>3.26841464355417E-9</c:v>
                </c:pt>
                <c:pt idx="313">
                  <c:v>2.0949845639766999E-9</c:v>
                </c:pt>
                <c:pt idx="314">
                  <c:v>1.8919178852420101E-9</c:v>
                </c:pt>
                <c:pt idx="315">
                  <c:v>9.1388426255384498E-10</c:v>
                </c:pt>
                <c:pt idx="316">
                  <c:v>2.7563603087772601E-9</c:v>
                </c:pt>
                <c:pt idx="317">
                  <c:v>3.49512459473571E-10</c:v>
                </c:pt>
                <c:pt idx="318">
                  <c:v>1.9217469787140399E-9</c:v>
                </c:pt>
                <c:pt idx="319">
                  <c:v>6.6624926105518195E-10</c:v>
                </c:pt>
                <c:pt idx="320">
                  <c:v>1.27576068972827E-8</c:v>
                </c:pt>
                <c:pt idx="321">
                  <c:v>1.6828829842728599E-9</c:v>
                </c:pt>
                <c:pt idx="322">
                  <c:v>1.4918411157138701E-9</c:v>
                </c:pt>
                <c:pt idx="323">
                  <c:v>9.4196350506469599E-10</c:v>
                </c:pt>
                <c:pt idx="324">
                  <c:v>1.1143432725565799E-7</c:v>
                </c:pt>
                <c:pt idx="325">
                  <c:v>1.2177490273560899E-9</c:v>
                </c:pt>
                <c:pt idx="326">
                  <c:v>8.8164475582503401E-7</c:v>
                </c:pt>
                <c:pt idx="327">
                  <c:v>0.81576126158745299</c:v>
                </c:pt>
                <c:pt idx="328">
                  <c:v>0.263927470934742</c:v>
                </c:pt>
                <c:pt idx="329">
                  <c:v>6.7481160877075398E-7</c:v>
                </c:pt>
                <c:pt idx="330">
                  <c:v>5.5619093063410296E-6</c:v>
                </c:pt>
                <c:pt idx="331">
                  <c:v>4.6133793700299898E-7</c:v>
                </c:pt>
                <c:pt idx="332">
                  <c:v>7.5788040438320194E-9</c:v>
                </c:pt>
                <c:pt idx="333">
                  <c:v>3.9165501923407998E-7</c:v>
                </c:pt>
                <c:pt idx="334">
                  <c:v>3.9403248050910901E-8</c:v>
                </c:pt>
                <c:pt idx="335">
                  <c:v>5.1721219584172601E-8</c:v>
                </c:pt>
                <c:pt idx="336">
                  <c:v>0.16631385333068499</c:v>
                </c:pt>
                <c:pt idx="337">
                  <c:v>0.99999998595228801</c:v>
                </c:pt>
                <c:pt idx="338">
                  <c:v>0.99999938641959496</c:v>
                </c:pt>
                <c:pt idx="339">
                  <c:v>0.99999824604425203</c:v>
                </c:pt>
                <c:pt idx="340">
                  <c:v>0.82696179445475404</c:v>
                </c:pt>
                <c:pt idx="341">
                  <c:v>0.99999996352590703</c:v>
                </c:pt>
                <c:pt idx="342">
                  <c:v>0.84064864189917299</c:v>
                </c:pt>
                <c:pt idx="343">
                  <c:v>0.92116716209066296</c:v>
                </c:pt>
                <c:pt idx="344">
                  <c:v>0.91718270097705101</c:v>
                </c:pt>
                <c:pt idx="345">
                  <c:v>0.90874903381891603</c:v>
                </c:pt>
                <c:pt idx="346">
                  <c:v>0.81639693114769996</c:v>
                </c:pt>
                <c:pt idx="347">
                  <c:v>0.74678699491065903</c:v>
                </c:pt>
                <c:pt idx="348">
                  <c:v>0.48288259781617998</c:v>
                </c:pt>
                <c:pt idx="349">
                  <c:v>0.488508956936271</c:v>
                </c:pt>
                <c:pt idx="350">
                  <c:v>0.61035685432634801</c:v>
                </c:pt>
                <c:pt idx="351">
                  <c:v>0.86006335801975597</c:v>
                </c:pt>
                <c:pt idx="352">
                  <c:v>2.2271229345853101E-7</c:v>
                </c:pt>
                <c:pt idx="353">
                  <c:v>4.2595236310933898E-2</c:v>
                </c:pt>
                <c:pt idx="354">
                  <c:v>0.17229892534969199</c:v>
                </c:pt>
                <c:pt idx="355">
                  <c:v>0.23825513716840699</c:v>
                </c:pt>
                <c:pt idx="356">
                  <c:v>0.12825702639448699</c:v>
                </c:pt>
                <c:pt idx="357">
                  <c:v>2.5917778638480798E-2</c:v>
                </c:pt>
                <c:pt idx="358">
                  <c:v>2.4832487391476899E-7</c:v>
                </c:pt>
                <c:pt idx="359">
                  <c:v>9.1044507333323793E-5</c:v>
                </c:pt>
                <c:pt idx="360">
                  <c:v>1.00310186580153E-8</c:v>
                </c:pt>
                <c:pt idx="361">
                  <c:v>8.4753750739862898E-10</c:v>
                </c:pt>
                <c:pt idx="362">
                  <c:v>6.8021042941997405E-10</c:v>
                </c:pt>
                <c:pt idx="363">
                  <c:v>1.57049573578845E-8</c:v>
                </c:pt>
                <c:pt idx="364">
                  <c:v>1.38475175432921E-8</c:v>
                </c:pt>
                <c:pt idx="365">
                  <c:v>7.83482768035052E-10</c:v>
                </c:pt>
                <c:pt idx="366">
                  <c:v>5.4543905308821198E-9</c:v>
                </c:pt>
                <c:pt idx="367">
                  <c:v>3.2683935751932802E-10</c:v>
                </c:pt>
                <c:pt idx="368">
                  <c:v>1.3221278399442199E-10</c:v>
                </c:pt>
                <c:pt idx="369">
                  <c:v>7.13289474785283E-10</c:v>
                </c:pt>
                <c:pt idx="370">
                  <c:v>6.8891452552095297E-8</c:v>
                </c:pt>
                <c:pt idx="371">
                  <c:v>1.1721979179715399E-9</c:v>
                </c:pt>
                <c:pt idx="372">
                  <c:v>8.3616101675055603E-10</c:v>
                </c:pt>
                <c:pt idx="373">
                  <c:v>3.6265326884863001E-9</c:v>
                </c:pt>
                <c:pt idx="374">
                  <c:v>1.7337470321431E-6</c:v>
                </c:pt>
                <c:pt idx="375">
                  <c:v>0.77978807513784998</c:v>
                </c:pt>
                <c:pt idx="376">
                  <c:v>0.99999947123953203</c:v>
                </c:pt>
                <c:pt idx="377">
                  <c:v>0.99999999123596195</c:v>
                </c:pt>
                <c:pt idx="378">
                  <c:v>0.99998240333419897</c:v>
                </c:pt>
                <c:pt idx="379">
                  <c:v>0.99998740939556796</c:v>
                </c:pt>
                <c:pt idx="380">
                  <c:v>0.32394951005213302</c:v>
                </c:pt>
                <c:pt idx="381">
                  <c:v>0.89326675037484504</c:v>
                </c:pt>
                <c:pt idx="382">
                  <c:v>0.39279561601122498</c:v>
                </c:pt>
                <c:pt idx="383">
                  <c:v>0.99998225348758296</c:v>
                </c:pt>
                <c:pt idx="384">
                  <c:v>0.53593191118452299</c:v>
                </c:pt>
                <c:pt idx="385">
                  <c:v>1.2993386105161901E-7</c:v>
                </c:pt>
                <c:pt idx="386">
                  <c:v>2.64192738168153E-7</c:v>
                </c:pt>
                <c:pt idx="387">
                  <c:v>2.34663491284094E-7</c:v>
                </c:pt>
                <c:pt idx="388">
                  <c:v>6.8767971698651004E-10</c:v>
                </c:pt>
                <c:pt idx="389">
                  <c:v>2.3677087603658301E-10</c:v>
                </c:pt>
                <c:pt idx="390">
                  <c:v>1.20924283294871E-8</c:v>
                </c:pt>
                <c:pt idx="391">
                  <c:v>1.78436010089836E-9</c:v>
                </c:pt>
                <c:pt idx="392">
                  <c:v>5.37010761927465E-10</c:v>
                </c:pt>
                <c:pt idx="393">
                  <c:v>6.3086536842758106E-11</c:v>
                </c:pt>
                <c:pt idx="394">
                  <c:v>8.7156411793406099E-9</c:v>
                </c:pt>
                <c:pt idx="395">
                  <c:v>4.6072964961686999E-11</c:v>
                </c:pt>
                <c:pt idx="396">
                  <c:v>3.7468246299360699E-11</c:v>
                </c:pt>
                <c:pt idx="397">
                  <c:v>2.48889239644935E-9</c:v>
                </c:pt>
                <c:pt idx="398">
                  <c:v>1.0675138762220199E-9</c:v>
                </c:pt>
                <c:pt idx="399">
                  <c:v>1.03018343045314E-7</c:v>
                </c:pt>
                <c:pt idx="400">
                  <c:v>3.8808977019897701E-10</c:v>
                </c:pt>
                <c:pt idx="401">
                  <c:v>1.28826391653519E-8</c:v>
                </c:pt>
                <c:pt idx="402">
                  <c:v>5.3432629313167698E-9</c:v>
                </c:pt>
                <c:pt idx="403">
                  <c:v>5.9657270760563102E-7</c:v>
                </c:pt>
                <c:pt idx="404">
                  <c:v>2.6091759475116499E-6</c:v>
                </c:pt>
                <c:pt idx="405">
                  <c:v>0.120768126784304</c:v>
                </c:pt>
                <c:pt idx="406">
                  <c:v>0.56110639228065295</c:v>
                </c:pt>
                <c:pt idx="407">
                  <c:v>0.52932724592276303</c:v>
                </c:pt>
                <c:pt idx="408">
                  <c:v>0.98728195427346299</c:v>
                </c:pt>
                <c:pt idx="409">
                  <c:v>0.99999914909808796</c:v>
                </c:pt>
                <c:pt idx="410">
                  <c:v>0.99999999560865804</c:v>
                </c:pt>
                <c:pt idx="411">
                  <c:v>0.99999993664641795</c:v>
                </c:pt>
                <c:pt idx="412">
                  <c:v>0.99765123821428503</c:v>
                </c:pt>
                <c:pt idx="413">
                  <c:v>0.94384208889370602</c:v>
                </c:pt>
                <c:pt idx="414">
                  <c:v>0.96172428212920702</c:v>
                </c:pt>
                <c:pt idx="415">
                  <c:v>0.97150176398544597</c:v>
                </c:pt>
                <c:pt idx="416">
                  <c:v>0.97471178332984298</c:v>
                </c:pt>
                <c:pt idx="417">
                  <c:v>0.85633357365483598</c:v>
                </c:pt>
                <c:pt idx="418">
                  <c:v>0.51909763361168004</c:v>
                </c:pt>
                <c:pt idx="419">
                  <c:v>0.52194856666648304</c:v>
                </c:pt>
                <c:pt idx="420">
                  <c:v>0.43685598356476202</c:v>
                </c:pt>
                <c:pt idx="421">
                  <c:v>0.516962898688475</c:v>
                </c:pt>
                <c:pt idx="422">
                  <c:v>0.56215811662667003</c:v>
                </c:pt>
                <c:pt idx="423">
                  <c:v>0.51083671286837395</c:v>
                </c:pt>
                <c:pt idx="424">
                  <c:v>1.8847440954755499E-5</c:v>
                </c:pt>
                <c:pt idx="425">
                  <c:v>7.0768450164516203E-9</c:v>
                </c:pt>
                <c:pt idx="426">
                  <c:v>3.6084032219688097E-8</c:v>
                </c:pt>
                <c:pt idx="427">
                  <c:v>3.5952279900777799E-9</c:v>
                </c:pt>
                <c:pt idx="428">
                  <c:v>1.7722041380245201E-8</c:v>
                </c:pt>
                <c:pt idx="429">
                  <c:v>3.9881968080906103E-9</c:v>
                </c:pt>
                <c:pt idx="430">
                  <c:v>1.04813193751669E-9</c:v>
                </c:pt>
                <c:pt idx="431">
                  <c:v>2.0507507158241801E-10</c:v>
                </c:pt>
                <c:pt idx="432">
                  <c:v>9.5744356378516203E-10</c:v>
                </c:pt>
                <c:pt idx="433">
                  <c:v>5.0932220765535502E-11</c:v>
                </c:pt>
                <c:pt idx="434">
                  <c:v>5.7974648008838697E-12</c:v>
                </c:pt>
                <c:pt idx="435">
                  <c:v>7.9440964111430503E-10</c:v>
                </c:pt>
                <c:pt idx="436">
                  <c:v>2.95352084430859E-10</c:v>
                </c:pt>
                <c:pt idx="437">
                  <c:v>1.5688087888607501E-9</c:v>
                </c:pt>
                <c:pt idx="438">
                  <c:v>1.2237102876174001E-9</c:v>
                </c:pt>
                <c:pt idx="439">
                  <c:v>1.09488466657975E-9</c:v>
                </c:pt>
                <c:pt idx="440">
                  <c:v>4.23287167582339E-10</c:v>
                </c:pt>
                <c:pt idx="441">
                  <c:v>2.9077970243298002E-9</c:v>
                </c:pt>
                <c:pt idx="442">
                  <c:v>7.7802895264359495E-11</c:v>
                </c:pt>
                <c:pt idx="443">
                  <c:v>9.36705510296329E-10</c:v>
                </c:pt>
                <c:pt idx="444">
                  <c:v>2.6209003202288601E-10</c:v>
                </c:pt>
                <c:pt idx="445">
                  <c:v>1.3986205865572801E-9</c:v>
                </c:pt>
                <c:pt idx="446">
                  <c:v>3.4295021416592502E-11</c:v>
                </c:pt>
                <c:pt idx="447">
                  <c:v>1.7067674750694899E-9</c:v>
                </c:pt>
                <c:pt idx="448">
                  <c:v>4.2248861229563798E-10</c:v>
                </c:pt>
                <c:pt idx="449">
                  <c:v>1.20533046831164E-9</c:v>
                </c:pt>
                <c:pt idx="450">
                  <c:v>1.6761354239070401E-11</c:v>
                </c:pt>
                <c:pt idx="451">
                  <c:v>1.01576605575797E-10</c:v>
                </c:pt>
                <c:pt idx="452">
                  <c:v>3.3969795922613101E-10</c:v>
                </c:pt>
                <c:pt idx="453">
                  <c:v>8.3025171215551603E-9</c:v>
                </c:pt>
                <c:pt idx="454">
                  <c:v>3.4644250178162499E-10</c:v>
                </c:pt>
                <c:pt idx="455">
                  <c:v>2.1672429092415899E-10</c:v>
                </c:pt>
                <c:pt idx="456">
                  <c:v>1.31850266663071E-9</c:v>
                </c:pt>
                <c:pt idx="457">
                  <c:v>2.72164114754041E-9</c:v>
                </c:pt>
                <c:pt idx="458">
                  <c:v>1.5708329585926E-9</c:v>
                </c:pt>
                <c:pt idx="459">
                  <c:v>9.5734572906031696E-9</c:v>
                </c:pt>
                <c:pt idx="460">
                  <c:v>7.6760977222303908E-12</c:v>
                </c:pt>
                <c:pt idx="461">
                  <c:v>2.3571637552959401E-8</c:v>
                </c:pt>
                <c:pt idx="462">
                  <c:v>1.13451760125809E-7</c:v>
                </c:pt>
                <c:pt idx="463">
                  <c:v>5.1354171354818901E-8</c:v>
                </c:pt>
                <c:pt idx="464">
                  <c:v>1.8950775156443801E-9</c:v>
                </c:pt>
                <c:pt idx="465">
                  <c:v>4.4805466531752498E-10</c:v>
                </c:pt>
                <c:pt idx="466">
                  <c:v>3.9154689363791498E-9</c:v>
                </c:pt>
                <c:pt idx="467">
                  <c:v>1.2397672367289499E-9</c:v>
                </c:pt>
                <c:pt idx="468">
                  <c:v>1.56156846111869E-9</c:v>
                </c:pt>
                <c:pt idx="469">
                  <c:v>2.5882031655237601E-10</c:v>
                </c:pt>
                <c:pt idx="470">
                  <c:v>8.9983484450494797E-10</c:v>
                </c:pt>
                <c:pt idx="471">
                  <c:v>1.39649022811264E-10</c:v>
                </c:pt>
                <c:pt idx="472">
                  <c:v>1.4241482744607901E-9</c:v>
                </c:pt>
                <c:pt idx="473">
                  <c:v>2.4831705368910302E-10</c:v>
                </c:pt>
                <c:pt idx="474">
                  <c:v>4.6760610588700602E-11</c:v>
                </c:pt>
                <c:pt idx="475">
                  <c:v>4.2283273092234501E-9</c:v>
                </c:pt>
                <c:pt idx="476">
                  <c:v>1.65749047348151E-11</c:v>
                </c:pt>
                <c:pt idx="477">
                  <c:v>8.5337120916809405E-10</c:v>
                </c:pt>
                <c:pt idx="478">
                  <c:v>1.1497676719582001E-10</c:v>
                </c:pt>
                <c:pt idx="479">
                  <c:v>5.1118004136076097E-9</c:v>
                </c:pt>
                <c:pt idx="480">
                  <c:v>5.2804892072637703E-9</c:v>
                </c:pt>
                <c:pt idx="481">
                  <c:v>1.43395318177355E-9</c:v>
                </c:pt>
                <c:pt idx="482">
                  <c:v>2.8673137951295499E-8</c:v>
                </c:pt>
                <c:pt idx="483">
                  <c:v>8.5338398496988605E-10</c:v>
                </c:pt>
                <c:pt idx="484">
                  <c:v>6.1711529184019505E-10</c:v>
                </c:pt>
                <c:pt idx="485">
                  <c:v>4.13835135396057E-10</c:v>
                </c:pt>
                <c:pt idx="486">
                  <c:v>1.99952058354539E-10</c:v>
                </c:pt>
                <c:pt idx="487">
                  <c:v>2.03382290188629E-11</c:v>
                </c:pt>
                <c:pt idx="488">
                  <c:v>5.9470206918058596E-11</c:v>
                </c:pt>
                <c:pt idx="489">
                  <c:v>1.44554835525468E-10</c:v>
                </c:pt>
                <c:pt idx="490">
                  <c:v>7.4312246975160394E-12</c:v>
                </c:pt>
                <c:pt idx="491">
                  <c:v>2.06519793730898E-12</c:v>
                </c:pt>
                <c:pt idx="492">
                  <c:v>1.0225223711327301E-9</c:v>
                </c:pt>
                <c:pt idx="493">
                  <c:v>6.1567313575573202E-11</c:v>
                </c:pt>
                <c:pt idx="494">
                  <c:v>3.30300889219952E-9</c:v>
                </c:pt>
                <c:pt idx="495">
                  <c:v>2.1441796144268501E-11</c:v>
                </c:pt>
                <c:pt idx="496">
                  <c:v>8.1754557606200107E-9</c:v>
                </c:pt>
                <c:pt idx="497">
                  <c:v>7.2071240301228799E-9</c:v>
                </c:pt>
                <c:pt idx="498">
                  <c:v>0.105494291750847</c:v>
                </c:pt>
                <c:pt idx="499">
                  <c:v>0.45397373735727198</c:v>
                </c:pt>
                <c:pt idx="500">
                  <c:v>0.39751559185945101</c:v>
                </c:pt>
                <c:pt idx="501">
                  <c:v>0.41680758698022402</c:v>
                </c:pt>
                <c:pt idx="502">
                  <c:v>0.68533359584141096</c:v>
                </c:pt>
                <c:pt idx="503">
                  <c:v>0.74745436668357002</c:v>
                </c:pt>
                <c:pt idx="504">
                  <c:v>0.56490776757608496</c:v>
                </c:pt>
                <c:pt idx="505">
                  <c:v>0.99789634754790402</c:v>
                </c:pt>
                <c:pt idx="506">
                  <c:v>0.40742432644209098</c:v>
                </c:pt>
                <c:pt idx="507">
                  <c:v>0.17187505688673399</c:v>
                </c:pt>
                <c:pt idx="508">
                  <c:v>5.62980509686355E-2</c:v>
                </c:pt>
                <c:pt idx="509">
                  <c:v>5.1022294592514797E-2</c:v>
                </c:pt>
                <c:pt idx="510">
                  <c:v>0.127633922821803</c:v>
                </c:pt>
                <c:pt idx="511">
                  <c:v>5.9089090725107699E-8</c:v>
                </c:pt>
                <c:pt idx="512">
                  <c:v>1.02948497859283E-7</c:v>
                </c:pt>
                <c:pt idx="513">
                  <c:v>8.4982027524968897E-9</c:v>
                </c:pt>
                <c:pt idx="514">
                  <c:v>1.27420412021593E-10</c:v>
                </c:pt>
                <c:pt idx="515">
                  <c:v>8.1991800017522299E-10</c:v>
                </c:pt>
                <c:pt idx="516">
                  <c:v>1.8705131745953E-9</c:v>
                </c:pt>
                <c:pt idx="517">
                  <c:v>1.8751234264834601E-8</c:v>
                </c:pt>
                <c:pt idx="518">
                  <c:v>1.6638156002446099E-8</c:v>
                </c:pt>
                <c:pt idx="519">
                  <c:v>9.7871254451350105E-10</c:v>
                </c:pt>
                <c:pt idx="520">
                  <c:v>9.4640735209917593E-9</c:v>
                </c:pt>
                <c:pt idx="521">
                  <c:v>2.6013022331405098E-9</c:v>
                </c:pt>
                <c:pt idx="522">
                  <c:v>1.0735500893479499E-9</c:v>
                </c:pt>
                <c:pt idx="523">
                  <c:v>3.3496252518793298E-9</c:v>
                </c:pt>
                <c:pt idx="524">
                  <c:v>2.9788122010057101E-8</c:v>
                </c:pt>
                <c:pt idx="525">
                  <c:v>3.4808750817382499E-10</c:v>
                </c:pt>
                <c:pt idx="526">
                  <c:v>4.6696873497719598E-9</c:v>
                </c:pt>
                <c:pt idx="527">
                  <c:v>6.99340735982892E-9</c:v>
                </c:pt>
                <c:pt idx="528">
                  <c:v>3.05682509255401E-10</c:v>
                </c:pt>
                <c:pt idx="529">
                  <c:v>2.0125004073181098E-9</c:v>
                </c:pt>
                <c:pt idx="530">
                  <c:v>2.1025224861343402E-9</c:v>
                </c:pt>
                <c:pt idx="531">
                  <c:v>4.1303475816637797E-8</c:v>
                </c:pt>
                <c:pt idx="532">
                  <c:v>0.99991998078181199</c:v>
                </c:pt>
                <c:pt idx="533">
                  <c:v>0.97826713016751998</c:v>
                </c:pt>
                <c:pt idx="534">
                  <c:v>0.99999980197882798</c:v>
                </c:pt>
                <c:pt idx="535">
                  <c:v>0.19940792745117</c:v>
                </c:pt>
                <c:pt idx="536">
                  <c:v>0.56270174499773695</c:v>
                </c:pt>
                <c:pt idx="537">
                  <c:v>0.64421525130263702</c:v>
                </c:pt>
                <c:pt idx="538">
                  <c:v>0.99999821718025605</c:v>
                </c:pt>
                <c:pt idx="539">
                  <c:v>0.99999913319765499</c:v>
                </c:pt>
                <c:pt idx="540">
                  <c:v>0.99999844515867797</c:v>
                </c:pt>
                <c:pt idx="541">
                  <c:v>0.99999803397486198</c:v>
                </c:pt>
                <c:pt idx="542">
                  <c:v>0.99992660093991903</c:v>
                </c:pt>
                <c:pt idx="543">
                  <c:v>0.99955938189931604</c:v>
                </c:pt>
                <c:pt idx="544">
                  <c:v>2.7039265154254699E-8</c:v>
                </c:pt>
                <c:pt idx="545">
                  <c:v>1.19028356194026E-8</c:v>
                </c:pt>
                <c:pt idx="546">
                  <c:v>4.1195547333349199E-10</c:v>
                </c:pt>
                <c:pt idx="547">
                  <c:v>2.1649333556468801E-8</c:v>
                </c:pt>
                <c:pt idx="548">
                  <c:v>1.1777072722079E-9</c:v>
                </c:pt>
                <c:pt idx="549">
                  <c:v>1.3366617992143401E-9</c:v>
                </c:pt>
                <c:pt idx="550">
                  <c:v>6.9498216528567903E-8</c:v>
                </c:pt>
                <c:pt idx="551">
                  <c:v>1.17669273719679E-8</c:v>
                </c:pt>
                <c:pt idx="552">
                  <c:v>2.6935310172260501E-9</c:v>
                </c:pt>
                <c:pt idx="553">
                  <c:v>3.4609831809909701E-10</c:v>
                </c:pt>
                <c:pt idx="554">
                  <c:v>5.9104037865932303E-10</c:v>
                </c:pt>
                <c:pt idx="555">
                  <c:v>7.4173192612579804E-11</c:v>
                </c:pt>
                <c:pt idx="556">
                  <c:v>1.3075805151971999E-8</c:v>
                </c:pt>
                <c:pt idx="557">
                  <c:v>3.4741955796692399E-10</c:v>
                </c:pt>
                <c:pt idx="558">
                  <c:v>1.20813875044468E-10</c:v>
                </c:pt>
                <c:pt idx="559">
                  <c:v>3.6634073394417298E-10</c:v>
                </c:pt>
                <c:pt idx="560">
                  <c:v>3.5643779218664099E-11</c:v>
                </c:pt>
                <c:pt idx="561">
                  <c:v>4.2451183386741701E-11</c:v>
                </c:pt>
                <c:pt idx="562">
                  <c:v>3.4111928724144398E-11</c:v>
                </c:pt>
                <c:pt idx="563">
                  <c:v>4.13500715461502E-10</c:v>
                </c:pt>
                <c:pt idx="564">
                  <c:v>1.08606805898681E-9</c:v>
                </c:pt>
                <c:pt idx="565">
                  <c:v>7.1343293157658095E-11</c:v>
                </c:pt>
                <c:pt idx="566">
                  <c:v>2.4069857858448301E-9</c:v>
                </c:pt>
                <c:pt idx="567">
                  <c:v>2.9160584378857802E-9</c:v>
                </c:pt>
                <c:pt idx="568">
                  <c:v>5.3597332523431899E-9</c:v>
                </c:pt>
                <c:pt idx="569">
                  <c:v>1.19595472344265E-7</c:v>
                </c:pt>
                <c:pt idx="570">
                  <c:v>6.5477691894489806E-2</c:v>
                </c:pt>
                <c:pt idx="571">
                  <c:v>0.233133734975526</c:v>
                </c:pt>
                <c:pt idx="572">
                  <c:v>1.0464489050022001E-6</c:v>
                </c:pt>
                <c:pt idx="573">
                  <c:v>6.2565602189561098E-10</c:v>
                </c:pt>
                <c:pt idx="574">
                  <c:v>8.4371075990837698E-11</c:v>
                </c:pt>
                <c:pt idx="575">
                  <c:v>2.6491627295443198E-10</c:v>
                </c:pt>
                <c:pt idx="576">
                  <c:v>9.449876273276659E-10</c:v>
                </c:pt>
                <c:pt idx="577">
                  <c:v>1.6354927488540499E-8</c:v>
                </c:pt>
                <c:pt idx="578">
                  <c:v>1.2514125860246201E-7</c:v>
                </c:pt>
                <c:pt idx="579">
                  <c:v>4.4885500444063198E-8</c:v>
                </c:pt>
                <c:pt idx="580">
                  <c:v>1.41504914551902E-7</c:v>
                </c:pt>
                <c:pt idx="581">
                  <c:v>2.07842115426974E-9</c:v>
                </c:pt>
                <c:pt idx="582">
                  <c:v>6.0179581930914798E-9</c:v>
                </c:pt>
                <c:pt idx="583">
                  <c:v>3.2860779249955098E-2</c:v>
                </c:pt>
                <c:pt idx="584">
                  <c:v>2.9685617379097898E-10</c:v>
                </c:pt>
                <c:pt idx="585">
                  <c:v>2.913150154137E-8</c:v>
                </c:pt>
                <c:pt idx="586">
                  <c:v>1.94688831807145E-9</c:v>
                </c:pt>
                <c:pt idx="587">
                  <c:v>6.4285543909922398E-8</c:v>
                </c:pt>
                <c:pt idx="588">
                  <c:v>1.9465010703906199E-8</c:v>
                </c:pt>
                <c:pt idx="589">
                  <c:v>2.82689174060459E-8</c:v>
                </c:pt>
                <c:pt idx="590">
                  <c:v>0.38433487352942802</c:v>
                </c:pt>
                <c:pt idx="591">
                  <c:v>1.11547677612419E-7</c:v>
                </c:pt>
                <c:pt idx="592">
                  <c:v>1.5730382304147299E-8</c:v>
                </c:pt>
                <c:pt idx="593">
                  <c:v>8.9716804721916999E-11</c:v>
                </c:pt>
                <c:pt idx="594">
                  <c:v>1.12448030050703E-7</c:v>
                </c:pt>
                <c:pt idx="595">
                  <c:v>4.82010045679008E-8</c:v>
                </c:pt>
                <c:pt idx="596">
                  <c:v>1.28977968780787E-7</c:v>
                </c:pt>
                <c:pt idx="597">
                  <c:v>1.60788117666889E-7</c:v>
                </c:pt>
                <c:pt idx="598">
                  <c:v>4.2760407707696202E-10</c:v>
                </c:pt>
                <c:pt idx="599">
                  <c:v>2.2528951183501801E-10</c:v>
                </c:pt>
                <c:pt idx="600">
                  <c:v>1.8022986537140301E-10</c:v>
                </c:pt>
                <c:pt idx="601">
                  <c:v>4.6273654633037998E-10</c:v>
                </c:pt>
                <c:pt idx="602">
                  <c:v>2.12115514953229E-10</c:v>
                </c:pt>
                <c:pt idx="603">
                  <c:v>8.9207739367181497E-8</c:v>
                </c:pt>
                <c:pt idx="604">
                  <c:v>3.18916878967458E-9</c:v>
                </c:pt>
                <c:pt idx="605">
                  <c:v>9.2281974834154604E-10</c:v>
                </c:pt>
                <c:pt idx="606">
                  <c:v>2.6996534935662399E-8</c:v>
                </c:pt>
                <c:pt idx="607">
                  <c:v>1.32540088572177E-8</c:v>
                </c:pt>
                <c:pt idx="608">
                  <c:v>5.2500311066026202E-8</c:v>
                </c:pt>
                <c:pt idx="609">
                  <c:v>4.5004022866521201E-8</c:v>
                </c:pt>
                <c:pt idx="610">
                  <c:v>0.359912925000335</c:v>
                </c:pt>
                <c:pt idx="611">
                  <c:v>0.99998149969366201</c:v>
                </c:pt>
                <c:pt idx="612">
                  <c:v>0.99999994754059995</c:v>
                </c:pt>
                <c:pt idx="613">
                  <c:v>0.99611089265249697</c:v>
                </c:pt>
                <c:pt idx="614">
                  <c:v>0.99732325869343197</c:v>
                </c:pt>
                <c:pt idx="615">
                  <c:v>0.97005521590961197</c:v>
                </c:pt>
                <c:pt idx="616">
                  <c:v>0.98971912793623196</c:v>
                </c:pt>
                <c:pt idx="617">
                  <c:v>0.94464422800546899</c:v>
                </c:pt>
                <c:pt idx="618">
                  <c:v>0.84591491667783203</c:v>
                </c:pt>
                <c:pt idx="619">
                  <c:v>0.45304387160168103</c:v>
                </c:pt>
                <c:pt idx="620">
                  <c:v>0.36045045288941502</c:v>
                </c:pt>
                <c:pt idx="621">
                  <c:v>0.49362065064775101</c:v>
                </c:pt>
                <c:pt idx="622">
                  <c:v>4.1549925048296701E-2</c:v>
                </c:pt>
                <c:pt idx="623">
                  <c:v>0.114124845156444</c:v>
                </c:pt>
                <c:pt idx="624">
                  <c:v>0.106312442145477</c:v>
                </c:pt>
                <c:pt idx="625">
                  <c:v>0.15590509995723001</c:v>
                </c:pt>
                <c:pt idx="626">
                  <c:v>6.1651003977799599E-8</c:v>
                </c:pt>
                <c:pt idx="627">
                  <c:v>6.3688474622986198E-9</c:v>
                </c:pt>
                <c:pt idx="628">
                  <c:v>1.9585715457853302E-9</c:v>
                </c:pt>
                <c:pt idx="629">
                  <c:v>4.7382904241304001E-8</c:v>
                </c:pt>
                <c:pt idx="630">
                  <c:v>4.3800646063397202E-10</c:v>
                </c:pt>
                <c:pt idx="631">
                  <c:v>2.2960266123768001E-9</c:v>
                </c:pt>
                <c:pt idx="632">
                  <c:v>9.9327974067898296E-9</c:v>
                </c:pt>
                <c:pt idx="633">
                  <c:v>1.4693079772964601E-10</c:v>
                </c:pt>
                <c:pt idx="634">
                  <c:v>1.67455592148492E-10</c:v>
                </c:pt>
                <c:pt idx="635">
                  <c:v>8.4930422415620395E-9</c:v>
                </c:pt>
                <c:pt idx="636">
                  <c:v>3.5878652277708301E-9</c:v>
                </c:pt>
                <c:pt idx="637">
                  <c:v>9.7236466904698998E-11</c:v>
                </c:pt>
                <c:pt idx="638">
                  <c:v>3.1380974902804898E-9</c:v>
                </c:pt>
                <c:pt idx="639">
                  <c:v>7.3984339241636094E-11</c:v>
                </c:pt>
                <c:pt idx="640">
                  <c:v>2.03105103954878E-9</c:v>
                </c:pt>
                <c:pt idx="641">
                  <c:v>7.4391715190821E-10</c:v>
                </c:pt>
                <c:pt idx="642">
                  <c:v>2.8490092798602299E-11</c:v>
                </c:pt>
                <c:pt idx="643">
                  <c:v>1.3394300223879799E-10</c:v>
                </c:pt>
                <c:pt idx="644">
                  <c:v>2.3046858096585601E-9</c:v>
                </c:pt>
                <c:pt idx="645">
                  <c:v>1.5692610844765099E-10</c:v>
                </c:pt>
                <c:pt idx="646">
                  <c:v>3.3298832967669599E-9</c:v>
                </c:pt>
                <c:pt idx="647">
                  <c:v>1.62764509355033E-9</c:v>
                </c:pt>
                <c:pt idx="648">
                  <c:v>1.9471893346291201E-9</c:v>
                </c:pt>
                <c:pt idx="649">
                  <c:v>2.9948602407042398E-10</c:v>
                </c:pt>
                <c:pt idx="650">
                  <c:v>8.8391198871741606E-11</c:v>
                </c:pt>
                <c:pt idx="651">
                  <c:v>1.05389819873487E-10</c:v>
                </c:pt>
                <c:pt idx="652">
                  <c:v>1.9102431796594901E-10</c:v>
                </c:pt>
                <c:pt idx="653">
                  <c:v>7.6005230620533606E-11</c:v>
                </c:pt>
                <c:pt idx="654">
                  <c:v>5.8792076795278505E-10</c:v>
                </c:pt>
                <c:pt idx="655">
                  <c:v>6.4545915458151198E-9</c:v>
                </c:pt>
                <c:pt idx="656">
                  <c:v>7.6242244289145794E-9</c:v>
                </c:pt>
                <c:pt idx="657">
                  <c:v>1.8895870379345799E-11</c:v>
                </c:pt>
                <c:pt idx="658">
                  <c:v>8.7125792540566003E-9</c:v>
                </c:pt>
                <c:pt idx="659">
                  <c:v>1.6864977951427101E-9</c:v>
                </c:pt>
                <c:pt idx="660">
                  <c:v>5.58153469038501E-10</c:v>
                </c:pt>
                <c:pt idx="661">
                  <c:v>6.4251558015067899E-3</c:v>
                </c:pt>
                <c:pt idx="662">
                  <c:v>8.9263612029297698E-8</c:v>
                </c:pt>
                <c:pt idx="663">
                  <c:v>7.6638381464477295E-2</c:v>
                </c:pt>
                <c:pt idx="664">
                  <c:v>2.2767496327397999E-2</c:v>
                </c:pt>
                <c:pt idx="665">
                  <c:v>1.17200769774988E-2</c:v>
                </c:pt>
                <c:pt idx="666">
                  <c:v>4.65799243960163E-3</c:v>
                </c:pt>
                <c:pt idx="667">
                  <c:v>4.3396071778688899E-2</c:v>
                </c:pt>
                <c:pt idx="668">
                  <c:v>2.1266489429076201E-2</c:v>
                </c:pt>
                <c:pt idx="669">
                  <c:v>2.59161776451036E-8</c:v>
                </c:pt>
                <c:pt idx="670">
                  <c:v>1.46298910601047E-9</c:v>
                </c:pt>
                <c:pt idx="671">
                  <c:v>2.0307352343947599E-8</c:v>
                </c:pt>
                <c:pt idx="672">
                  <c:v>3.7248470504345E-10</c:v>
                </c:pt>
                <c:pt idx="673">
                  <c:v>4.3257908761150998E-7</c:v>
                </c:pt>
                <c:pt idx="674">
                  <c:v>3.8623111666160001E-10</c:v>
                </c:pt>
                <c:pt idx="675">
                  <c:v>1.50646840074194E-9</c:v>
                </c:pt>
                <c:pt idx="676">
                  <c:v>1.45729751761241E-9</c:v>
                </c:pt>
                <c:pt idx="677">
                  <c:v>2.00978222246403E-9</c:v>
                </c:pt>
                <c:pt idx="678">
                  <c:v>1.6616074152602401E-9</c:v>
                </c:pt>
                <c:pt idx="679">
                  <c:v>5.4874447371229701E-9</c:v>
                </c:pt>
                <c:pt idx="680">
                  <c:v>3.4519415578404001E-8</c:v>
                </c:pt>
                <c:pt idx="681">
                  <c:v>2.5747361316393901E-7</c:v>
                </c:pt>
                <c:pt idx="682">
                  <c:v>6.7262038707968298E-8</c:v>
                </c:pt>
                <c:pt idx="683">
                  <c:v>1.36928911174403E-8</c:v>
                </c:pt>
                <c:pt idx="684">
                  <c:v>2.6866989833894799E-9</c:v>
                </c:pt>
                <c:pt idx="685">
                  <c:v>1.48689843110029E-10</c:v>
                </c:pt>
                <c:pt idx="686">
                  <c:v>1.2571145521574899E-8</c:v>
                </c:pt>
                <c:pt idx="687">
                  <c:v>2.3972810380266701E-8</c:v>
                </c:pt>
                <c:pt idx="688">
                  <c:v>2.3170400545790701E-6</c:v>
                </c:pt>
                <c:pt idx="689">
                  <c:v>2.17160309850386E-2</c:v>
                </c:pt>
                <c:pt idx="690">
                  <c:v>3.63445689791894E-6</c:v>
                </c:pt>
                <c:pt idx="691">
                  <c:v>5.7623078076606299E-7</c:v>
                </c:pt>
                <c:pt idx="692">
                  <c:v>8.91591556738952E-7</c:v>
                </c:pt>
                <c:pt idx="693">
                  <c:v>3.4586485899655202E-9</c:v>
                </c:pt>
                <c:pt idx="694">
                  <c:v>3.6306153975704601E-10</c:v>
                </c:pt>
                <c:pt idx="695">
                  <c:v>4.3814631315398699E-9</c:v>
                </c:pt>
                <c:pt idx="696">
                  <c:v>9.0943916438550202E-10</c:v>
                </c:pt>
                <c:pt idx="697">
                  <c:v>7.6463804886164496E-9</c:v>
                </c:pt>
                <c:pt idx="698">
                  <c:v>7.2275433069637597E-11</c:v>
                </c:pt>
                <c:pt idx="699">
                  <c:v>4.4632078871166098E-7</c:v>
                </c:pt>
                <c:pt idx="700">
                  <c:v>4.7603436397911499E-9</c:v>
                </c:pt>
                <c:pt idx="701">
                  <c:v>2.4385658683499602E-9</c:v>
                </c:pt>
                <c:pt idx="702">
                  <c:v>2.7812436814028301E-10</c:v>
                </c:pt>
                <c:pt idx="703">
                  <c:v>5.8711240202576697E-9</c:v>
                </c:pt>
                <c:pt idx="704">
                  <c:v>2.8794560781550098E-9</c:v>
                </c:pt>
                <c:pt idx="705">
                  <c:v>4.8523772713417603E-2</c:v>
                </c:pt>
                <c:pt idx="706">
                  <c:v>0.50036161414942104</c:v>
                </c:pt>
                <c:pt idx="707">
                  <c:v>0.41895124838674902</c:v>
                </c:pt>
                <c:pt idx="708">
                  <c:v>0.55266968551320605</c:v>
                </c:pt>
                <c:pt idx="709">
                  <c:v>0.99999994808469195</c:v>
                </c:pt>
                <c:pt idx="710">
                  <c:v>0.92478205967945704</c:v>
                </c:pt>
                <c:pt idx="711">
                  <c:v>0.52818982930370195</c:v>
                </c:pt>
                <c:pt idx="712">
                  <c:v>0.55994031658835697</c:v>
                </c:pt>
                <c:pt idx="713">
                  <c:v>0.91538702385112902</c:v>
                </c:pt>
                <c:pt idx="714">
                  <c:v>0.87897740363649701</c:v>
                </c:pt>
                <c:pt idx="715">
                  <c:v>0.98939373808382203</c:v>
                </c:pt>
                <c:pt idx="716">
                  <c:v>0.99817954515483198</c:v>
                </c:pt>
                <c:pt idx="717">
                  <c:v>0.91046337991576198</c:v>
                </c:pt>
                <c:pt idx="718">
                  <c:v>0.918958234561711</c:v>
                </c:pt>
                <c:pt idx="719">
                  <c:v>0.99999916330088401</c:v>
                </c:pt>
                <c:pt idx="720">
                  <c:v>0.99999440951502006</c:v>
                </c:pt>
                <c:pt idx="721">
                  <c:v>0.58343613410044104</c:v>
                </c:pt>
                <c:pt idx="722">
                  <c:v>0.69115272438199105</c:v>
                </c:pt>
                <c:pt idx="723">
                  <c:v>0.88058406483988605</c:v>
                </c:pt>
                <c:pt idx="724">
                  <c:v>0.80029563678221405</c:v>
                </c:pt>
                <c:pt idx="725">
                  <c:v>0.60088147196597497</c:v>
                </c:pt>
                <c:pt idx="726">
                  <c:v>0.56155935898617204</c:v>
                </c:pt>
                <c:pt idx="727">
                  <c:v>0.84843599741486297</c:v>
                </c:pt>
                <c:pt idx="728">
                  <c:v>0.85651507884385902</c:v>
                </c:pt>
                <c:pt idx="729">
                  <c:v>0.74654247278463004</c:v>
                </c:pt>
                <c:pt idx="730">
                  <c:v>0.21065766862190499</c:v>
                </c:pt>
                <c:pt idx="731">
                  <c:v>0.27158408967611902</c:v>
                </c:pt>
                <c:pt idx="732">
                  <c:v>1.7670347464208999E-8</c:v>
                </c:pt>
                <c:pt idx="733">
                  <c:v>1.09838273624303E-11</c:v>
                </c:pt>
                <c:pt idx="734">
                  <c:v>9.0106910136542796E-10</c:v>
                </c:pt>
                <c:pt idx="735">
                  <c:v>3.6418042925982498E-9</c:v>
                </c:pt>
                <c:pt idx="736">
                  <c:v>8.7505573231454698E-10</c:v>
                </c:pt>
                <c:pt idx="737">
                  <c:v>1.9708056865451502E-8</c:v>
                </c:pt>
                <c:pt idx="738">
                  <c:v>8.2262237999191995E-12</c:v>
                </c:pt>
                <c:pt idx="739">
                  <c:v>7.5406693270169198E-8</c:v>
                </c:pt>
                <c:pt idx="740">
                  <c:v>9.1256092992651804E-10</c:v>
                </c:pt>
                <c:pt idx="741">
                  <c:v>2.0824111813653302E-9</c:v>
                </c:pt>
                <c:pt idx="742">
                  <c:v>1.34947909423854E-7</c:v>
                </c:pt>
                <c:pt idx="743">
                  <c:v>1.2526911995263601E-10</c:v>
                </c:pt>
                <c:pt idx="744">
                  <c:v>1.8308490826537299E-8</c:v>
                </c:pt>
                <c:pt idx="745">
                  <c:v>6.4765435025814098E-9</c:v>
                </c:pt>
                <c:pt idx="746">
                  <c:v>8.3905196373829196E-8</c:v>
                </c:pt>
                <c:pt idx="747">
                  <c:v>4.67260667767048E-8</c:v>
                </c:pt>
                <c:pt idx="748">
                  <c:v>0.14006008935299999</c:v>
                </c:pt>
                <c:pt idx="749">
                  <c:v>0.99999990728804</c:v>
                </c:pt>
                <c:pt idx="750">
                  <c:v>0.528071787693419</c:v>
                </c:pt>
                <c:pt idx="751">
                  <c:v>0.307129879743895</c:v>
                </c:pt>
                <c:pt idx="752">
                  <c:v>0.96271405419220502</c:v>
                </c:pt>
                <c:pt idx="753">
                  <c:v>0.99999823488097095</c:v>
                </c:pt>
                <c:pt idx="754">
                  <c:v>0.44425985351002101</c:v>
                </c:pt>
                <c:pt idx="755">
                  <c:v>0.46220401406003497</c:v>
                </c:pt>
                <c:pt idx="756">
                  <c:v>6.6504373631483593E-2</c:v>
                </c:pt>
                <c:pt idx="757">
                  <c:v>4.5064339264892998E-7</c:v>
                </c:pt>
                <c:pt idx="758">
                  <c:v>2.9930223759494101E-7</c:v>
                </c:pt>
                <c:pt idx="759">
                  <c:v>1.5748557575103799E-9</c:v>
                </c:pt>
                <c:pt idx="760">
                  <c:v>2.0704091388596302E-9</c:v>
                </c:pt>
                <c:pt idx="761">
                  <c:v>1.42968944856563E-9</c:v>
                </c:pt>
                <c:pt idx="762">
                  <c:v>8.8322574718060301E-10</c:v>
                </c:pt>
                <c:pt idx="763">
                  <c:v>1.0555941430186701E-8</c:v>
                </c:pt>
                <c:pt idx="764">
                  <c:v>1.6927067947040001E-8</c:v>
                </c:pt>
                <c:pt idx="765">
                  <c:v>7.6744100060798705E-11</c:v>
                </c:pt>
                <c:pt idx="766">
                  <c:v>1.2752654441957E-9</c:v>
                </c:pt>
                <c:pt idx="767">
                  <c:v>2.2474527834444501E-9</c:v>
                </c:pt>
                <c:pt idx="768">
                  <c:v>3.2187863324649099E-9</c:v>
                </c:pt>
                <c:pt idx="769">
                  <c:v>1.8761622191815301E-10</c:v>
                </c:pt>
                <c:pt idx="770">
                  <c:v>2.63369748698866E-10</c:v>
                </c:pt>
                <c:pt idx="771">
                  <c:v>9.8957339796301308E-9</c:v>
                </c:pt>
                <c:pt idx="772">
                  <c:v>1.86074940422953E-10</c:v>
                </c:pt>
                <c:pt idx="773">
                  <c:v>3.1781705907777698E-10</c:v>
                </c:pt>
                <c:pt idx="774">
                  <c:v>2.4799634687797801E-9</c:v>
                </c:pt>
                <c:pt idx="775">
                  <c:v>4.4224907317586097E-2</c:v>
                </c:pt>
                <c:pt idx="776">
                  <c:v>1.1940919127256501E-9</c:v>
                </c:pt>
                <c:pt idx="777">
                  <c:v>1.43083156400918E-7</c:v>
                </c:pt>
                <c:pt idx="778">
                  <c:v>3.40280756944894E-8</c:v>
                </c:pt>
                <c:pt idx="779">
                  <c:v>6.96565885572904E-11</c:v>
                </c:pt>
                <c:pt idx="780">
                  <c:v>5.1580168399383803E-9</c:v>
                </c:pt>
                <c:pt idx="781">
                  <c:v>1.08413657379356E-8</c:v>
                </c:pt>
                <c:pt idx="782">
                  <c:v>2.1097641210178599E-8</c:v>
                </c:pt>
                <c:pt idx="783">
                  <c:v>0.48529968161574</c:v>
                </c:pt>
                <c:pt idx="784">
                  <c:v>0.752282118310868</c:v>
                </c:pt>
                <c:pt idx="785">
                  <c:v>0.49005973107818301</c:v>
                </c:pt>
                <c:pt idx="786">
                  <c:v>0.99999998305131998</c:v>
                </c:pt>
                <c:pt idx="787">
                  <c:v>0.99999044376948598</c:v>
                </c:pt>
                <c:pt idx="788">
                  <c:v>0.96107896416000604</c:v>
                </c:pt>
                <c:pt idx="789">
                  <c:v>0.80360619494704</c:v>
                </c:pt>
                <c:pt idx="790">
                  <c:v>0.16606709325448199</c:v>
                </c:pt>
                <c:pt idx="791">
                  <c:v>0.20091072809084301</c:v>
                </c:pt>
                <c:pt idx="792">
                  <c:v>3.9437352969388799E-8</c:v>
                </c:pt>
                <c:pt idx="793">
                  <c:v>5.6225943551090302E-6</c:v>
                </c:pt>
                <c:pt idx="794">
                  <c:v>4.0808613665222299E-8</c:v>
                </c:pt>
                <c:pt idx="795">
                  <c:v>8.0545898749174595E-8</c:v>
                </c:pt>
                <c:pt idx="796">
                  <c:v>2.9602155361882501E-8</c:v>
                </c:pt>
                <c:pt idx="797">
                  <c:v>2.56323235278092E-8</c:v>
                </c:pt>
                <c:pt idx="798">
                  <c:v>1.4647317202234401E-9</c:v>
                </c:pt>
                <c:pt idx="799">
                  <c:v>1.72796216087394E-8</c:v>
                </c:pt>
                <c:pt idx="800">
                  <c:v>7.4014192239097297E-10</c:v>
                </c:pt>
                <c:pt idx="801">
                  <c:v>1.01856783938932E-8</c:v>
                </c:pt>
                <c:pt idx="802">
                  <c:v>4.0270244023644103E-9</c:v>
                </c:pt>
                <c:pt idx="803">
                  <c:v>8.2070537821691101E-10</c:v>
                </c:pt>
                <c:pt idx="804">
                  <c:v>1.21442087529867E-9</c:v>
                </c:pt>
                <c:pt idx="805">
                  <c:v>5.7693440415348899E-9</c:v>
                </c:pt>
                <c:pt idx="806">
                  <c:v>2.2934798958595299E-10</c:v>
                </c:pt>
                <c:pt idx="807">
                  <c:v>3.8083924161632501E-10</c:v>
                </c:pt>
                <c:pt idx="808">
                  <c:v>1.4416440851750001E-9</c:v>
                </c:pt>
                <c:pt idx="809">
                  <c:v>1.4346910033854899E-10</c:v>
                </c:pt>
                <c:pt idx="810">
                  <c:v>1.71174589702901E-9</c:v>
                </c:pt>
                <c:pt idx="811">
                  <c:v>6.9410394170016696E-10</c:v>
                </c:pt>
                <c:pt idx="812">
                  <c:v>2.5402058027839298E-10</c:v>
                </c:pt>
                <c:pt idx="813">
                  <c:v>3.2669331245735799E-9</c:v>
                </c:pt>
                <c:pt idx="814">
                  <c:v>4.0887779116847299E-9</c:v>
                </c:pt>
                <c:pt idx="815">
                  <c:v>9.1989756886023204E-9</c:v>
                </c:pt>
                <c:pt idx="816">
                  <c:v>2.4851393706727599E-8</c:v>
                </c:pt>
                <c:pt idx="817">
                  <c:v>3.59776412748401E-9</c:v>
                </c:pt>
                <c:pt idx="818">
                  <c:v>7.3532859266361296E-9</c:v>
                </c:pt>
                <c:pt idx="819">
                  <c:v>1.2750389436472399E-9</c:v>
                </c:pt>
                <c:pt idx="820">
                  <c:v>8.2518443415301197E-9</c:v>
                </c:pt>
                <c:pt idx="821">
                  <c:v>2.0085119463091701E-10</c:v>
                </c:pt>
                <c:pt idx="822">
                  <c:v>1.1300920553573E-10</c:v>
                </c:pt>
                <c:pt idx="823">
                  <c:v>4.5631374363633599E-11</c:v>
                </c:pt>
                <c:pt idx="824">
                  <c:v>7.7036309122309094E-8</c:v>
                </c:pt>
                <c:pt idx="825">
                  <c:v>9.8743778813228004E-9</c:v>
                </c:pt>
                <c:pt idx="826">
                  <c:v>8.5528639961254101E-9</c:v>
                </c:pt>
                <c:pt idx="827">
                  <c:v>4.3954233705142702E-9</c:v>
                </c:pt>
                <c:pt idx="828">
                  <c:v>5.1016574208940197E-9</c:v>
                </c:pt>
                <c:pt idx="829">
                  <c:v>1.2944248817787101E-10</c:v>
                </c:pt>
                <c:pt idx="830">
                  <c:v>3.0199016019444601E-9</c:v>
                </c:pt>
                <c:pt idx="831">
                  <c:v>2.7965426783601301E-11</c:v>
                </c:pt>
                <c:pt idx="832">
                  <c:v>2.3958711445110002E-10</c:v>
                </c:pt>
                <c:pt idx="833">
                  <c:v>4.79522481453004E-11</c:v>
                </c:pt>
                <c:pt idx="834">
                  <c:v>8.2158389825075699E-10</c:v>
                </c:pt>
                <c:pt idx="835">
                  <c:v>3.83973142847003E-10</c:v>
                </c:pt>
                <c:pt idx="836">
                  <c:v>2.3374683155029699E-9</c:v>
                </c:pt>
                <c:pt idx="837">
                  <c:v>1.4940059692394799E-9</c:v>
                </c:pt>
                <c:pt idx="838">
                  <c:v>3.6989666877695198E-10</c:v>
                </c:pt>
                <c:pt idx="839">
                  <c:v>1.0392432813168299E-9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7E-457E-9272-D393C309252B}"/>
            </c:ext>
          </c:extLst>
        </c:ser>
        <c:ser>
          <c:idx val="4"/>
          <c:order val="4"/>
          <c:tx>
            <c:strRef>
              <c:f>'Results_train12_2.4saaWeights'!$F$1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'Results_train12_2.4saaWeights'!$F$2:$F$841</c:f>
              <c:numCache>
                <c:formatCode>#,#00</c:formatCode>
                <c:ptCount val="840"/>
                <c:pt idx="0">
                  <c:v>8.2114879874038501E-10</c:v>
                </c:pt>
                <c:pt idx="1">
                  <c:v>4.6672821036421496E-12</c:v>
                </c:pt>
                <c:pt idx="2">
                  <c:v>1.2504577110092801E-9</c:v>
                </c:pt>
                <c:pt idx="3">
                  <c:v>2.8256284483621901E-9</c:v>
                </c:pt>
                <c:pt idx="4">
                  <c:v>2.01414924598317E-8</c:v>
                </c:pt>
                <c:pt idx="5">
                  <c:v>4.6958193854622002E-11</c:v>
                </c:pt>
                <c:pt idx="6">
                  <c:v>2.12278350755413E-9</c:v>
                </c:pt>
                <c:pt idx="7">
                  <c:v>4.1142832288040996E-9</c:v>
                </c:pt>
                <c:pt idx="8">
                  <c:v>3.0349875623772799E-11</c:v>
                </c:pt>
                <c:pt idx="9">
                  <c:v>7.6531928453451499E-10</c:v>
                </c:pt>
                <c:pt idx="10">
                  <c:v>2.1607813685376801E-10</c:v>
                </c:pt>
                <c:pt idx="11">
                  <c:v>2.3132507671606701E-10</c:v>
                </c:pt>
                <c:pt idx="12">
                  <c:v>6.6822731133600804E-10</c:v>
                </c:pt>
                <c:pt idx="13">
                  <c:v>5.7664658303672803E-10</c:v>
                </c:pt>
                <c:pt idx="14">
                  <c:v>7.7420227423172595E-8</c:v>
                </c:pt>
                <c:pt idx="15">
                  <c:v>1.37604374436178E-7</c:v>
                </c:pt>
                <c:pt idx="16">
                  <c:v>2.7622918374537399E-9</c:v>
                </c:pt>
                <c:pt idx="17">
                  <c:v>7.0498729070995203E-9</c:v>
                </c:pt>
                <c:pt idx="18">
                  <c:v>4.8875504561383701E-10</c:v>
                </c:pt>
                <c:pt idx="19">
                  <c:v>5.7572001941566696E-9</c:v>
                </c:pt>
                <c:pt idx="20">
                  <c:v>3.12392170470209E-7</c:v>
                </c:pt>
                <c:pt idx="21">
                  <c:v>2.6758672215111502E-7</c:v>
                </c:pt>
                <c:pt idx="22">
                  <c:v>1.16892491376268E-7</c:v>
                </c:pt>
                <c:pt idx="23">
                  <c:v>3.9407666848394398E-8</c:v>
                </c:pt>
                <c:pt idx="24">
                  <c:v>7.69674441642415E-10</c:v>
                </c:pt>
                <c:pt idx="25">
                  <c:v>1.01117113246542E-8</c:v>
                </c:pt>
                <c:pt idx="26">
                  <c:v>4.6059321345590401E-9</c:v>
                </c:pt>
                <c:pt idx="27">
                  <c:v>3.0937809853388597E-8</c:v>
                </c:pt>
                <c:pt idx="28">
                  <c:v>1.9499622806517199E-8</c:v>
                </c:pt>
                <c:pt idx="29">
                  <c:v>9.1138343823961506E-9</c:v>
                </c:pt>
                <c:pt idx="30">
                  <c:v>1.84814160873852E-7</c:v>
                </c:pt>
                <c:pt idx="31">
                  <c:v>1.5325651833793199E-8</c:v>
                </c:pt>
                <c:pt idx="32">
                  <c:v>1.6405245652915798E-8</c:v>
                </c:pt>
                <c:pt idx="33">
                  <c:v>7.2153813988062102E-2</c:v>
                </c:pt>
                <c:pt idx="34">
                  <c:v>5.0902321150318404E-9</c:v>
                </c:pt>
                <c:pt idx="35">
                  <c:v>0.53776067476449796</c:v>
                </c:pt>
                <c:pt idx="36">
                  <c:v>0.52825702422223297</c:v>
                </c:pt>
                <c:pt idx="37">
                  <c:v>1.74598230430727E-7</c:v>
                </c:pt>
                <c:pt idx="38">
                  <c:v>1.5748663590415701E-9</c:v>
                </c:pt>
                <c:pt idx="39">
                  <c:v>1.6633396187050201E-8</c:v>
                </c:pt>
                <c:pt idx="40">
                  <c:v>6.1038556203862602E-7</c:v>
                </c:pt>
                <c:pt idx="41">
                  <c:v>1.03899290650468E-7</c:v>
                </c:pt>
                <c:pt idx="42">
                  <c:v>6.7660649096986103E-8</c:v>
                </c:pt>
                <c:pt idx="43">
                  <c:v>7.3439021928806802E-8</c:v>
                </c:pt>
                <c:pt idx="44">
                  <c:v>1.5099571282985799E-9</c:v>
                </c:pt>
                <c:pt idx="45">
                  <c:v>1.1109549191588499E-9</c:v>
                </c:pt>
                <c:pt idx="46">
                  <c:v>1.0643668071773099E-8</c:v>
                </c:pt>
                <c:pt idx="47">
                  <c:v>6.1262056786629201E-10</c:v>
                </c:pt>
                <c:pt idx="48">
                  <c:v>2.8298642592881802E-10</c:v>
                </c:pt>
                <c:pt idx="49">
                  <c:v>8.5299318257466001E-10</c:v>
                </c:pt>
                <c:pt idx="50">
                  <c:v>6.4078694744467803E-9</c:v>
                </c:pt>
                <c:pt idx="51">
                  <c:v>3.3853241624977401E-9</c:v>
                </c:pt>
                <c:pt idx="52">
                  <c:v>2.93049383488511E-10</c:v>
                </c:pt>
                <c:pt idx="53">
                  <c:v>1.39839513599188E-8</c:v>
                </c:pt>
                <c:pt idx="54">
                  <c:v>1.2764315679579301E-10</c:v>
                </c:pt>
                <c:pt idx="55">
                  <c:v>3.8493451928510503E-8</c:v>
                </c:pt>
                <c:pt idx="56">
                  <c:v>1.05542460666703E-7</c:v>
                </c:pt>
                <c:pt idx="57">
                  <c:v>1.05011612012367E-8</c:v>
                </c:pt>
                <c:pt idx="58">
                  <c:v>0.18181329038142999</c:v>
                </c:pt>
                <c:pt idx="59">
                  <c:v>0.27171885474475399</c:v>
                </c:pt>
                <c:pt idx="60">
                  <c:v>0.65656112389639398</c:v>
                </c:pt>
                <c:pt idx="61">
                  <c:v>0.60675776162866102</c:v>
                </c:pt>
                <c:pt idx="62">
                  <c:v>2.9251157862508099E-8</c:v>
                </c:pt>
                <c:pt idx="63">
                  <c:v>7.9569382032463E-9</c:v>
                </c:pt>
                <c:pt idx="64">
                  <c:v>3.3367985891536101E-8</c:v>
                </c:pt>
                <c:pt idx="65">
                  <c:v>1.69771723216031E-10</c:v>
                </c:pt>
                <c:pt idx="66">
                  <c:v>1.23882131600364E-9</c:v>
                </c:pt>
                <c:pt idx="67">
                  <c:v>2.3802907811677801E-9</c:v>
                </c:pt>
                <c:pt idx="68">
                  <c:v>1.6030796285819599E-10</c:v>
                </c:pt>
                <c:pt idx="69">
                  <c:v>9.1693543820062307E-9</c:v>
                </c:pt>
                <c:pt idx="70">
                  <c:v>1.00872416936495E-8</c:v>
                </c:pt>
                <c:pt idx="71">
                  <c:v>3.5468182525865199E-7</c:v>
                </c:pt>
                <c:pt idx="72">
                  <c:v>1.9778462836553601E-9</c:v>
                </c:pt>
                <c:pt idx="73">
                  <c:v>1.03278170880686E-10</c:v>
                </c:pt>
                <c:pt idx="74">
                  <c:v>2.3757688741744201E-10</c:v>
                </c:pt>
                <c:pt idx="75">
                  <c:v>2.95164547583842E-8</c:v>
                </c:pt>
                <c:pt idx="76">
                  <c:v>9.9570051294812806E-9</c:v>
                </c:pt>
                <c:pt idx="77">
                  <c:v>7.3036185650221999E-8</c:v>
                </c:pt>
                <c:pt idx="78">
                  <c:v>2.34891122020373E-9</c:v>
                </c:pt>
                <c:pt idx="79">
                  <c:v>9.7160281136110298E-8</c:v>
                </c:pt>
                <c:pt idx="80">
                  <c:v>2.12760112697707E-10</c:v>
                </c:pt>
                <c:pt idx="81">
                  <c:v>7.0407972797724494E-8</c:v>
                </c:pt>
                <c:pt idx="82">
                  <c:v>1.23266490971614E-6</c:v>
                </c:pt>
                <c:pt idx="83">
                  <c:v>3.8034245310515202E-10</c:v>
                </c:pt>
                <c:pt idx="84">
                  <c:v>1.4615682463008101E-9</c:v>
                </c:pt>
                <c:pt idx="85">
                  <c:v>7.3150807188739303E-9</c:v>
                </c:pt>
                <c:pt idx="86">
                  <c:v>3.3855032377072002E-7</c:v>
                </c:pt>
                <c:pt idx="87">
                  <c:v>2.6607479634907798E-7</c:v>
                </c:pt>
                <c:pt idx="88">
                  <c:v>1.00256472626907E-8</c:v>
                </c:pt>
                <c:pt idx="89">
                  <c:v>1.5700418587620999E-6</c:v>
                </c:pt>
                <c:pt idx="90">
                  <c:v>1.8601271200552702E-8</c:v>
                </c:pt>
                <c:pt idx="91">
                  <c:v>5.6082073011822704E-10</c:v>
                </c:pt>
                <c:pt idx="92">
                  <c:v>8.7693000178523195E-8</c:v>
                </c:pt>
                <c:pt idx="93">
                  <c:v>2.0934740454726202E-8</c:v>
                </c:pt>
                <c:pt idx="94">
                  <c:v>1.2934782884265099E-7</c:v>
                </c:pt>
                <c:pt idx="95">
                  <c:v>1.90538935214825E-8</c:v>
                </c:pt>
                <c:pt idx="96">
                  <c:v>2.6959165554861899E-9</c:v>
                </c:pt>
                <c:pt idx="97">
                  <c:v>3.0874713392452602E-7</c:v>
                </c:pt>
                <c:pt idx="98">
                  <c:v>1.8034166532912699E-10</c:v>
                </c:pt>
                <c:pt idx="99">
                  <c:v>2.1309329140173699E-9</c:v>
                </c:pt>
                <c:pt idx="100">
                  <c:v>4.3167804633542803E-8</c:v>
                </c:pt>
                <c:pt idx="101">
                  <c:v>8.7845617011192496E-9</c:v>
                </c:pt>
                <c:pt idx="102">
                  <c:v>3.2544436389901699E-9</c:v>
                </c:pt>
                <c:pt idx="103">
                  <c:v>6.3401894746203998E-8</c:v>
                </c:pt>
                <c:pt idx="104">
                  <c:v>2.7579191035058698E-9</c:v>
                </c:pt>
                <c:pt idx="105">
                  <c:v>5.6481914406421299E-9</c:v>
                </c:pt>
                <c:pt idx="106">
                  <c:v>3.6802412909890701E-10</c:v>
                </c:pt>
                <c:pt idx="107">
                  <c:v>6.9859677940217897E-9</c:v>
                </c:pt>
                <c:pt idx="108">
                  <c:v>1.2870017617182299E-8</c:v>
                </c:pt>
                <c:pt idx="109">
                  <c:v>1.06050614965975E-8</c:v>
                </c:pt>
                <c:pt idx="110">
                  <c:v>5.7756212930440102E-8</c:v>
                </c:pt>
                <c:pt idx="111">
                  <c:v>6.2187205686526196E-9</c:v>
                </c:pt>
                <c:pt idx="112">
                  <c:v>9.0666530483668602E-10</c:v>
                </c:pt>
                <c:pt idx="113">
                  <c:v>8.2881678161103202E-8</c:v>
                </c:pt>
                <c:pt idx="114">
                  <c:v>3.1887295366714303E-8</c:v>
                </c:pt>
                <c:pt idx="115">
                  <c:v>1.60647504899394E-9</c:v>
                </c:pt>
                <c:pt idx="116">
                  <c:v>2.31746591499026E-10</c:v>
                </c:pt>
                <c:pt idx="117">
                  <c:v>7.2583841418586506E-8</c:v>
                </c:pt>
                <c:pt idx="118">
                  <c:v>5.0573879060090997E-8</c:v>
                </c:pt>
                <c:pt idx="119">
                  <c:v>3.4779526125477902E-10</c:v>
                </c:pt>
                <c:pt idx="120">
                  <c:v>1.1334872798732901E-7</c:v>
                </c:pt>
                <c:pt idx="121">
                  <c:v>4.1252083480680204E-9</c:v>
                </c:pt>
                <c:pt idx="122">
                  <c:v>4.9488001616333103E-9</c:v>
                </c:pt>
                <c:pt idx="123">
                  <c:v>9.81566266558462E-10</c:v>
                </c:pt>
                <c:pt idx="124">
                  <c:v>1.2998303905985501E-9</c:v>
                </c:pt>
                <c:pt idx="125">
                  <c:v>8.7274662902072901E-11</c:v>
                </c:pt>
                <c:pt idx="126">
                  <c:v>1.15963840546988E-11</c:v>
                </c:pt>
                <c:pt idx="127">
                  <c:v>4.0543630025914301E-8</c:v>
                </c:pt>
                <c:pt idx="128">
                  <c:v>1.2784893262945201E-9</c:v>
                </c:pt>
                <c:pt idx="129">
                  <c:v>5.3917603369225799E-9</c:v>
                </c:pt>
                <c:pt idx="130">
                  <c:v>1.10300176891996E-9</c:v>
                </c:pt>
                <c:pt idx="131">
                  <c:v>3.1235197228939997E-8</c:v>
                </c:pt>
                <c:pt idx="132">
                  <c:v>2.1316570227499698E-9</c:v>
                </c:pt>
                <c:pt idx="133">
                  <c:v>1.2321008428061101E-8</c:v>
                </c:pt>
                <c:pt idx="134">
                  <c:v>9.612454445554281E-10</c:v>
                </c:pt>
                <c:pt idx="135">
                  <c:v>3.6456597180839801E-7</c:v>
                </c:pt>
                <c:pt idx="136">
                  <c:v>6.6933280200234498E-7</c:v>
                </c:pt>
                <c:pt idx="137">
                  <c:v>1.7646576813508201E-9</c:v>
                </c:pt>
                <c:pt idx="138">
                  <c:v>1.43437448871743E-9</c:v>
                </c:pt>
                <c:pt idx="139">
                  <c:v>4.7846554644231503E-8</c:v>
                </c:pt>
                <c:pt idx="140">
                  <c:v>1.24849921341205E-6</c:v>
                </c:pt>
                <c:pt idx="141">
                  <c:v>4.1699861001410498E-7</c:v>
                </c:pt>
                <c:pt idx="142">
                  <c:v>6.3050312385254995E-10</c:v>
                </c:pt>
                <c:pt idx="143">
                  <c:v>1.2453200637991899E-7</c:v>
                </c:pt>
                <c:pt idx="144">
                  <c:v>2.3215078356468901E-8</c:v>
                </c:pt>
                <c:pt idx="145">
                  <c:v>2.01025328926935E-8</c:v>
                </c:pt>
                <c:pt idx="146">
                  <c:v>1.7325498003199399E-9</c:v>
                </c:pt>
                <c:pt idx="147">
                  <c:v>5.3813845471887503E-9</c:v>
                </c:pt>
                <c:pt idx="148">
                  <c:v>3.5496801190606299E-9</c:v>
                </c:pt>
                <c:pt idx="149">
                  <c:v>5.33473156084376E-10</c:v>
                </c:pt>
                <c:pt idx="150">
                  <c:v>1.1519523899709999E-9</c:v>
                </c:pt>
                <c:pt idx="151">
                  <c:v>2.63582690583722E-8</c:v>
                </c:pt>
                <c:pt idx="152">
                  <c:v>9.4448662619956598E-9</c:v>
                </c:pt>
                <c:pt idx="153">
                  <c:v>4.0010172205897301E-9</c:v>
                </c:pt>
                <c:pt idx="154">
                  <c:v>4.5246910854319598E-10</c:v>
                </c:pt>
                <c:pt idx="155">
                  <c:v>5.0328557463191703E-8</c:v>
                </c:pt>
                <c:pt idx="156">
                  <c:v>4.6329176059751598E-11</c:v>
                </c:pt>
                <c:pt idx="157">
                  <c:v>1.41504048046278E-10</c:v>
                </c:pt>
                <c:pt idx="158">
                  <c:v>1.8250756150352899E-10</c:v>
                </c:pt>
                <c:pt idx="159">
                  <c:v>4.8134057261377302E-8</c:v>
                </c:pt>
                <c:pt idx="160">
                  <c:v>3.8713919640910404E-9</c:v>
                </c:pt>
                <c:pt idx="161">
                  <c:v>3.3536219672365301E-8</c:v>
                </c:pt>
                <c:pt idx="162">
                  <c:v>6.1893944339877099E-8</c:v>
                </c:pt>
                <c:pt idx="163">
                  <c:v>0.76441680907123999</c:v>
                </c:pt>
                <c:pt idx="164">
                  <c:v>0.43036932270405498</c:v>
                </c:pt>
                <c:pt idx="165">
                  <c:v>7.7256556126952494E-2</c:v>
                </c:pt>
                <c:pt idx="166">
                  <c:v>2.6902343429982601E-9</c:v>
                </c:pt>
                <c:pt idx="167">
                  <c:v>1.4847077657210701E-6</c:v>
                </c:pt>
                <c:pt idx="168">
                  <c:v>1.2755859523061999E-7</c:v>
                </c:pt>
                <c:pt idx="169">
                  <c:v>5.30485031696872E-8</c:v>
                </c:pt>
                <c:pt idx="170">
                  <c:v>1.12592053663392E-7</c:v>
                </c:pt>
                <c:pt idx="171">
                  <c:v>0.16835173032718601</c:v>
                </c:pt>
                <c:pt idx="172">
                  <c:v>1.18572442793165E-7</c:v>
                </c:pt>
                <c:pt idx="173">
                  <c:v>0.410462085949095</c:v>
                </c:pt>
                <c:pt idx="174">
                  <c:v>0.13685414184400899</c:v>
                </c:pt>
                <c:pt idx="175">
                  <c:v>2.3005918465753099E-7</c:v>
                </c:pt>
                <c:pt idx="176">
                  <c:v>1.71219649932361E-6</c:v>
                </c:pt>
                <c:pt idx="177">
                  <c:v>8.42095405624452E-8</c:v>
                </c:pt>
                <c:pt idx="178">
                  <c:v>3.6840788707420998E-9</c:v>
                </c:pt>
                <c:pt idx="179">
                  <c:v>1.8400817624787299E-10</c:v>
                </c:pt>
                <c:pt idx="180">
                  <c:v>8.8595032450040302E-11</c:v>
                </c:pt>
                <c:pt idx="181">
                  <c:v>9.80139575409631E-9</c:v>
                </c:pt>
                <c:pt idx="182">
                  <c:v>2.7100911034418299E-9</c:v>
                </c:pt>
                <c:pt idx="183">
                  <c:v>2.3608101186992601E-9</c:v>
                </c:pt>
                <c:pt idx="184">
                  <c:v>1.3503824376932001E-8</c:v>
                </c:pt>
                <c:pt idx="185">
                  <c:v>3.7564331276041798E-9</c:v>
                </c:pt>
                <c:pt idx="186">
                  <c:v>5.8601369369696197E-10</c:v>
                </c:pt>
                <c:pt idx="187">
                  <c:v>0.16322631841798299</c:v>
                </c:pt>
                <c:pt idx="188">
                  <c:v>5.0045695188919102E-9</c:v>
                </c:pt>
                <c:pt idx="189">
                  <c:v>1.6131176069358E-9</c:v>
                </c:pt>
                <c:pt idx="190">
                  <c:v>2.3214795901725301E-10</c:v>
                </c:pt>
                <c:pt idx="191">
                  <c:v>2.13135348017991E-8</c:v>
                </c:pt>
                <c:pt idx="192">
                  <c:v>3.0667856590586698E-10</c:v>
                </c:pt>
                <c:pt idx="193">
                  <c:v>1.17151080567947E-8</c:v>
                </c:pt>
                <c:pt idx="194">
                  <c:v>2.5781046006010901E-9</c:v>
                </c:pt>
                <c:pt idx="195">
                  <c:v>1.8285068124705501E-8</c:v>
                </c:pt>
                <c:pt idx="196">
                  <c:v>1.8519948192671699E-8</c:v>
                </c:pt>
                <c:pt idx="197">
                  <c:v>5.1749541325574603E-9</c:v>
                </c:pt>
                <c:pt idx="198">
                  <c:v>2.0663254543612201E-9</c:v>
                </c:pt>
                <c:pt idx="199">
                  <c:v>6.7509330044174403E-10</c:v>
                </c:pt>
                <c:pt idx="200">
                  <c:v>9.7035540733196902E-10</c:v>
                </c:pt>
                <c:pt idx="201">
                  <c:v>4.2605466052525699E-9</c:v>
                </c:pt>
                <c:pt idx="202">
                  <c:v>3.2199290559596202E-9</c:v>
                </c:pt>
                <c:pt idx="203">
                  <c:v>2.10976986804629E-8</c:v>
                </c:pt>
                <c:pt idx="204">
                  <c:v>4.7661834035501403E-10</c:v>
                </c:pt>
                <c:pt idx="205">
                  <c:v>4.5797832108519398E-10</c:v>
                </c:pt>
                <c:pt idx="206">
                  <c:v>2.6173255750702499E-9</c:v>
                </c:pt>
                <c:pt idx="207">
                  <c:v>9.81387431764825E-11</c:v>
                </c:pt>
                <c:pt idx="208">
                  <c:v>2.40165610511704E-8</c:v>
                </c:pt>
                <c:pt idx="209">
                  <c:v>1.0268070653625499E-7</c:v>
                </c:pt>
                <c:pt idx="210">
                  <c:v>6.9421329080884905E-10</c:v>
                </c:pt>
                <c:pt idx="211">
                  <c:v>1.49911347221653E-8</c:v>
                </c:pt>
                <c:pt idx="212">
                  <c:v>4.5147943506532399E-8</c:v>
                </c:pt>
                <c:pt idx="213">
                  <c:v>8.4342295684123704E-10</c:v>
                </c:pt>
                <c:pt idx="214">
                  <c:v>2.23829019604227E-11</c:v>
                </c:pt>
                <c:pt idx="215">
                  <c:v>5.8898660760814204E-9</c:v>
                </c:pt>
                <c:pt idx="216">
                  <c:v>1.11315164659506E-9</c:v>
                </c:pt>
                <c:pt idx="217">
                  <c:v>2.2651848119628699E-10</c:v>
                </c:pt>
                <c:pt idx="218">
                  <c:v>6.5230678433632198E-9</c:v>
                </c:pt>
                <c:pt idx="219">
                  <c:v>2.0037526680724599E-7</c:v>
                </c:pt>
                <c:pt idx="220">
                  <c:v>8.8890468576280001E-9</c:v>
                </c:pt>
                <c:pt idx="221">
                  <c:v>7.3417083864254594E-8</c:v>
                </c:pt>
                <c:pt idx="222">
                  <c:v>6.1459547391269394E-8</c:v>
                </c:pt>
                <c:pt idx="223">
                  <c:v>7.4355211813330397E-8</c:v>
                </c:pt>
                <c:pt idx="224">
                  <c:v>1.3228353382504801E-10</c:v>
                </c:pt>
                <c:pt idx="225">
                  <c:v>5.0796842104037402E-8</c:v>
                </c:pt>
                <c:pt idx="226">
                  <c:v>1.9191568644127202E-9</c:v>
                </c:pt>
                <c:pt idx="227">
                  <c:v>8.0484983636546905E-11</c:v>
                </c:pt>
                <c:pt idx="228">
                  <c:v>3.4615145054898502E-10</c:v>
                </c:pt>
                <c:pt idx="229">
                  <c:v>1.33294105793061E-8</c:v>
                </c:pt>
                <c:pt idx="230">
                  <c:v>6.5080978006487001E-11</c:v>
                </c:pt>
                <c:pt idx="231">
                  <c:v>3.2730461986880399E-9</c:v>
                </c:pt>
                <c:pt idx="232">
                  <c:v>1.2817609241638699E-9</c:v>
                </c:pt>
                <c:pt idx="233">
                  <c:v>3.8063039080372396E-9</c:v>
                </c:pt>
                <c:pt idx="234">
                  <c:v>4.4091198120739202E-10</c:v>
                </c:pt>
                <c:pt idx="235">
                  <c:v>2.11430424706427E-9</c:v>
                </c:pt>
                <c:pt idx="236">
                  <c:v>1.33723898294758E-9</c:v>
                </c:pt>
                <c:pt idx="237">
                  <c:v>7.4637505309693295E-11</c:v>
                </c:pt>
                <c:pt idx="238">
                  <c:v>4.7919422552406396E-7</c:v>
                </c:pt>
                <c:pt idx="239">
                  <c:v>2.2160307660164299E-7</c:v>
                </c:pt>
                <c:pt idx="240">
                  <c:v>1.1228684260079099E-7</c:v>
                </c:pt>
                <c:pt idx="241">
                  <c:v>0.97690305424966695</c:v>
                </c:pt>
                <c:pt idx="242">
                  <c:v>0.99999799120622002</c:v>
                </c:pt>
                <c:pt idx="243">
                  <c:v>0.859314409893286</c:v>
                </c:pt>
                <c:pt idx="244">
                  <c:v>0.99999475825379802</c:v>
                </c:pt>
                <c:pt idx="245">
                  <c:v>0.99999968179313004</c:v>
                </c:pt>
                <c:pt idx="246">
                  <c:v>0.99999965356077702</c:v>
                </c:pt>
                <c:pt idx="247">
                  <c:v>0.99999997691246401</c:v>
                </c:pt>
                <c:pt idx="248">
                  <c:v>0.99999716141080897</c:v>
                </c:pt>
                <c:pt idx="249">
                  <c:v>0.99999992693208195</c:v>
                </c:pt>
                <c:pt idx="250">
                  <c:v>0.99999991688091905</c:v>
                </c:pt>
                <c:pt idx="251">
                  <c:v>0.94076925259385402</c:v>
                </c:pt>
                <c:pt idx="252">
                  <c:v>0.99999951987140201</c:v>
                </c:pt>
                <c:pt idx="253">
                  <c:v>0.242443380078151</c:v>
                </c:pt>
                <c:pt idx="254">
                  <c:v>0.49068837960042699</c:v>
                </c:pt>
                <c:pt idx="255">
                  <c:v>0.42614039211796401</c:v>
                </c:pt>
                <c:pt idx="256">
                  <c:v>0.54680729106035098</c:v>
                </c:pt>
                <c:pt idx="257">
                  <c:v>0.12719661607463101</c:v>
                </c:pt>
                <c:pt idx="258">
                  <c:v>5.3113381182601198E-8</c:v>
                </c:pt>
                <c:pt idx="259">
                  <c:v>4.8676128542105005E-10</c:v>
                </c:pt>
                <c:pt idx="260">
                  <c:v>8.5177910708618704E-7</c:v>
                </c:pt>
                <c:pt idx="261">
                  <c:v>0.480156192094993</c:v>
                </c:pt>
                <c:pt idx="262">
                  <c:v>0.68941936873515397</c:v>
                </c:pt>
                <c:pt idx="263">
                  <c:v>2.5813541978910301E-6</c:v>
                </c:pt>
                <c:pt idx="264">
                  <c:v>1.65255838162709E-6</c:v>
                </c:pt>
                <c:pt idx="265">
                  <c:v>0.79669032571376597</c:v>
                </c:pt>
                <c:pt idx="266">
                  <c:v>7.2057973075546399E-6</c:v>
                </c:pt>
                <c:pt idx="267">
                  <c:v>2.7917345899089199E-7</c:v>
                </c:pt>
                <c:pt idx="268">
                  <c:v>2.5712997049115301E-10</c:v>
                </c:pt>
                <c:pt idx="269">
                  <c:v>3.9415391069314403E-9</c:v>
                </c:pt>
                <c:pt idx="270">
                  <c:v>1.41694098759542E-9</c:v>
                </c:pt>
                <c:pt idx="271">
                  <c:v>2.07432102495494E-9</c:v>
                </c:pt>
                <c:pt idx="272">
                  <c:v>5.3680105034158098E-9</c:v>
                </c:pt>
                <c:pt idx="273">
                  <c:v>1.2111042117795999E-9</c:v>
                </c:pt>
                <c:pt idx="274">
                  <c:v>4.1820686774836898E-9</c:v>
                </c:pt>
                <c:pt idx="275">
                  <c:v>4.6026268107658701E-10</c:v>
                </c:pt>
                <c:pt idx="276">
                  <c:v>9.1240760537188605E-8</c:v>
                </c:pt>
                <c:pt idx="277">
                  <c:v>5.4062108630792704E-10</c:v>
                </c:pt>
                <c:pt idx="278">
                  <c:v>2.73770763036156E-10</c:v>
                </c:pt>
                <c:pt idx="279">
                  <c:v>1.8782683073628102E-9</c:v>
                </c:pt>
                <c:pt idx="280">
                  <c:v>3.2072852055891499E-10</c:v>
                </c:pt>
                <c:pt idx="281">
                  <c:v>5.6850922087970997E-10</c:v>
                </c:pt>
                <c:pt idx="282">
                  <c:v>6.12035480066281E-9</c:v>
                </c:pt>
                <c:pt idx="283">
                  <c:v>1.6006799922941401E-8</c:v>
                </c:pt>
                <c:pt idx="284">
                  <c:v>2.3323244499592098E-10</c:v>
                </c:pt>
                <c:pt idx="285">
                  <c:v>3.70987075592461E-9</c:v>
                </c:pt>
                <c:pt idx="286">
                  <c:v>1.2429817073378699E-9</c:v>
                </c:pt>
                <c:pt idx="287">
                  <c:v>6.0944430453200801E-8</c:v>
                </c:pt>
                <c:pt idx="288">
                  <c:v>6.0974448187915904E-10</c:v>
                </c:pt>
                <c:pt idx="289">
                  <c:v>3.3340093986276501E-8</c:v>
                </c:pt>
                <c:pt idx="290">
                  <c:v>3.5497079106309999E-8</c:v>
                </c:pt>
                <c:pt idx="291">
                  <c:v>2.8369321151034502E-9</c:v>
                </c:pt>
                <c:pt idx="292">
                  <c:v>2.42446902190316E-8</c:v>
                </c:pt>
                <c:pt idx="293">
                  <c:v>1.9404288189859301E-7</c:v>
                </c:pt>
                <c:pt idx="294">
                  <c:v>1.47009264253964E-8</c:v>
                </c:pt>
                <c:pt idx="295">
                  <c:v>1.0036714703909401E-9</c:v>
                </c:pt>
                <c:pt idx="296">
                  <c:v>6.6660657527628099E-9</c:v>
                </c:pt>
                <c:pt idx="297">
                  <c:v>1.95747322470649E-7</c:v>
                </c:pt>
                <c:pt idx="298">
                  <c:v>2.7416772199862198E-8</c:v>
                </c:pt>
                <c:pt idx="299">
                  <c:v>3.00067170421119E-9</c:v>
                </c:pt>
                <c:pt idx="300">
                  <c:v>7.76580006252342E-9</c:v>
                </c:pt>
                <c:pt idx="301">
                  <c:v>2.64395714282919E-11</c:v>
                </c:pt>
                <c:pt idx="302">
                  <c:v>8.6468574109346201E-9</c:v>
                </c:pt>
                <c:pt idx="303">
                  <c:v>1.40120864925317E-10</c:v>
                </c:pt>
                <c:pt idx="304">
                  <c:v>2.17934009311298E-10</c:v>
                </c:pt>
                <c:pt idx="305">
                  <c:v>2.30387893354666E-10</c:v>
                </c:pt>
                <c:pt idx="306">
                  <c:v>4.26207557020503E-11</c:v>
                </c:pt>
                <c:pt idx="307">
                  <c:v>1.6533987827718601E-8</c:v>
                </c:pt>
                <c:pt idx="308">
                  <c:v>9.34146687062164E-8</c:v>
                </c:pt>
                <c:pt idx="309">
                  <c:v>2.0899710952110202E-2</c:v>
                </c:pt>
                <c:pt idx="310">
                  <c:v>2.28870563277983E-9</c:v>
                </c:pt>
                <c:pt idx="311">
                  <c:v>2.6710269108511199E-8</c:v>
                </c:pt>
                <c:pt idx="312">
                  <c:v>1.7329755173503999E-9</c:v>
                </c:pt>
                <c:pt idx="313">
                  <c:v>0.119365827850075</c:v>
                </c:pt>
                <c:pt idx="314">
                  <c:v>3.2717065667022099E-9</c:v>
                </c:pt>
                <c:pt idx="315">
                  <c:v>2.61417608018173E-9</c:v>
                </c:pt>
                <c:pt idx="316">
                  <c:v>8.9304876001394506E-9</c:v>
                </c:pt>
                <c:pt idx="317">
                  <c:v>1.7440122698206001E-8</c:v>
                </c:pt>
                <c:pt idx="318">
                  <c:v>3.51668057573754E-9</c:v>
                </c:pt>
                <c:pt idx="319">
                  <c:v>1.5860546589865001E-9</c:v>
                </c:pt>
                <c:pt idx="320">
                  <c:v>2.36619065115421E-8</c:v>
                </c:pt>
                <c:pt idx="321">
                  <c:v>4.5659143208387196E-9</c:v>
                </c:pt>
                <c:pt idx="322">
                  <c:v>4.0172399167140798E-8</c:v>
                </c:pt>
                <c:pt idx="323">
                  <c:v>1.97185148593861E-9</c:v>
                </c:pt>
                <c:pt idx="324">
                  <c:v>1.6914131577247399E-8</c:v>
                </c:pt>
                <c:pt idx="325">
                  <c:v>4.1195488073040298E-2</c:v>
                </c:pt>
                <c:pt idx="326">
                  <c:v>3.0986394576003703E-8</c:v>
                </c:pt>
                <c:pt idx="327">
                  <c:v>3.1294892735355897E-8</c:v>
                </c:pt>
                <c:pt idx="328">
                  <c:v>3.4065065676635199E-9</c:v>
                </c:pt>
                <c:pt idx="329">
                  <c:v>2.22404001594688E-8</c:v>
                </c:pt>
                <c:pt idx="330">
                  <c:v>2.6474714866620201E-9</c:v>
                </c:pt>
                <c:pt idx="331">
                  <c:v>7.0754428953907201E-10</c:v>
                </c:pt>
                <c:pt idx="332">
                  <c:v>3.4772571439990501E-10</c:v>
                </c:pt>
                <c:pt idx="333">
                  <c:v>5.2836171714148904E-10</c:v>
                </c:pt>
                <c:pt idx="334">
                  <c:v>8.0047655295729704E-11</c:v>
                </c:pt>
                <c:pt idx="335">
                  <c:v>1.77554394450513E-9</c:v>
                </c:pt>
                <c:pt idx="336">
                  <c:v>1.0635182278341701E-9</c:v>
                </c:pt>
                <c:pt idx="337">
                  <c:v>2.1837302450373801E-10</c:v>
                </c:pt>
                <c:pt idx="338">
                  <c:v>1.0480336784878299E-7</c:v>
                </c:pt>
                <c:pt idx="339">
                  <c:v>3.2689592147113902E-7</c:v>
                </c:pt>
                <c:pt idx="340">
                  <c:v>2.4761281373599199E-10</c:v>
                </c:pt>
                <c:pt idx="341">
                  <c:v>1.48680101937179E-8</c:v>
                </c:pt>
                <c:pt idx="342">
                  <c:v>1.5360779630277101E-7</c:v>
                </c:pt>
                <c:pt idx="343">
                  <c:v>3.2798965065637698E-10</c:v>
                </c:pt>
                <c:pt idx="344">
                  <c:v>1.09949064055123E-10</c:v>
                </c:pt>
                <c:pt idx="345">
                  <c:v>1.5807886108113301E-9</c:v>
                </c:pt>
                <c:pt idx="346">
                  <c:v>0.18360300365698701</c:v>
                </c:pt>
                <c:pt idx="347">
                  <c:v>0.25321298993798602</c:v>
                </c:pt>
                <c:pt idx="348">
                  <c:v>5.2038468598915199E-10</c:v>
                </c:pt>
                <c:pt idx="349">
                  <c:v>1.10215808567221E-8</c:v>
                </c:pt>
                <c:pt idx="350">
                  <c:v>4.3536392280978602E-8</c:v>
                </c:pt>
                <c:pt idx="351">
                  <c:v>4.2131313321161801E-10</c:v>
                </c:pt>
                <c:pt idx="352">
                  <c:v>3.3039874616297402E-10</c:v>
                </c:pt>
                <c:pt idx="353">
                  <c:v>2.12295374431799E-8</c:v>
                </c:pt>
                <c:pt idx="354">
                  <c:v>1.1896294664855199E-8</c:v>
                </c:pt>
                <c:pt idx="355">
                  <c:v>1.7113686270656199E-8</c:v>
                </c:pt>
                <c:pt idx="356">
                  <c:v>6.2799084909898004E-8</c:v>
                </c:pt>
                <c:pt idx="357">
                  <c:v>6.4385068897279899E-9</c:v>
                </c:pt>
                <c:pt idx="358">
                  <c:v>7.7078354854419396E-10</c:v>
                </c:pt>
                <c:pt idx="359">
                  <c:v>8.7955581036697897E-9</c:v>
                </c:pt>
                <c:pt idx="360">
                  <c:v>1.67739562176567E-7</c:v>
                </c:pt>
                <c:pt idx="361">
                  <c:v>9.1663310364137502E-10</c:v>
                </c:pt>
                <c:pt idx="362">
                  <c:v>1.32652911519928E-8</c:v>
                </c:pt>
                <c:pt idx="363">
                  <c:v>2.13794705180255E-7</c:v>
                </c:pt>
                <c:pt idx="364">
                  <c:v>2.3137647927614601E-8</c:v>
                </c:pt>
                <c:pt idx="365">
                  <c:v>2.24781502493556E-9</c:v>
                </c:pt>
                <c:pt idx="366">
                  <c:v>1.2232270586888699E-8</c:v>
                </c:pt>
                <c:pt idx="367">
                  <c:v>3.5468757113740501E-10</c:v>
                </c:pt>
                <c:pt idx="368">
                  <c:v>1.7423040306546701E-10</c:v>
                </c:pt>
                <c:pt idx="369">
                  <c:v>4.8886371874654302E-8</c:v>
                </c:pt>
                <c:pt idx="370">
                  <c:v>1.3523381471215501E-7</c:v>
                </c:pt>
                <c:pt idx="371">
                  <c:v>8.0447316479837002E-10</c:v>
                </c:pt>
                <c:pt idx="372">
                  <c:v>1.9269280041675198E-9</c:v>
                </c:pt>
                <c:pt idx="373">
                  <c:v>7.4783624479933498E-10</c:v>
                </c:pt>
                <c:pt idx="374">
                  <c:v>7.9181674612313102E-7</c:v>
                </c:pt>
                <c:pt idx="375">
                  <c:v>5.2498447834618103E-8</c:v>
                </c:pt>
                <c:pt idx="376">
                  <c:v>2.71689677152993E-9</c:v>
                </c:pt>
                <c:pt idx="377">
                  <c:v>2.2216288252739801E-10</c:v>
                </c:pt>
                <c:pt idx="378">
                  <c:v>5.4031497947961698E-9</c:v>
                </c:pt>
                <c:pt idx="379">
                  <c:v>4.6100734615182598E-8</c:v>
                </c:pt>
                <c:pt idx="380">
                  <c:v>1.90788621113149E-9</c:v>
                </c:pt>
                <c:pt idx="381">
                  <c:v>8.3147752655949406E-8</c:v>
                </c:pt>
                <c:pt idx="382">
                  <c:v>9.5889716701279405E-10</c:v>
                </c:pt>
                <c:pt idx="383">
                  <c:v>1.25391285560103E-8</c:v>
                </c:pt>
                <c:pt idx="384">
                  <c:v>1.1583990922342699E-8</c:v>
                </c:pt>
                <c:pt idx="385">
                  <c:v>8.5269747050787199E-8</c:v>
                </c:pt>
                <c:pt idx="386">
                  <c:v>1.4862513120496799E-7</c:v>
                </c:pt>
                <c:pt idx="387">
                  <c:v>7.6501042466860804E-10</c:v>
                </c:pt>
                <c:pt idx="388">
                  <c:v>2.9248909869158901E-9</c:v>
                </c:pt>
                <c:pt idx="389">
                  <c:v>3.7842321265187798E-9</c:v>
                </c:pt>
                <c:pt idx="390">
                  <c:v>3.9069027610240297E-8</c:v>
                </c:pt>
                <c:pt idx="391">
                  <c:v>1.0489357297120399E-8</c:v>
                </c:pt>
                <c:pt idx="392">
                  <c:v>5.8012745285338202E-9</c:v>
                </c:pt>
                <c:pt idx="393">
                  <c:v>1.49912072434092E-9</c:v>
                </c:pt>
                <c:pt idx="394">
                  <c:v>3.09777326966255E-7</c:v>
                </c:pt>
                <c:pt idx="395">
                  <c:v>8.6753060216505293E-9</c:v>
                </c:pt>
                <c:pt idx="396">
                  <c:v>0.34749750848383998</c:v>
                </c:pt>
                <c:pt idx="397">
                  <c:v>0.99889439915091505</c:v>
                </c:pt>
                <c:pt idx="398">
                  <c:v>0.99999991318863801</c:v>
                </c:pt>
                <c:pt idx="399">
                  <c:v>0.99999187500811004</c:v>
                </c:pt>
                <c:pt idx="400">
                  <c:v>0.99612985675822796</c:v>
                </c:pt>
                <c:pt idx="401">
                  <c:v>0.99616072808539402</c:v>
                </c:pt>
                <c:pt idx="402">
                  <c:v>0.99658641380663904</c:v>
                </c:pt>
                <c:pt idx="403">
                  <c:v>0.67551537730401001</c:v>
                </c:pt>
                <c:pt idx="404">
                  <c:v>5.9717758431242998E-7</c:v>
                </c:pt>
                <c:pt idx="405">
                  <c:v>4.8910619480807198E-9</c:v>
                </c:pt>
                <c:pt idx="406">
                  <c:v>3.3463548043962501E-8</c:v>
                </c:pt>
                <c:pt idx="407">
                  <c:v>4.5267749987929499E-9</c:v>
                </c:pt>
                <c:pt idx="408">
                  <c:v>8.6261971782360796E-9</c:v>
                </c:pt>
                <c:pt idx="409">
                  <c:v>4.7342849547870204E-10</c:v>
                </c:pt>
                <c:pt idx="410">
                  <c:v>4.1751235249553101E-11</c:v>
                </c:pt>
                <c:pt idx="411">
                  <c:v>3.1297653227343798E-9</c:v>
                </c:pt>
                <c:pt idx="412">
                  <c:v>1.9927144116100301E-8</c:v>
                </c:pt>
                <c:pt idx="413">
                  <c:v>9.4418520270873499E-8</c:v>
                </c:pt>
                <c:pt idx="414">
                  <c:v>4.8367778107289999E-7</c:v>
                </c:pt>
                <c:pt idx="415">
                  <c:v>1.42651280576727E-8</c:v>
                </c:pt>
                <c:pt idx="416">
                  <c:v>2.3926309025951399E-9</c:v>
                </c:pt>
                <c:pt idx="417">
                  <c:v>0.124694883331135</c:v>
                </c:pt>
                <c:pt idx="418">
                  <c:v>0.466238197663915</c:v>
                </c:pt>
                <c:pt idx="419">
                  <c:v>0.46736377481494901</c:v>
                </c:pt>
                <c:pt idx="420">
                  <c:v>0.55395075288611495</c:v>
                </c:pt>
                <c:pt idx="421">
                  <c:v>0.471080776274452</c:v>
                </c:pt>
                <c:pt idx="422">
                  <c:v>0.41948778531877501</c:v>
                </c:pt>
                <c:pt idx="423">
                  <c:v>0.476003167723142</c:v>
                </c:pt>
                <c:pt idx="424">
                  <c:v>5.7797170117659103E-8</c:v>
                </c:pt>
                <c:pt idx="425">
                  <c:v>1.4398272653817901E-9</c:v>
                </c:pt>
                <c:pt idx="426">
                  <c:v>1.1027117427472701E-8</c:v>
                </c:pt>
                <c:pt idx="427">
                  <c:v>6.7316997401749503E-9</c:v>
                </c:pt>
                <c:pt idx="428">
                  <c:v>1.2910380101031801E-7</c:v>
                </c:pt>
                <c:pt idx="429">
                  <c:v>6.8293500750079202E-8</c:v>
                </c:pt>
                <c:pt idx="430">
                  <c:v>1.68846977815607E-9</c:v>
                </c:pt>
                <c:pt idx="431">
                  <c:v>1.9319766213009899E-10</c:v>
                </c:pt>
                <c:pt idx="432">
                  <c:v>2.7544489027300602E-9</c:v>
                </c:pt>
                <c:pt idx="433">
                  <c:v>2.1304452654785499E-10</c:v>
                </c:pt>
                <c:pt idx="434">
                  <c:v>2.0353768447473899E-11</c:v>
                </c:pt>
                <c:pt idx="435">
                  <c:v>1.2966544123117699E-8</c:v>
                </c:pt>
                <c:pt idx="436">
                  <c:v>1.45844943106579E-9</c:v>
                </c:pt>
                <c:pt idx="437">
                  <c:v>4.0273800764831103E-9</c:v>
                </c:pt>
                <c:pt idx="438">
                  <c:v>2.6840906620374402E-9</c:v>
                </c:pt>
                <c:pt idx="439">
                  <c:v>1.92882206817634E-9</c:v>
                </c:pt>
                <c:pt idx="440">
                  <c:v>8.1168370481849703E-10</c:v>
                </c:pt>
                <c:pt idx="441">
                  <c:v>8.1738714463107104E-9</c:v>
                </c:pt>
                <c:pt idx="442">
                  <c:v>4.0978521536947198E-10</c:v>
                </c:pt>
                <c:pt idx="443">
                  <c:v>3.36327948941961E-9</c:v>
                </c:pt>
                <c:pt idx="444">
                  <c:v>1.17053128495154E-9</c:v>
                </c:pt>
                <c:pt idx="445">
                  <c:v>3.4881935928028802E-8</c:v>
                </c:pt>
                <c:pt idx="446">
                  <c:v>2.46172521598754E-10</c:v>
                </c:pt>
                <c:pt idx="447">
                  <c:v>1.3113135124305E-8</c:v>
                </c:pt>
                <c:pt idx="448">
                  <c:v>3.1772041583654701E-9</c:v>
                </c:pt>
                <c:pt idx="449">
                  <c:v>2.9192936813691399E-8</c:v>
                </c:pt>
                <c:pt idx="450">
                  <c:v>1.03099953968776E-10</c:v>
                </c:pt>
                <c:pt idx="451">
                  <c:v>5.3696656052570599E-10</c:v>
                </c:pt>
                <c:pt idx="452">
                  <c:v>2.1100429538625401E-9</c:v>
                </c:pt>
                <c:pt idx="453">
                  <c:v>8.0679779721749996E-8</c:v>
                </c:pt>
                <c:pt idx="454">
                  <c:v>3.9082072099765501E-9</c:v>
                </c:pt>
                <c:pt idx="455">
                  <c:v>1.0688619017395401E-9</c:v>
                </c:pt>
                <c:pt idx="456">
                  <c:v>4.5879281509278904E-9</c:v>
                </c:pt>
                <c:pt idx="457">
                  <c:v>5.9910493854002098E-9</c:v>
                </c:pt>
                <c:pt idx="458">
                  <c:v>2.3435761649019899E-9</c:v>
                </c:pt>
                <c:pt idx="459">
                  <c:v>1.1233167826632201E-8</c:v>
                </c:pt>
                <c:pt idx="460">
                  <c:v>8.2836333127618198E-12</c:v>
                </c:pt>
                <c:pt idx="461">
                  <c:v>2.5849608020278498E-9</c:v>
                </c:pt>
                <c:pt idx="462">
                  <c:v>9.4346839770980301E-11</c:v>
                </c:pt>
                <c:pt idx="463">
                  <c:v>6.12710759465194E-11</c:v>
                </c:pt>
                <c:pt idx="464">
                  <c:v>1.8264403020340799E-10</c:v>
                </c:pt>
                <c:pt idx="465">
                  <c:v>9.2309633044664306E-11</c:v>
                </c:pt>
                <c:pt idx="466">
                  <c:v>3.0033344009005999E-9</c:v>
                </c:pt>
                <c:pt idx="467">
                  <c:v>1.7124662221033599E-9</c:v>
                </c:pt>
                <c:pt idx="468">
                  <c:v>1.9929093243500098E-9</c:v>
                </c:pt>
                <c:pt idx="469">
                  <c:v>2.8586344880872198E-10</c:v>
                </c:pt>
                <c:pt idx="470">
                  <c:v>8.4227895033695201E-10</c:v>
                </c:pt>
                <c:pt idx="471">
                  <c:v>4.2929536199022697E-11</c:v>
                </c:pt>
                <c:pt idx="472">
                  <c:v>1.8946166127099998E-9</c:v>
                </c:pt>
                <c:pt idx="473">
                  <c:v>4.8766423702039195E-10</c:v>
                </c:pt>
                <c:pt idx="474">
                  <c:v>7.2778292485282595E-11</c:v>
                </c:pt>
                <c:pt idx="475">
                  <c:v>3.88735157756048E-9</c:v>
                </c:pt>
                <c:pt idx="476">
                  <c:v>1.86398912367979E-11</c:v>
                </c:pt>
                <c:pt idx="477">
                  <c:v>1.01750035691944E-9</c:v>
                </c:pt>
                <c:pt idx="478">
                  <c:v>1.79803981089549E-10</c:v>
                </c:pt>
                <c:pt idx="479">
                  <c:v>7.3597182810528703E-9</c:v>
                </c:pt>
                <c:pt idx="480">
                  <c:v>7.0150565906811703E-9</c:v>
                </c:pt>
                <c:pt idx="481">
                  <c:v>2.0748459414002702E-9</c:v>
                </c:pt>
                <c:pt idx="482">
                  <c:v>5.3565543455228601E-8</c:v>
                </c:pt>
                <c:pt idx="483">
                  <c:v>1.9035910218437798E-9</c:v>
                </c:pt>
                <c:pt idx="484">
                  <c:v>8.5200577188007505E-10</c:v>
                </c:pt>
                <c:pt idx="485">
                  <c:v>7.7697198210750698E-10</c:v>
                </c:pt>
                <c:pt idx="486">
                  <c:v>4.4849728441357998E-10</c:v>
                </c:pt>
                <c:pt idx="487">
                  <c:v>5.6088723155770501E-11</c:v>
                </c:pt>
                <c:pt idx="488">
                  <c:v>1.90160164956192E-10</c:v>
                </c:pt>
                <c:pt idx="489">
                  <c:v>7.0446697678303797E-10</c:v>
                </c:pt>
                <c:pt idx="490">
                  <c:v>1.4409711489644901E-11</c:v>
                </c:pt>
                <c:pt idx="491">
                  <c:v>4.6550971752769797E-12</c:v>
                </c:pt>
                <c:pt idx="492">
                  <c:v>1.7500962135072101E-9</c:v>
                </c:pt>
                <c:pt idx="493">
                  <c:v>1.7381081302203701E-10</c:v>
                </c:pt>
                <c:pt idx="494">
                  <c:v>3.9198041046071604E-9</c:v>
                </c:pt>
                <c:pt idx="495">
                  <c:v>1.6361362008715701E-10</c:v>
                </c:pt>
                <c:pt idx="496">
                  <c:v>1.02341323360702E-8</c:v>
                </c:pt>
                <c:pt idx="497">
                  <c:v>5.8812147732464003E-9</c:v>
                </c:pt>
                <c:pt idx="498">
                  <c:v>1.5651520298865301E-7</c:v>
                </c:pt>
                <c:pt idx="499">
                  <c:v>9.0225768874872502E-10</c:v>
                </c:pt>
                <c:pt idx="500">
                  <c:v>3.8244399110976398E-10</c:v>
                </c:pt>
                <c:pt idx="501">
                  <c:v>1.88887536531226E-9</c:v>
                </c:pt>
                <c:pt idx="502">
                  <c:v>5.1107285065875702E-8</c:v>
                </c:pt>
                <c:pt idx="503">
                  <c:v>2.6403685908448201E-11</c:v>
                </c:pt>
                <c:pt idx="504">
                  <c:v>4.8005994868125302E-10</c:v>
                </c:pt>
                <c:pt idx="505">
                  <c:v>4.6298164452762604E-9</c:v>
                </c:pt>
                <c:pt idx="506">
                  <c:v>9.7806580439483199E-8</c:v>
                </c:pt>
                <c:pt idx="507">
                  <c:v>6.7532917359593599E-9</c:v>
                </c:pt>
                <c:pt idx="508">
                  <c:v>9.4584342361123506E-10</c:v>
                </c:pt>
                <c:pt idx="509">
                  <c:v>1.12044031481635E-10</c:v>
                </c:pt>
                <c:pt idx="510">
                  <c:v>5.5781987975033603E-10</c:v>
                </c:pt>
                <c:pt idx="511">
                  <c:v>8.1429705520928896E-11</c:v>
                </c:pt>
                <c:pt idx="512">
                  <c:v>4.1222646009889299E-10</c:v>
                </c:pt>
                <c:pt idx="513">
                  <c:v>1.54201409455884E-10</c:v>
                </c:pt>
                <c:pt idx="514">
                  <c:v>1.73236890856024E-10</c:v>
                </c:pt>
                <c:pt idx="515">
                  <c:v>8.1012556999293897E-10</c:v>
                </c:pt>
                <c:pt idx="516">
                  <c:v>1.28547055774663E-8</c:v>
                </c:pt>
                <c:pt idx="517">
                  <c:v>9.2859312853103204E-9</c:v>
                </c:pt>
                <c:pt idx="518">
                  <c:v>3.47573227182778E-8</c:v>
                </c:pt>
                <c:pt idx="519">
                  <c:v>1.5260356485343E-9</c:v>
                </c:pt>
                <c:pt idx="520">
                  <c:v>1.06567999679417E-8</c:v>
                </c:pt>
                <c:pt idx="521">
                  <c:v>2.93825857296816E-9</c:v>
                </c:pt>
                <c:pt idx="522">
                  <c:v>7.5216295402636804E-10</c:v>
                </c:pt>
                <c:pt idx="523">
                  <c:v>2.01501835037311E-9</c:v>
                </c:pt>
                <c:pt idx="524">
                  <c:v>3.2941495468626298E-8</c:v>
                </c:pt>
                <c:pt idx="525">
                  <c:v>3.1613416641231201E-10</c:v>
                </c:pt>
                <c:pt idx="526">
                  <c:v>7.0330187175426799E-10</c:v>
                </c:pt>
                <c:pt idx="527">
                  <c:v>6.4905322935796903E-9</c:v>
                </c:pt>
                <c:pt idx="528">
                  <c:v>2.5373936088530301E-10</c:v>
                </c:pt>
                <c:pt idx="529">
                  <c:v>1.2040241125461999E-9</c:v>
                </c:pt>
                <c:pt idx="530">
                  <c:v>9.2546700816953701E-10</c:v>
                </c:pt>
                <c:pt idx="531">
                  <c:v>1.5107829878446499E-9</c:v>
                </c:pt>
                <c:pt idx="532">
                  <c:v>1.05978407401711E-9</c:v>
                </c:pt>
                <c:pt idx="533">
                  <c:v>2.2381554078328601E-10</c:v>
                </c:pt>
                <c:pt idx="534">
                  <c:v>1.5611897890278499E-10</c:v>
                </c:pt>
                <c:pt idx="535">
                  <c:v>5.1524767333298996E-9</c:v>
                </c:pt>
                <c:pt idx="536">
                  <c:v>4.5756681239529102E-7</c:v>
                </c:pt>
                <c:pt idx="537">
                  <c:v>4.6789435312748E-7</c:v>
                </c:pt>
                <c:pt idx="538">
                  <c:v>2.2483956745167099E-9</c:v>
                </c:pt>
                <c:pt idx="539">
                  <c:v>3.68730868154827E-8</c:v>
                </c:pt>
                <c:pt idx="540">
                  <c:v>1.02850215215438E-7</c:v>
                </c:pt>
                <c:pt idx="541">
                  <c:v>9.6531147184230698E-9</c:v>
                </c:pt>
                <c:pt idx="542">
                  <c:v>4.2117408226341398E-9</c:v>
                </c:pt>
                <c:pt idx="543">
                  <c:v>4.3642745924494703E-8</c:v>
                </c:pt>
                <c:pt idx="544">
                  <c:v>4.9861338728418002E-7</c:v>
                </c:pt>
                <c:pt idx="545">
                  <c:v>2.6966723628012098E-10</c:v>
                </c:pt>
                <c:pt idx="546">
                  <c:v>5.0809212279971602E-10</c:v>
                </c:pt>
                <c:pt idx="547">
                  <c:v>3.2459774686738197E-8</c:v>
                </c:pt>
                <c:pt idx="548">
                  <c:v>1.55244039854851E-9</c:v>
                </c:pt>
                <c:pt idx="549">
                  <c:v>1.7300885420197799E-9</c:v>
                </c:pt>
                <c:pt idx="550">
                  <c:v>1.9796893294812599E-7</c:v>
                </c:pt>
                <c:pt idx="551">
                  <c:v>2.34949103676643E-8</c:v>
                </c:pt>
                <c:pt idx="552">
                  <c:v>6.3086159668532901E-9</c:v>
                </c:pt>
                <c:pt idx="553">
                  <c:v>2.6299873440469002E-9</c:v>
                </c:pt>
                <c:pt idx="554">
                  <c:v>2.0749061632522501E-9</c:v>
                </c:pt>
                <c:pt idx="555">
                  <c:v>2.7030995885209299E-9</c:v>
                </c:pt>
                <c:pt idx="556">
                  <c:v>2.4491655847349199E-8</c:v>
                </c:pt>
                <c:pt idx="557">
                  <c:v>3.7504933369464302E-10</c:v>
                </c:pt>
                <c:pt idx="558">
                  <c:v>4.3976256173997202E-8</c:v>
                </c:pt>
                <c:pt idx="559">
                  <c:v>1.03926743081365E-10</c:v>
                </c:pt>
                <c:pt idx="560">
                  <c:v>8.8599970148205296E-11</c:v>
                </c:pt>
                <c:pt idx="561">
                  <c:v>6.9117389893657501E-11</c:v>
                </c:pt>
                <c:pt idx="562">
                  <c:v>2.5423707796515799E-10</c:v>
                </c:pt>
                <c:pt idx="563">
                  <c:v>5.9967490712307403E-9</c:v>
                </c:pt>
                <c:pt idx="564">
                  <c:v>1.6158975800973599E-9</c:v>
                </c:pt>
                <c:pt idx="565">
                  <c:v>9.2886892963764796E-11</c:v>
                </c:pt>
                <c:pt idx="566">
                  <c:v>5.3391050504012803E-10</c:v>
                </c:pt>
                <c:pt idx="567">
                  <c:v>7.6932693854862605E-9</c:v>
                </c:pt>
                <c:pt idx="568">
                  <c:v>4.3113005301136603E-9</c:v>
                </c:pt>
                <c:pt idx="569">
                  <c:v>6.3295209721688194E-8</c:v>
                </c:pt>
                <c:pt idx="570">
                  <c:v>6.4125045340791699E-10</c:v>
                </c:pt>
                <c:pt idx="571">
                  <c:v>5.7507925540762697E-9</c:v>
                </c:pt>
                <c:pt idx="572">
                  <c:v>6.2414593473112902E-10</c:v>
                </c:pt>
                <c:pt idx="573">
                  <c:v>1.85860010712876E-10</c:v>
                </c:pt>
                <c:pt idx="574">
                  <c:v>1.13561578481533E-10</c:v>
                </c:pt>
                <c:pt idx="575">
                  <c:v>4.5044589970921398E-10</c:v>
                </c:pt>
                <c:pt idx="576">
                  <c:v>5.9595674646676003E-10</c:v>
                </c:pt>
                <c:pt idx="577">
                  <c:v>1.4714650106759399E-9</c:v>
                </c:pt>
                <c:pt idx="578">
                  <c:v>9.6770093178099906E-8</c:v>
                </c:pt>
                <c:pt idx="579">
                  <c:v>3.8943086748182397E-8</c:v>
                </c:pt>
                <c:pt idx="580">
                  <c:v>2.6279415949605398E-7</c:v>
                </c:pt>
                <c:pt idx="581">
                  <c:v>3.3140896773389199E-10</c:v>
                </c:pt>
                <c:pt idx="582">
                  <c:v>2.0207009422054901E-9</c:v>
                </c:pt>
                <c:pt idx="583">
                  <c:v>9.5315191561422101E-9</c:v>
                </c:pt>
                <c:pt idx="584">
                  <c:v>6.4333407383517103E-11</c:v>
                </c:pt>
                <c:pt idx="585">
                  <c:v>2.2010410663206401E-8</c:v>
                </c:pt>
                <c:pt idx="586">
                  <c:v>3.4145440361530798E-9</c:v>
                </c:pt>
                <c:pt idx="587">
                  <c:v>0.12600464228459199</c:v>
                </c:pt>
                <c:pt idx="588">
                  <c:v>0.141107540775848</c:v>
                </c:pt>
                <c:pt idx="589">
                  <c:v>0.89001891423075896</c:v>
                </c:pt>
                <c:pt idx="590">
                  <c:v>0.43014031666721197</c:v>
                </c:pt>
                <c:pt idx="591">
                  <c:v>0.999999840163318</c:v>
                </c:pt>
                <c:pt idx="592">
                  <c:v>0.99999769484100798</c:v>
                </c:pt>
                <c:pt idx="593">
                  <c:v>0.99999996202754304</c:v>
                </c:pt>
                <c:pt idx="594">
                  <c:v>0.96838324379680796</c:v>
                </c:pt>
                <c:pt idx="595">
                  <c:v>0.99999951825578703</c:v>
                </c:pt>
                <c:pt idx="596">
                  <c:v>0.999999307846829</c:v>
                </c:pt>
                <c:pt idx="597">
                  <c:v>0.99999828101779598</c:v>
                </c:pt>
                <c:pt idx="598">
                  <c:v>0.99999998559757897</c:v>
                </c:pt>
                <c:pt idx="599">
                  <c:v>0.999999955156197</c:v>
                </c:pt>
                <c:pt idx="600">
                  <c:v>0.74324670016268801</c:v>
                </c:pt>
                <c:pt idx="601">
                  <c:v>1.6968325820477699E-5</c:v>
                </c:pt>
                <c:pt idx="602">
                  <c:v>6.9824934283015301E-6</c:v>
                </c:pt>
                <c:pt idx="603">
                  <c:v>1.05967056833814E-6</c:v>
                </c:pt>
                <c:pt idx="604">
                  <c:v>1.36232059407161E-8</c:v>
                </c:pt>
                <c:pt idx="605">
                  <c:v>1.6346848169696099E-9</c:v>
                </c:pt>
                <c:pt idx="606">
                  <c:v>9.4681334426405895E-8</c:v>
                </c:pt>
                <c:pt idx="607">
                  <c:v>1.19328156638001E-7</c:v>
                </c:pt>
                <c:pt idx="608">
                  <c:v>2.0031992561742201E-7</c:v>
                </c:pt>
                <c:pt idx="609">
                  <c:v>8.4424712129788004E-8</c:v>
                </c:pt>
                <c:pt idx="610">
                  <c:v>2.5780165015892401E-9</c:v>
                </c:pt>
                <c:pt idx="611">
                  <c:v>1.56650063639468E-9</c:v>
                </c:pt>
                <c:pt idx="612">
                  <c:v>1.30157170080195E-9</c:v>
                </c:pt>
                <c:pt idx="613">
                  <c:v>7.5231566926622205E-11</c:v>
                </c:pt>
                <c:pt idx="614">
                  <c:v>1.53522536882543E-11</c:v>
                </c:pt>
                <c:pt idx="615">
                  <c:v>3.6742833310814799E-9</c:v>
                </c:pt>
                <c:pt idx="616">
                  <c:v>3.6205798110526499E-9</c:v>
                </c:pt>
                <c:pt idx="617">
                  <c:v>5.6132646464809499E-8</c:v>
                </c:pt>
                <c:pt idx="618">
                  <c:v>1.80434221948979E-9</c:v>
                </c:pt>
                <c:pt idx="619">
                  <c:v>1.98239288991879E-9</c:v>
                </c:pt>
                <c:pt idx="620">
                  <c:v>1.16424726936944E-8</c:v>
                </c:pt>
                <c:pt idx="621">
                  <c:v>5.4547390290830405E-10</c:v>
                </c:pt>
                <c:pt idx="622">
                  <c:v>1.0265137574435601E-9</c:v>
                </c:pt>
                <c:pt idx="623">
                  <c:v>1.3579914265823799E-8</c:v>
                </c:pt>
                <c:pt idx="624">
                  <c:v>6.6187204069720603E-9</c:v>
                </c:pt>
                <c:pt idx="625">
                  <c:v>3.73208529421671E-11</c:v>
                </c:pt>
                <c:pt idx="626">
                  <c:v>4.8251374279838999E-8</c:v>
                </c:pt>
                <c:pt idx="627">
                  <c:v>2.7716565277315601E-9</c:v>
                </c:pt>
                <c:pt idx="628">
                  <c:v>1.6404044918146299E-9</c:v>
                </c:pt>
                <c:pt idx="629">
                  <c:v>1.0818100446740501E-7</c:v>
                </c:pt>
                <c:pt idx="630">
                  <c:v>6.8879714025610796E-10</c:v>
                </c:pt>
                <c:pt idx="631">
                  <c:v>2.3834631604574499E-9</c:v>
                </c:pt>
                <c:pt idx="632">
                  <c:v>6.8137549274797899E-8</c:v>
                </c:pt>
                <c:pt idx="633">
                  <c:v>5.0145245447989799E-9</c:v>
                </c:pt>
                <c:pt idx="634">
                  <c:v>1.72621914802492E-9</c:v>
                </c:pt>
                <c:pt idx="635">
                  <c:v>8.47360541266486E-9</c:v>
                </c:pt>
                <c:pt idx="636">
                  <c:v>1.76710868420102E-9</c:v>
                </c:pt>
                <c:pt idx="637">
                  <c:v>1.7234572872330301E-9</c:v>
                </c:pt>
                <c:pt idx="638">
                  <c:v>9.6374097515274498E-9</c:v>
                </c:pt>
                <c:pt idx="639">
                  <c:v>6.95263351032949E-10</c:v>
                </c:pt>
                <c:pt idx="640">
                  <c:v>1.10205392016209E-8</c:v>
                </c:pt>
                <c:pt idx="641">
                  <c:v>4.7292180696503204E-9</c:v>
                </c:pt>
                <c:pt idx="642">
                  <c:v>1.9750713721909202E-9</c:v>
                </c:pt>
                <c:pt idx="643">
                  <c:v>6.8087372366236602E-10</c:v>
                </c:pt>
                <c:pt idx="644">
                  <c:v>9.2891056562555495E-9</c:v>
                </c:pt>
                <c:pt idx="645">
                  <c:v>0.178641751290186</c:v>
                </c:pt>
                <c:pt idx="646">
                  <c:v>6.5139247314650394E-8</c:v>
                </c:pt>
                <c:pt idx="647">
                  <c:v>7.7584309379644608E-9</c:v>
                </c:pt>
                <c:pt idx="648">
                  <c:v>6.3932910453008902E-9</c:v>
                </c:pt>
                <c:pt idx="649">
                  <c:v>8.0624380074105003E-7</c:v>
                </c:pt>
                <c:pt idx="650">
                  <c:v>3.93896231323308E-10</c:v>
                </c:pt>
                <c:pt idx="651">
                  <c:v>9.6455155535075606E-11</c:v>
                </c:pt>
                <c:pt idx="652">
                  <c:v>5.8114910655227695E-10</c:v>
                </c:pt>
                <c:pt idx="653">
                  <c:v>3.4864381801921897E-2</c:v>
                </c:pt>
                <c:pt idx="654">
                  <c:v>0.284072522678881</c:v>
                </c:pt>
                <c:pt idx="655">
                  <c:v>7.8017897307892603E-2</c:v>
                </c:pt>
                <c:pt idx="656">
                  <c:v>3.75994148463955E-2</c:v>
                </c:pt>
                <c:pt idx="657">
                  <c:v>1.2392725743698599E-2</c:v>
                </c:pt>
                <c:pt idx="658">
                  <c:v>1.05020827812496E-5</c:v>
                </c:pt>
                <c:pt idx="659">
                  <c:v>1.9555882553252698E-9</c:v>
                </c:pt>
                <c:pt idx="660">
                  <c:v>6.1778766893083705E-8</c:v>
                </c:pt>
                <c:pt idx="661">
                  <c:v>1.7029434495698301E-9</c:v>
                </c:pt>
                <c:pt idx="662">
                  <c:v>4.5049866267661604E-9</c:v>
                </c:pt>
                <c:pt idx="663">
                  <c:v>1.0226373978472301E-9</c:v>
                </c:pt>
                <c:pt idx="664">
                  <c:v>2.5728824763014602E-9</c:v>
                </c:pt>
                <c:pt idx="665">
                  <c:v>2.5148050093779601E-10</c:v>
                </c:pt>
                <c:pt idx="666">
                  <c:v>2.3137901834155302E-9</c:v>
                </c:pt>
                <c:pt idx="667">
                  <c:v>4.3648605922071E-11</c:v>
                </c:pt>
                <c:pt idx="668">
                  <c:v>4.8977799978937595E-10</c:v>
                </c:pt>
                <c:pt idx="669">
                  <c:v>5.5700735199351502E-9</c:v>
                </c:pt>
                <c:pt idx="670">
                  <c:v>5.5919380786121503E-11</c:v>
                </c:pt>
                <c:pt idx="671">
                  <c:v>6.8830704099396103E-9</c:v>
                </c:pt>
                <c:pt idx="672">
                  <c:v>1.58385225011167E-10</c:v>
                </c:pt>
                <c:pt idx="673">
                  <c:v>4.7055167600395199E-9</c:v>
                </c:pt>
                <c:pt idx="674">
                  <c:v>2.49710401299392E-10</c:v>
                </c:pt>
                <c:pt idx="675">
                  <c:v>2.4325164981662199E-9</c:v>
                </c:pt>
                <c:pt idx="676">
                  <c:v>1.16133638785091E-9</c:v>
                </c:pt>
                <c:pt idx="677">
                  <c:v>5.6207261852064196E-10</c:v>
                </c:pt>
                <c:pt idx="678">
                  <c:v>4.4965779269710298E-8</c:v>
                </c:pt>
                <c:pt idx="679">
                  <c:v>5.51998492074634E-9</c:v>
                </c:pt>
                <c:pt idx="680">
                  <c:v>3.6111884228995101E-8</c:v>
                </c:pt>
                <c:pt idx="681">
                  <c:v>3.8613778064328201E-8</c:v>
                </c:pt>
                <c:pt idx="682">
                  <c:v>7.9290265357970003E-10</c:v>
                </c:pt>
                <c:pt idx="683">
                  <c:v>1.05636495382944E-8</c:v>
                </c:pt>
                <c:pt idx="684">
                  <c:v>2.7772399169175102E-10</c:v>
                </c:pt>
                <c:pt idx="685">
                  <c:v>8.7038487506033197E-11</c:v>
                </c:pt>
                <c:pt idx="686">
                  <c:v>7.8878267621541596E-9</c:v>
                </c:pt>
                <c:pt idx="687">
                  <c:v>7.5945435542367203E-9</c:v>
                </c:pt>
                <c:pt idx="688">
                  <c:v>1.9405085424473899E-10</c:v>
                </c:pt>
                <c:pt idx="689">
                  <c:v>1.1921130345858401E-9</c:v>
                </c:pt>
                <c:pt idx="690">
                  <c:v>5.3756135224657999E-9</c:v>
                </c:pt>
                <c:pt idx="691">
                  <c:v>1.09805188806434E-7</c:v>
                </c:pt>
                <c:pt idx="692">
                  <c:v>2.0889659022295001E-2</c:v>
                </c:pt>
                <c:pt idx="693">
                  <c:v>2.3480061301295001E-8</c:v>
                </c:pt>
                <c:pt idx="694">
                  <c:v>9.5398543960426204E-9</c:v>
                </c:pt>
                <c:pt idx="695">
                  <c:v>5.7629870528747303E-2</c:v>
                </c:pt>
                <c:pt idx="696">
                  <c:v>0.20306990194823901</c:v>
                </c:pt>
                <c:pt idx="697">
                  <c:v>5.7175308709482203E-2</c:v>
                </c:pt>
                <c:pt idx="698">
                  <c:v>7.2219327103908997E-10</c:v>
                </c:pt>
                <c:pt idx="699">
                  <c:v>2.2728551760971402E-6</c:v>
                </c:pt>
                <c:pt idx="700">
                  <c:v>1.52166472048488E-8</c:v>
                </c:pt>
                <c:pt idx="701">
                  <c:v>5.8573730330770598E-9</c:v>
                </c:pt>
                <c:pt idx="702">
                  <c:v>4.8796081289045598E-9</c:v>
                </c:pt>
                <c:pt idx="703">
                  <c:v>5.5041712071242802E-11</c:v>
                </c:pt>
                <c:pt idx="704">
                  <c:v>2.9548637700329702E-7</c:v>
                </c:pt>
                <c:pt idx="705">
                  <c:v>2.5985991559443E-8</c:v>
                </c:pt>
                <c:pt idx="706">
                  <c:v>7.7998917700962794E-11</c:v>
                </c:pt>
                <c:pt idx="707">
                  <c:v>2.7603659520453298E-9</c:v>
                </c:pt>
                <c:pt idx="708">
                  <c:v>2.88091739545766E-10</c:v>
                </c:pt>
                <c:pt idx="709">
                  <c:v>7.0073679752463701E-10</c:v>
                </c:pt>
                <c:pt idx="710">
                  <c:v>4.2739589260580699E-11</c:v>
                </c:pt>
                <c:pt idx="711">
                  <c:v>1.68039170822722E-8</c:v>
                </c:pt>
                <c:pt idx="712">
                  <c:v>1.1014681953283599E-9</c:v>
                </c:pt>
                <c:pt idx="713">
                  <c:v>7.9454810348024603E-11</c:v>
                </c:pt>
                <c:pt idx="714">
                  <c:v>1.00264277343404E-10</c:v>
                </c:pt>
                <c:pt idx="715">
                  <c:v>4.3020713885518698E-9</c:v>
                </c:pt>
                <c:pt idx="716">
                  <c:v>4.90754693112016E-10</c:v>
                </c:pt>
                <c:pt idx="717">
                  <c:v>2.1880877736532401E-9</c:v>
                </c:pt>
                <c:pt idx="718">
                  <c:v>2.01448240197071E-11</c:v>
                </c:pt>
                <c:pt idx="719">
                  <c:v>4.9317792070715901E-9</c:v>
                </c:pt>
                <c:pt idx="720">
                  <c:v>1.3909303128934E-9</c:v>
                </c:pt>
                <c:pt idx="721">
                  <c:v>1.14955478709776E-10</c:v>
                </c:pt>
                <c:pt idx="722">
                  <c:v>1.63070032575696E-8</c:v>
                </c:pt>
                <c:pt idx="723">
                  <c:v>2.0798641087625699E-8</c:v>
                </c:pt>
                <c:pt idx="724">
                  <c:v>7.9472732189904598E-9</c:v>
                </c:pt>
                <c:pt idx="725">
                  <c:v>1.99079744018681E-10</c:v>
                </c:pt>
                <c:pt idx="726">
                  <c:v>1.40478968331991E-9</c:v>
                </c:pt>
                <c:pt idx="727">
                  <c:v>6.1586505010404695E-10</c:v>
                </c:pt>
                <c:pt idx="728">
                  <c:v>6.5089330504607403E-9</c:v>
                </c:pt>
                <c:pt idx="729">
                  <c:v>7.8837413256675698E-9</c:v>
                </c:pt>
                <c:pt idx="730">
                  <c:v>2.9716644618500401E-8</c:v>
                </c:pt>
                <c:pt idx="731">
                  <c:v>1.6763102623561399E-9</c:v>
                </c:pt>
                <c:pt idx="732">
                  <c:v>1.80686648976052E-7</c:v>
                </c:pt>
                <c:pt idx="733">
                  <c:v>2.5333465280418801E-11</c:v>
                </c:pt>
                <c:pt idx="734">
                  <c:v>5.9678002533240004E-10</c:v>
                </c:pt>
                <c:pt idx="735">
                  <c:v>7.2656282704301503E-9</c:v>
                </c:pt>
                <c:pt idx="736">
                  <c:v>1.8230608165600001E-9</c:v>
                </c:pt>
                <c:pt idx="737">
                  <c:v>2.2263880382155999E-8</c:v>
                </c:pt>
                <c:pt idx="738">
                  <c:v>1.17150621273314E-11</c:v>
                </c:pt>
                <c:pt idx="739">
                  <c:v>1.14669574991399E-7</c:v>
                </c:pt>
                <c:pt idx="740">
                  <c:v>3.4980788193970202E-9</c:v>
                </c:pt>
                <c:pt idx="741">
                  <c:v>4.0231752053875103E-9</c:v>
                </c:pt>
                <c:pt idx="742">
                  <c:v>1.6643759814800101E-6</c:v>
                </c:pt>
                <c:pt idx="743">
                  <c:v>1.5520951403780901E-9</c:v>
                </c:pt>
                <c:pt idx="744">
                  <c:v>2.3345445585462299E-8</c:v>
                </c:pt>
                <c:pt idx="745">
                  <c:v>6.7518615551810296E-9</c:v>
                </c:pt>
                <c:pt idx="746">
                  <c:v>6.2719125538045702E-8</c:v>
                </c:pt>
                <c:pt idx="747">
                  <c:v>2.4407989466855498E-10</c:v>
                </c:pt>
                <c:pt idx="748">
                  <c:v>3.7738543912848698E-10</c:v>
                </c:pt>
                <c:pt idx="749">
                  <c:v>6.9852580482812003E-10</c:v>
                </c:pt>
                <c:pt idx="750">
                  <c:v>8.3469181284606799E-9</c:v>
                </c:pt>
                <c:pt idx="751">
                  <c:v>5.1967365988723797E-11</c:v>
                </c:pt>
                <c:pt idx="752">
                  <c:v>1.03964192432065E-10</c:v>
                </c:pt>
                <c:pt idx="753">
                  <c:v>9.9427345756712899E-8</c:v>
                </c:pt>
                <c:pt idx="754">
                  <c:v>4.6326403475507699E-10</c:v>
                </c:pt>
                <c:pt idx="755">
                  <c:v>1.1835082035571701E-9</c:v>
                </c:pt>
                <c:pt idx="756">
                  <c:v>1.03795457892169E-8</c:v>
                </c:pt>
                <c:pt idx="757">
                  <c:v>1.73685526880957E-7</c:v>
                </c:pt>
                <c:pt idx="758">
                  <c:v>2.6175760961008501E-8</c:v>
                </c:pt>
                <c:pt idx="759">
                  <c:v>7.0984282078524798E-10</c:v>
                </c:pt>
                <c:pt idx="760">
                  <c:v>3.0793029122931899E-8</c:v>
                </c:pt>
                <c:pt idx="761">
                  <c:v>2.34787165948299E-8</c:v>
                </c:pt>
                <c:pt idx="762">
                  <c:v>2.0484165290979499E-6</c:v>
                </c:pt>
                <c:pt idx="763">
                  <c:v>4.9685653331096595E-7</c:v>
                </c:pt>
                <c:pt idx="764">
                  <c:v>4.8795209767592002E-6</c:v>
                </c:pt>
                <c:pt idx="765">
                  <c:v>1.0549083327593399E-8</c:v>
                </c:pt>
                <c:pt idx="766">
                  <c:v>3.4225860852097701E-8</c:v>
                </c:pt>
                <c:pt idx="767">
                  <c:v>3.87324853972569E-6</c:v>
                </c:pt>
                <c:pt idx="768">
                  <c:v>1.7146517600631302E-2</c:v>
                </c:pt>
                <c:pt idx="769">
                  <c:v>4.0598220422940601E-10</c:v>
                </c:pt>
                <c:pt idx="770">
                  <c:v>3.5025304107705901E-10</c:v>
                </c:pt>
                <c:pt idx="771">
                  <c:v>9.0684457501785895E-9</c:v>
                </c:pt>
                <c:pt idx="772">
                  <c:v>2.42925522149069E-9</c:v>
                </c:pt>
                <c:pt idx="773">
                  <c:v>3.3398290106252101E-10</c:v>
                </c:pt>
                <c:pt idx="774">
                  <c:v>2.0425657848845902E-9</c:v>
                </c:pt>
                <c:pt idx="775">
                  <c:v>8.6586668169295198E-9</c:v>
                </c:pt>
                <c:pt idx="776">
                  <c:v>5.4589960310444802E-2</c:v>
                </c:pt>
                <c:pt idx="777">
                  <c:v>2.3015991944901199E-9</c:v>
                </c:pt>
                <c:pt idx="778">
                  <c:v>1.42582001186567E-8</c:v>
                </c:pt>
                <c:pt idx="779">
                  <c:v>1.58386622910742E-9</c:v>
                </c:pt>
                <c:pt idx="780">
                  <c:v>1.8045660966536001E-8</c:v>
                </c:pt>
                <c:pt idx="781">
                  <c:v>3.5567024389502401E-8</c:v>
                </c:pt>
                <c:pt idx="782">
                  <c:v>1.91468889140279E-8</c:v>
                </c:pt>
                <c:pt idx="783">
                  <c:v>1.1380143140062701E-8</c:v>
                </c:pt>
                <c:pt idx="784">
                  <c:v>3.9132234359010399E-9</c:v>
                </c:pt>
                <c:pt idx="785">
                  <c:v>1.4096508193902501E-7</c:v>
                </c:pt>
                <c:pt idx="786">
                  <c:v>1.9727693848379599E-9</c:v>
                </c:pt>
                <c:pt idx="787">
                  <c:v>3.99704234812117E-7</c:v>
                </c:pt>
                <c:pt idx="788">
                  <c:v>7.5741414162404002E-9</c:v>
                </c:pt>
                <c:pt idx="789">
                  <c:v>4.9822858859902297E-7</c:v>
                </c:pt>
                <c:pt idx="790">
                  <c:v>2.1393105248879999E-10</c:v>
                </c:pt>
                <c:pt idx="791">
                  <c:v>5.1381093850261197E-8</c:v>
                </c:pt>
                <c:pt idx="792">
                  <c:v>4.90043198479821E-10</c:v>
                </c:pt>
                <c:pt idx="793">
                  <c:v>7.3783115512926103E-9</c:v>
                </c:pt>
                <c:pt idx="794">
                  <c:v>5.2527083829602101E-11</c:v>
                </c:pt>
                <c:pt idx="795">
                  <c:v>1.07707177989534E-8</c:v>
                </c:pt>
                <c:pt idx="796">
                  <c:v>7.2323118860533196E-9</c:v>
                </c:pt>
                <c:pt idx="797">
                  <c:v>7.0860641239891099E-9</c:v>
                </c:pt>
                <c:pt idx="798">
                  <c:v>1.42662472857223E-8</c:v>
                </c:pt>
                <c:pt idx="799">
                  <c:v>5.5733275039593998E-8</c:v>
                </c:pt>
                <c:pt idx="800">
                  <c:v>2.1348680321914101E-9</c:v>
                </c:pt>
                <c:pt idx="801">
                  <c:v>1.46112240103999E-8</c:v>
                </c:pt>
                <c:pt idx="802">
                  <c:v>5.2208800346595797E-9</c:v>
                </c:pt>
                <c:pt idx="803">
                  <c:v>4.1138177042894901E-9</c:v>
                </c:pt>
                <c:pt idx="804">
                  <c:v>7.4558503637315003E-10</c:v>
                </c:pt>
                <c:pt idx="805">
                  <c:v>9.5161331192288408E-9</c:v>
                </c:pt>
                <c:pt idx="806">
                  <c:v>4.6071619506055701E-10</c:v>
                </c:pt>
                <c:pt idx="807">
                  <c:v>8.5697796176454301E-10</c:v>
                </c:pt>
                <c:pt idx="808">
                  <c:v>1.68704509224925E-9</c:v>
                </c:pt>
                <c:pt idx="809">
                  <c:v>2.9841758765709602E-10</c:v>
                </c:pt>
                <c:pt idx="810">
                  <c:v>2.70666933976574E-9</c:v>
                </c:pt>
                <c:pt idx="811">
                  <c:v>1.56054706873879E-8</c:v>
                </c:pt>
                <c:pt idx="812">
                  <c:v>2.4458444617079898E-10</c:v>
                </c:pt>
                <c:pt idx="813">
                  <c:v>5.2431410630748002E-9</c:v>
                </c:pt>
                <c:pt idx="814">
                  <c:v>4.1885768749126402E-10</c:v>
                </c:pt>
                <c:pt idx="815">
                  <c:v>3.38985074402974E-9</c:v>
                </c:pt>
                <c:pt idx="816">
                  <c:v>1.91398300588876E-8</c:v>
                </c:pt>
                <c:pt idx="817">
                  <c:v>9.4615387752038194E-9</c:v>
                </c:pt>
                <c:pt idx="818">
                  <c:v>9.9032210942693494E-9</c:v>
                </c:pt>
                <c:pt idx="819">
                  <c:v>2.2218386435755498E-9</c:v>
                </c:pt>
                <c:pt idx="820">
                  <c:v>1.7847837432949098E-8</c:v>
                </c:pt>
                <c:pt idx="821">
                  <c:v>4.3639553907674101E-10</c:v>
                </c:pt>
                <c:pt idx="822">
                  <c:v>1.5920069048311199E-10</c:v>
                </c:pt>
                <c:pt idx="823">
                  <c:v>3.7016427700947401E-11</c:v>
                </c:pt>
                <c:pt idx="824">
                  <c:v>6.0975348486934803E-8</c:v>
                </c:pt>
                <c:pt idx="825">
                  <c:v>2.2096708386222901E-9</c:v>
                </c:pt>
                <c:pt idx="826">
                  <c:v>5.8509888504723497E-8</c:v>
                </c:pt>
                <c:pt idx="827">
                  <c:v>2.9959415502818401E-10</c:v>
                </c:pt>
                <c:pt idx="828">
                  <c:v>3.4750305398160302E-8</c:v>
                </c:pt>
                <c:pt idx="829">
                  <c:v>4.1399941249295701E-10</c:v>
                </c:pt>
                <c:pt idx="830">
                  <c:v>6.8790239775712203E-9</c:v>
                </c:pt>
                <c:pt idx="831">
                  <c:v>3.9806719632293701E-10</c:v>
                </c:pt>
                <c:pt idx="832">
                  <c:v>7.6974184171195398E-10</c:v>
                </c:pt>
                <c:pt idx="833">
                  <c:v>1.4015679739162899E-9</c:v>
                </c:pt>
                <c:pt idx="834">
                  <c:v>4.1232000254775301E-9</c:v>
                </c:pt>
                <c:pt idx="835">
                  <c:v>7.9319791084426399E-9</c:v>
                </c:pt>
                <c:pt idx="836">
                  <c:v>1.1950894700998401E-8</c:v>
                </c:pt>
                <c:pt idx="837">
                  <c:v>8.07758801634391E-9</c:v>
                </c:pt>
                <c:pt idx="838">
                  <c:v>3.2355390554171701E-9</c:v>
                </c:pt>
                <c:pt idx="839">
                  <c:v>2.9205151474355402E-9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7E-457E-9272-D393C309252B}"/>
            </c:ext>
          </c:extLst>
        </c:ser>
        <c:ser>
          <c:idx val="5"/>
          <c:order val="5"/>
          <c:tx>
            <c:strRef>
              <c:f>'Results_train12_2.4saaWeights'!$G$1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'Results_train12_2.4saaWeights'!$G$2:$G$841</c:f>
              <c:numCache>
                <c:formatCode>#,#00</c:formatCode>
                <c:ptCount val="840"/>
                <c:pt idx="0">
                  <c:v>3.48455797188428E-10</c:v>
                </c:pt>
                <c:pt idx="1">
                  <c:v>8.7989592337192404E-12</c:v>
                </c:pt>
                <c:pt idx="2">
                  <c:v>6.96187794347373E-9</c:v>
                </c:pt>
                <c:pt idx="3">
                  <c:v>3.6271110179825899E-9</c:v>
                </c:pt>
                <c:pt idx="4">
                  <c:v>2.1554651977720401E-8</c:v>
                </c:pt>
                <c:pt idx="5">
                  <c:v>4.4357230524007602E-10</c:v>
                </c:pt>
                <c:pt idx="6">
                  <c:v>2.4168838753222001E-9</c:v>
                </c:pt>
                <c:pt idx="7">
                  <c:v>4.30858836015808E-9</c:v>
                </c:pt>
                <c:pt idx="8">
                  <c:v>7.9695084822755105E-11</c:v>
                </c:pt>
                <c:pt idx="9">
                  <c:v>5.2051737768372998E-10</c:v>
                </c:pt>
                <c:pt idx="10">
                  <c:v>1.3808597596521901E-10</c:v>
                </c:pt>
                <c:pt idx="11">
                  <c:v>1.71893101905045E-10</c:v>
                </c:pt>
                <c:pt idx="12">
                  <c:v>5.1527645428629495E-10</c:v>
                </c:pt>
                <c:pt idx="13">
                  <c:v>5.1564734151102201E-11</c:v>
                </c:pt>
                <c:pt idx="14">
                  <c:v>4.6656927850219802E-8</c:v>
                </c:pt>
                <c:pt idx="15">
                  <c:v>7.92652736712705E-8</c:v>
                </c:pt>
                <c:pt idx="16">
                  <c:v>1.41666335693312E-9</c:v>
                </c:pt>
                <c:pt idx="17">
                  <c:v>1.1255036987613899E-9</c:v>
                </c:pt>
                <c:pt idx="18">
                  <c:v>1.9161373894031501E-10</c:v>
                </c:pt>
                <c:pt idx="19">
                  <c:v>7.3375066634909802E-10</c:v>
                </c:pt>
                <c:pt idx="20">
                  <c:v>1.6483603135507699E-8</c:v>
                </c:pt>
                <c:pt idx="21">
                  <c:v>2.24724081333326E-8</c:v>
                </c:pt>
                <c:pt idx="22">
                  <c:v>5.6238418287515197E-9</c:v>
                </c:pt>
                <c:pt idx="23">
                  <c:v>1.53138650452437E-9</c:v>
                </c:pt>
                <c:pt idx="24">
                  <c:v>3.0335340502314499E-10</c:v>
                </c:pt>
                <c:pt idx="25">
                  <c:v>7.6056006796638599E-10</c:v>
                </c:pt>
                <c:pt idx="26">
                  <c:v>1.5474937843214999E-9</c:v>
                </c:pt>
                <c:pt idx="27">
                  <c:v>4.7691801904777802E-10</c:v>
                </c:pt>
                <c:pt idx="28">
                  <c:v>4.7704872648782798E-9</c:v>
                </c:pt>
                <c:pt idx="29">
                  <c:v>2.13030247728763E-9</c:v>
                </c:pt>
                <c:pt idx="30">
                  <c:v>4.9679247523886298E-8</c:v>
                </c:pt>
                <c:pt idx="31">
                  <c:v>1.13095430387368E-9</c:v>
                </c:pt>
                <c:pt idx="32">
                  <c:v>9.0124529557816905E-10</c:v>
                </c:pt>
                <c:pt idx="33">
                  <c:v>3.1363025783104699E-9</c:v>
                </c:pt>
                <c:pt idx="34">
                  <c:v>1.5394889317785401E-10</c:v>
                </c:pt>
                <c:pt idx="35">
                  <c:v>3.1944268958010298E-10</c:v>
                </c:pt>
                <c:pt idx="36">
                  <c:v>9.2515124543597802E-11</c:v>
                </c:pt>
                <c:pt idx="37">
                  <c:v>4.7133796786653403E-9</c:v>
                </c:pt>
                <c:pt idx="38">
                  <c:v>3.8051371358560601E-10</c:v>
                </c:pt>
                <c:pt idx="39">
                  <c:v>5.6927071200943905E-10</c:v>
                </c:pt>
                <c:pt idx="40">
                  <c:v>6.6868237071780298E-8</c:v>
                </c:pt>
                <c:pt idx="41">
                  <c:v>5.5395665290129103E-9</c:v>
                </c:pt>
                <c:pt idx="42">
                  <c:v>7.0613619646920899E-9</c:v>
                </c:pt>
                <c:pt idx="43">
                  <c:v>1.11283466066081E-8</c:v>
                </c:pt>
                <c:pt idx="44">
                  <c:v>1.0340585796145801E-9</c:v>
                </c:pt>
                <c:pt idx="45">
                  <c:v>3.6851665794436399E-10</c:v>
                </c:pt>
                <c:pt idx="46">
                  <c:v>3.2346911064358399E-9</c:v>
                </c:pt>
                <c:pt idx="47">
                  <c:v>6.4163334079634402E-10</c:v>
                </c:pt>
                <c:pt idx="48">
                  <c:v>3.7968307457464502E-9</c:v>
                </c:pt>
                <c:pt idx="49">
                  <c:v>4.1598887824919003E-8</c:v>
                </c:pt>
                <c:pt idx="50">
                  <c:v>6.75919830756691E-9</c:v>
                </c:pt>
                <c:pt idx="51">
                  <c:v>2.5234385051805698E-7</c:v>
                </c:pt>
                <c:pt idx="52">
                  <c:v>1.0680190195015399E-9</c:v>
                </c:pt>
                <c:pt idx="53">
                  <c:v>4.4374080531798301E-4</c:v>
                </c:pt>
                <c:pt idx="54">
                  <c:v>0.69041884607853998</c:v>
                </c:pt>
                <c:pt idx="55">
                  <c:v>0.91502651233304799</c:v>
                </c:pt>
                <c:pt idx="56">
                  <c:v>0.99999961057493902</c:v>
                </c:pt>
                <c:pt idx="57">
                  <c:v>0.97043075183799199</c:v>
                </c:pt>
                <c:pt idx="58">
                  <c:v>0.68052385589317999</c:v>
                </c:pt>
                <c:pt idx="59">
                  <c:v>0.58817675422605198</c:v>
                </c:pt>
                <c:pt idx="60">
                  <c:v>0.30483567741067502</c:v>
                </c:pt>
                <c:pt idx="61">
                  <c:v>0.351688546131249</c:v>
                </c:pt>
                <c:pt idx="62">
                  <c:v>8.0967815091929606E-5</c:v>
                </c:pt>
                <c:pt idx="63">
                  <c:v>5.2896892694523498E-9</c:v>
                </c:pt>
                <c:pt idx="64">
                  <c:v>2.3883260102211399E-8</c:v>
                </c:pt>
                <c:pt idx="65">
                  <c:v>2.0412604106539E-10</c:v>
                </c:pt>
                <c:pt idx="66">
                  <c:v>1.1290851059503799E-9</c:v>
                </c:pt>
                <c:pt idx="67">
                  <c:v>1.43192641330992E-9</c:v>
                </c:pt>
                <c:pt idx="68">
                  <c:v>6.5698661993530898E-11</c:v>
                </c:pt>
                <c:pt idx="69">
                  <c:v>3.9103784280828999E-9</c:v>
                </c:pt>
                <c:pt idx="70">
                  <c:v>1.2040617947390201E-9</c:v>
                </c:pt>
                <c:pt idx="71">
                  <c:v>1.0653413158305599E-7</c:v>
                </c:pt>
                <c:pt idx="72">
                  <c:v>7.5058475609387201E-10</c:v>
                </c:pt>
                <c:pt idx="73">
                  <c:v>5.7870249554950398E-11</c:v>
                </c:pt>
                <c:pt idx="74">
                  <c:v>1.7982225005614599E-10</c:v>
                </c:pt>
                <c:pt idx="75">
                  <c:v>1.0459634399677701E-8</c:v>
                </c:pt>
                <c:pt idx="76">
                  <c:v>6.0128432981474102E-9</c:v>
                </c:pt>
                <c:pt idx="77">
                  <c:v>4.4126630915604503E-8</c:v>
                </c:pt>
                <c:pt idx="78">
                  <c:v>1.01373448081389E-9</c:v>
                </c:pt>
                <c:pt idx="79">
                  <c:v>3.9919464101220797E-10</c:v>
                </c:pt>
                <c:pt idx="80">
                  <c:v>1.1334646089078E-10</c:v>
                </c:pt>
                <c:pt idx="81">
                  <c:v>6.95924744074997E-9</c:v>
                </c:pt>
                <c:pt idx="82">
                  <c:v>1.95504542760289E-7</c:v>
                </c:pt>
                <c:pt idx="83">
                  <c:v>4.1909614361302198E-10</c:v>
                </c:pt>
                <c:pt idx="84">
                  <c:v>1.8348023033164301E-10</c:v>
                </c:pt>
                <c:pt idx="85">
                  <c:v>4.8201387829095599E-8</c:v>
                </c:pt>
                <c:pt idx="86">
                  <c:v>1.27837481630899E-7</c:v>
                </c:pt>
                <c:pt idx="87">
                  <c:v>1.01185587469878E-7</c:v>
                </c:pt>
                <c:pt idx="88">
                  <c:v>4.1571107910381997E-9</c:v>
                </c:pt>
                <c:pt idx="89">
                  <c:v>0.99997034026852405</c:v>
                </c:pt>
                <c:pt idx="90">
                  <c:v>0.99999990684054496</c:v>
                </c:pt>
                <c:pt idx="91">
                  <c:v>0.99999999658532002</c:v>
                </c:pt>
                <c:pt idx="92">
                  <c:v>0.99999949559475099</c:v>
                </c:pt>
                <c:pt idx="93">
                  <c:v>0.99999979301997599</c:v>
                </c:pt>
                <c:pt idx="94">
                  <c:v>0.99999659140188502</c:v>
                </c:pt>
                <c:pt idx="95">
                  <c:v>0.99999977022765296</c:v>
                </c:pt>
                <c:pt idx="96">
                  <c:v>0.999999902845365</c:v>
                </c:pt>
                <c:pt idx="97">
                  <c:v>0.99999896317673298</c:v>
                </c:pt>
                <c:pt idx="98">
                  <c:v>0.99999998718635796</c:v>
                </c:pt>
                <c:pt idx="99">
                  <c:v>0.99999945900848297</c:v>
                </c:pt>
                <c:pt idx="100">
                  <c:v>0.99999636659921698</c:v>
                </c:pt>
                <c:pt idx="101">
                  <c:v>0.99996022338837798</c:v>
                </c:pt>
                <c:pt idx="102">
                  <c:v>0.99999987213619501</c:v>
                </c:pt>
                <c:pt idx="103">
                  <c:v>1.6983521697506001E-6</c:v>
                </c:pt>
                <c:pt idx="104">
                  <c:v>1.9247291334140799E-7</c:v>
                </c:pt>
                <c:pt idx="105">
                  <c:v>8.6741003108681997E-9</c:v>
                </c:pt>
                <c:pt idx="106">
                  <c:v>5.0952648039305496E-10</c:v>
                </c:pt>
                <c:pt idx="107">
                  <c:v>1.0100079905113401E-8</c:v>
                </c:pt>
                <c:pt idx="108">
                  <c:v>2.1459971372395999E-8</c:v>
                </c:pt>
                <c:pt idx="109">
                  <c:v>5.4409183607163302E-6</c:v>
                </c:pt>
                <c:pt idx="110">
                  <c:v>9.8365634755715894E-7</c:v>
                </c:pt>
                <c:pt idx="111">
                  <c:v>1.41964980713865E-5</c:v>
                </c:pt>
                <c:pt idx="112">
                  <c:v>0.99999995697261002</c:v>
                </c:pt>
                <c:pt idx="113">
                  <c:v>0.55320987157313894</c:v>
                </c:pt>
                <c:pt idx="114">
                  <c:v>0.99999515719435295</c:v>
                </c:pt>
                <c:pt idx="115">
                  <c:v>0.99999997015103603</c:v>
                </c:pt>
                <c:pt idx="116">
                  <c:v>0.999999975664842</c:v>
                </c:pt>
                <c:pt idx="117">
                  <c:v>0.73324308771448599</c:v>
                </c:pt>
                <c:pt idx="118">
                  <c:v>0.99999904425640695</c:v>
                </c:pt>
                <c:pt idx="119">
                  <c:v>0.99999645792766401</c:v>
                </c:pt>
                <c:pt idx="120">
                  <c:v>8.6471751215349901E-6</c:v>
                </c:pt>
                <c:pt idx="121">
                  <c:v>1.1711994352745401E-8</c:v>
                </c:pt>
                <c:pt idx="122">
                  <c:v>9.9254676864448703E-9</c:v>
                </c:pt>
                <c:pt idx="123">
                  <c:v>7.7422162313953002E-10</c:v>
                </c:pt>
                <c:pt idx="124">
                  <c:v>1.1571338625406099E-9</c:v>
                </c:pt>
                <c:pt idx="125">
                  <c:v>3.1553947006476301E-10</c:v>
                </c:pt>
                <c:pt idx="126">
                  <c:v>8.0368933195935293E-12</c:v>
                </c:pt>
                <c:pt idx="127">
                  <c:v>2.7724231536537699E-8</c:v>
                </c:pt>
                <c:pt idx="128">
                  <c:v>5.2866920014523797E-10</c:v>
                </c:pt>
                <c:pt idx="129">
                  <c:v>3.9067225065934102E-9</c:v>
                </c:pt>
                <c:pt idx="130">
                  <c:v>4.9932672615721199E-10</c:v>
                </c:pt>
                <c:pt idx="131">
                  <c:v>1.5691608244665199E-8</c:v>
                </c:pt>
                <c:pt idx="132">
                  <c:v>9.8445048970761601E-10</c:v>
                </c:pt>
                <c:pt idx="133">
                  <c:v>6.1192019310934602E-9</c:v>
                </c:pt>
                <c:pt idx="134">
                  <c:v>3.4742344980740101E-10</c:v>
                </c:pt>
                <c:pt idx="135">
                  <c:v>5.2382591594528103E-8</c:v>
                </c:pt>
                <c:pt idx="136">
                  <c:v>2.3888385922995701E-8</c:v>
                </c:pt>
                <c:pt idx="137">
                  <c:v>6.73207876080623E-10</c:v>
                </c:pt>
                <c:pt idx="138">
                  <c:v>1.1926444959288299E-9</c:v>
                </c:pt>
                <c:pt idx="139">
                  <c:v>1.0695807177723401E-8</c:v>
                </c:pt>
                <c:pt idx="140">
                  <c:v>1.3839935863290299E-7</c:v>
                </c:pt>
                <c:pt idx="141">
                  <c:v>5.5773578612935399E-8</c:v>
                </c:pt>
                <c:pt idx="142">
                  <c:v>1.29246484075622E-9</c:v>
                </c:pt>
                <c:pt idx="143">
                  <c:v>1.3487561672124199E-8</c:v>
                </c:pt>
                <c:pt idx="144">
                  <c:v>4.9323177059062998E-9</c:v>
                </c:pt>
                <c:pt idx="145">
                  <c:v>8.0907165197498107E-9</c:v>
                </c:pt>
                <c:pt idx="146">
                  <c:v>8.0824737399787603E-10</c:v>
                </c:pt>
                <c:pt idx="147">
                  <c:v>3.2993736702220802E-9</c:v>
                </c:pt>
                <c:pt idx="148">
                  <c:v>3.5301079166572101E-10</c:v>
                </c:pt>
                <c:pt idx="149">
                  <c:v>5.1626008002416799E-11</c:v>
                </c:pt>
                <c:pt idx="150">
                  <c:v>9.4857048433772904E-11</c:v>
                </c:pt>
                <c:pt idx="151">
                  <c:v>1.5555435020177899E-8</c:v>
                </c:pt>
                <c:pt idx="152">
                  <c:v>1.1296876486410201E-8</c:v>
                </c:pt>
                <c:pt idx="153">
                  <c:v>3.2821839013916701E-9</c:v>
                </c:pt>
                <c:pt idx="154">
                  <c:v>7.4875479328080103E-10</c:v>
                </c:pt>
                <c:pt idx="155">
                  <c:v>9.2511416535520806E-8</c:v>
                </c:pt>
                <c:pt idx="156">
                  <c:v>3.97754856047132E-11</c:v>
                </c:pt>
                <c:pt idx="157">
                  <c:v>3.2330623475268398E-10</c:v>
                </c:pt>
                <c:pt idx="158">
                  <c:v>9.86417968609423E-7</c:v>
                </c:pt>
                <c:pt idx="159">
                  <c:v>0.59268053882928395</c:v>
                </c:pt>
                <c:pt idx="160">
                  <c:v>3.96572849427598E-8</c:v>
                </c:pt>
                <c:pt idx="161">
                  <c:v>0.46466133945515398</c:v>
                </c:pt>
                <c:pt idx="162">
                  <c:v>0.99913280599362397</c:v>
                </c:pt>
                <c:pt idx="163">
                  <c:v>0.23557102752999901</c:v>
                </c:pt>
                <c:pt idx="164">
                  <c:v>3.6584168366637198E-8</c:v>
                </c:pt>
                <c:pt idx="165">
                  <c:v>3.3386440591697102E-8</c:v>
                </c:pt>
                <c:pt idx="166">
                  <c:v>0.122281758037667</c:v>
                </c:pt>
                <c:pt idx="167">
                  <c:v>0.13845161384588001</c:v>
                </c:pt>
                <c:pt idx="168">
                  <c:v>5.3132219443991803E-4</c:v>
                </c:pt>
                <c:pt idx="169">
                  <c:v>4.9593540854118703E-3</c:v>
                </c:pt>
                <c:pt idx="170">
                  <c:v>6.4002379738981194E-8</c:v>
                </c:pt>
                <c:pt idx="171">
                  <c:v>0.83163526395586596</c:v>
                </c:pt>
                <c:pt idx="172">
                  <c:v>0.36195622765907198</c:v>
                </c:pt>
                <c:pt idx="173">
                  <c:v>4.2547039390170596E-9</c:v>
                </c:pt>
                <c:pt idx="174">
                  <c:v>1.6761791398955499E-7</c:v>
                </c:pt>
                <c:pt idx="175">
                  <c:v>1.34414768919901E-7</c:v>
                </c:pt>
                <c:pt idx="176">
                  <c:v>2.9499478621565199E-6</c:v>
                </c:pt>
                <c:pt idx="177">
                  <c:v>1.21699340596689E-7</c:v>
                </c:pt>
                <c:pt idx="178">
                  <c:v>5.0477385602947602E-8</c:v>
                </c:pt>
                <c:pt idx="179">
                  <c:v>0.31943423332005999</c:v>
                </c:pt>
                <c:pt idx="180">
                  <c:v>0.28217734316590998</c:v>
                </c:pt>
                <c:pt idx="181">
                  <c:v>9.9941061829890206E-3</c:v>
                </c:pt>
                <c:pt idx="182">
                  <c:v>5.5926445397926197E-2</c:v>
                </c:pt>
                <c:pt idx="183">
                  <c:v>9.6583935137664098E-8</c:v>
                </c:pt>
                <c:pt idx="184">
                  <c:v>3.30432445290444E-7</c:v>
                </c:pt>
                <c:pt idx="185">
                  <c:v>9.3155548330523405E-8</c:v>
                </c:pt>
                <c:pt idx="186">
                  <c:v>0.148439289196864</c:v>
                </c:pt>
                <c:pt idx="187">
                  <c:v>0.82400971277145396</c:v>
                </c:pt>
                <c:pt idx="188">
                  <c:v>2.4874323679606601E-3</c:v>
                </c:pt>
                <c:pt idx="189">
                  <c:v>2.0488850616588999E-8</c:v>
                </c:pt>
                <c:pt idx="190">
                  <c:v>9.8275190377120999E-2</c:v>
                </c:pt>
                <c:pt idx="191">
                  <c:v>2.7866630632507899E-8</c:v>
                </c:pt>
                <c:pt idx="192">
                  <c:v>3.4116958969098399E-10</c:v>
                </c:pt>
                <c:pt idx="193">
                  <c:v>1.80250331786585E-8</c:v>
                </c:pt>
                <c:pt idx="194">
                  <c:v>2.8457211915516999E-9</c:v>
                </c:pt>
                <c:pt idx="195">
                  <c:v>2.0594163655145E-8</c:v>
                </c:pt>
                <c:pt idx="196">
                  <c:v>2.86024875671062E-8</c:v>
                </c:pt>
                <c:pt idx="197">
                  <c:v>1.2461453398148701E-8</c:v>
                </c:pt>
                <c:pt idx="198">
                  <c:v>1.31810653857109E-9</c:v>
                </c:pt>
                <c:pt idx="199">
                  <c:v>7.7370399039746795E-10</c:v>
                </c:pt>
                <c:pt idx="200">
                  <c:v>1.6826350849920599E-9</c:v>
                </c:pt>
                <c:pt idx="201">
                  <c:v>8.1685958926261799E-9</c:v>
                </c:pt>
                <c:pt idx="202">
                  <c:v>4.7931532555532997E-9</c:v>
                </c:pt>
                <c:pt idx="203">
                  <c:v>3.1631228541284798E-8</c:v>
                </c:pt>
                <c:pt idx="204">
                  <c:v>1.68330713603965E-8</c:v>
                </c:pt>
                <c:pt idx="205">
                  <c:v>6.15540916648707E-10</c:v>
                </c:pt>
                <c:pt idx="206">
                  <c:v>8.6160414211956901E-9</c:v>
                </c:pt>
                <c:pt idx="207">
                  <c:v>1.6558867262577599E-10</c:v>
                </c:pt>
                <c:pt idx="208">
                  <c:v>1.24783038720834E-7</c:v>
                </c:pt>
                <c:pt idx="209">
                  <c:v>3.5296492228213298E-7</c:v>
                </c:pt>
                <c:pt idx="210">
                  <c:v>1.8528276813149701E-8</c:v>
                </c:pt>
                <c:pt idx="211">
                  <c:v>0.99944764686364296</c:v>
                </c:pt>
                <c:pt idx="212">
                  <c:v>5.0914328767776096E-6</c:v>
                </c:pt>
                <c:pt idx="213">
                  <c:v>1.7310280080013201E-8</c:v>
                </c:pt>
                <c:pt idx="214">
                  <c:v>1.7058062806052599E-10</c:v>
                </c:pt>
                <c:pt idx="215">
                  <c:v>2.97123146132133E-8</c:v>
                </c:pt>
                <c:pt idx="216">
                  <c:v>3.3356089170247101E-8</c:v>
                </c:pt>
                <c:pt idx="217">
                  <c:v>7.0215018213973607E-2</c:v>
                </c:pt>
                <c:pt idx="218">
                  <c:v>0.21855883439519</c:v>
                </c:pt>
                <c:pt idx="219">
                  <c:v>0.166488032109879</c:v>
                </c:pt>
                <c:pt idx="220">
                  <c:v>1.4218195423269399E-7</c:v>
                </c:pt>
                <c:pt idx="221">
                  <c:v>3.3360540538746799E-6</c:v>
                </c:pt>
                <c:pt idx="222">
                  <c:v>1.2256774155952499E-5</c:v>
                </c:pt>
                <c:pt idx="223">
                  <c:v>2.2662045651171001E-7</c:v>
                </c:pt>
                <c:pt idx="224">
                  <c:v>4.4401799539794597E-8</c:v>
                </c:pt>
                <c:pt idx="225">
                  <c:v>3.6319834336499197E-5</c:v>
                </c:pt>
                <c:pt idx="226">
                  <c:v>0.211714294123485</c:v>
                </c:pt>
                <c:pt idx="227">
                  <c:v>8.7610506120341396E-8</c:v>
                </c:pt>
                <c:pt idx="228">
                  <c:v>0.96182911186068598</c:v>
                </c:pt>
                <c:pt idx="229">
                  <c:v>2.9449699875025102E-6</c:v>
                </c:pt>
                <c:pt idx="230">
                  <c:v>1.7505844608247699E-6</c:v>
                </c:pt>
                <c:pt idx="231">
                  <c:v>0.99998073426283296</c:v>
                </c:pt>
                <c:pt idx="232">
                  <c:v>3.18890932226353E-8</c:v>
                </c:pt>
                <c:pt idx="233">
                  <c:v>1.58590333084628E-7</c:v>
                </c:pt>
                <c:pt idx="234">
                  <c:v>1.13435111353962E-8</c:v>
                </c:pt>
                <c:pt idx="235">
                  <c:v>1.7792494644822602E-8</c:v>
                </c:pt>
                <c:pt idx="236">
                  <c:v>5.0809749155024102E-10</c:v>
                </c:pt>
                <c:pt idx="237">
                  <c:v>1.2187304243506001E-10</c:v>
                </c:pt>
                <c:pt idx="238">
                  <c:v>9.7032486115421497E-7</c:v>
                </c:pt>
                <c:pt idx="239">
                  <c:v>3.0032619162902799E-7</c:v>
                </c:pt>
                <c:pt idx="240">
                  <c:v>1.2745866840944799E-7</c:v>
                </c:pt>
                <c:pt idx="241">
                  <c:v>4.4975423416789399E-9</c:v>
                </c:pt>
                <c:pt idx="242">
                  <c:v>1.5371636238211799E-7</c:v>
                </c:pt>
                <c:pt idx="243">
                  <c:v>9.4694107779751008E-9</c:v>
                </c:pt>
                <c:pt idx="244">
                  <c:v>2.6411325519753599E-8</c:v>
                </c:pt>
                <c:pt idx="245">
                  <c:v>1.8007746027878902E-8</c:v>
                </c:pt>
                <c:pt idx="246">
                  <c:v>6.0492283408695003E-9</c:v>
                </c:pt>
                <c:pt idx="247">
                  <c:v>1.6197191590515501E-10</c:v>
                </c:pt>
                <c:pt idx="248">
                  <c:v>2.9290370093605001E-8</c:v>
                </c:pt>
                <c:pt idx="249">
                  <c:v>5.0559926702064102E-9</c:v>
                </c:pt>
                <c:pt idx="250">
                  <c:v>4.3480985565224501E-9</c:v>
                </c:pt>
                <c:pt idx="251">
                  <c:v>2.1985331621454399E-11</c:v>
                </c:pt>
                <c:pt idx="252">
                  <c:v>2.0243319621263801E-9</c:v>
                </c:pt>
                <c:pt idx="253">
                  <c:v>1.43638176181679E-11</c:v>
                </c:pt>
                <c:pt idx="254">
                  <c:v>4.0877087459543599E-10</c:v>
                </c:pt>
                <c:pt idx="255">
                  <c:v>2.2723549502479099E-8</c:v>
                </c:pt>
                <c:pt idx="256">
                  <c:v>0.44924236157517899</c:v>
                </c:pt>
                <c:pt idx="257">
                  <c:v>0.87280286355025505</c:v>
                </c:pt>
                <c:pt idx="258">
                  <c:v>0.99999943392739699</c:v>
                </c:pt>
                <c:pt idx="259">
                  <c:v>0.999999685685804</c:v>
                </c:pt>
                <c:pt idx="260">
                  <c:v>0.95905583213858303</c:v>
                </c:pt>
                <c:pt idx="261">
                  <c:v>0.517813834371607</c:v>
                </c:pt>
                <c:pt idx="262">
                  <c:v>0.30789388810382401</c:v>
                </c:pt>
                <c:pt idx="263">
                  <c:v>2.59363607205724E-6</c:v>
                </c:pt>
                <c:pt idx="264">
                  <c:v>1.5421761632910799E-9</c:v>
                </c:pt>
                <c:pt idx="265">
                  <c:v>6.7778790595439097E-9</c:v>
                </c:pt>
                <c:pt idx="266">
                  <c:v>2.9258116773500601E-8</c:v>
                </c:pt>
                <c:pt idx="267">
                  <c:v>8.5240626128534598E-8</c:v>
                </c:pt>
                <c:pt idx="268">
                  <c:v>5.9154297634595399E-10</c:v>
                </c:pt>
                <c:pt idx="269">
                  <c:v>2.0925739844951698E-9</c:v>
                </c:pt>
                <c:pt idx="270">
                  <c:v>6.8963079754396797E-10</c:v>
                </c:pt>
                <c:pt idx="271">
                  <c:v>1.22705591341801E-9</c:v>
                </c:pt>
                <c:pt idx="272">
                  <c:v>2.7145797479192502E-9</c:v>
                </c:pt>
                <c:pt idx="273">
                  <c:v>8.5501621900015601E-10</c:v>
                </c:pt>
                <c:pt idx="274">
                  <c:v>3.7048234726418399E-9</c:v>
                </c:pt>
                <c:pt idx="275">
                  <c:v>3.7405322076532502E-10</c:v>
                </c:pt>
                <c:pt idx="276">
                  <c:v>1.06632069096415E-7</c:v>
                </c:pt>
                <c:pt idx="277">
                  <c:v>9.2155393231783496E-10</c:v>
                </c:pt>
                <c:pt idx="278">
                  <c:v>4.1412491477457001E-10</c:v>
                </c:pt>
                <c:pt idx="279">
                  <c:v>2.8992624991800801E-9</c:v>
                </c:pt>
                <c:pt idx="280">
                  <c:v>5.8415071763764796E-10</c:v>
                </c:pt>
                <c:pt idx="281">
                  <c:v>1.1115380463850599E-9</c:v>
                </c:pt>
                <c:pt idx="282">
                  <c:v>1.1226180835277201E-8</c:v>
                </c:pt>
                <c:pt idx="283">
                  <c:v>3.5414862014109503E-8</c:v>
                </c:pt>
                <c:pt idx="284">
                  <c:v>7.3470370862716798E-10</c:v>
                </c:pt>
                <c:pt idx="285">
                  <c:v>6.8478541269569503E-9</c:v>
                </c:pt>
                <c:pt idx="286">
                  <c:v>6.3820711015085797E-9</c:v>
                </c:pt>
                <c:pt idx="287">
                  <c:v>7.1695024392726696E-8</c:v>
                </c:pt>
                <c:pt idx="288">
                  <c:v>1.51729771856531E-8</c:v>
                </c:pt>
                <c:pt idx="289">
                  <c:v>1.8706649300760602E-8</c:v>
                </c:pt>
                <c:pt idx="290">
                  <c:v>5.3233477807404498E-8</c:v>
                </c:pt>
                <c:pt idx="291">
                  <c:v>1.2936755671720599E-8</c:v>
                </c:pt>
                <c:pt idx="292">
                  <c:v>5.9925487134576896E-9</c:v>
                </c:pt>
                <c:pt idx="293">
                  <c:v>2.71624293523723E-8</c:v>
                </c:pt>
                <c:pt idx="294">
                  <c:v>5.4356225008503502E-9</c:v>
                </c:pt>
                <c:pt idx="295">
                  <c:v>4.0432607488724502E-10</c:v>
                </c:pt>
                <c:pt idx="296">
                  <c:v>1.74449377089103E-8</c:v>
                </c:pt>
                <c:pt idx="297">
                  <c:v>3.8661993318694898E-7</c:v>
                </c:pt>
                <c:pt idx="298">
                  <c:v>2.3166258917808898E-6</c:v>
                </c:pt>
                <c:pt idx="299">
                  <c:v>2.0783745667149799E-7</c:v>
                </c:pt>
                <c:pt idx="300">
                  <c:v>1.59923626201636E-7</c:v>
                </c:pt>
                <c:pt idx="301">
                  <c:v>1.9178960317370401E-9</c:v>
                </c:pt>
                <c:pt idx="302">
                  <c:v>8.0756074355651402E-8</c:v>
                </c:pt>
                <c:pt idx="303">
                  <c:v>2.8158717971383098E-10</c:v>
                </c:pt>
                <c:pt idx="304">
                  <c:v>6.0725385017120202E-10</c:v>
                </c:pt>
                <c:pt idx="305">
                  <c:v>7.5873546218386802E-10</c:v>
                </c:pt>
                <c:pt idx="306">
                  <c:v>4.6469054944498E-10</c:v>
                </c:pt>
                <c:pt idx="307">
                  <c:v>1.71945514856649E-7</c:v>
                </c:pt>
                <c:pt idx="308">
                  <c:v>1.00380801503321E-8</c:v>
                </c:pt>
                <c:pt idx="309">
                  <c:v>2.38778659168337E-8</c:v>
                </c:pt>
                <c:pt idx="310">
                  <c:v>1.3693818648549401E-8</c:v>
                </c:pt>
                <c:pt idx="311">
                  <c:v>4.8929911428459697E-9</c:v>
                </c:pt>
                <c:pt idx="312">
                  <c:v>6.2697777358183602E-9</c:v>
                </c:pt>
                <c:pt idx="313">
                  <c:v>1.2423967057197101E-9</c:v>
                </c:pt>
                <c:pt idx="314">
                  <c:v>8.2331438704095901E-9</c:v>
                </c:pt>
                <c:pt idx="315">
                  <c:v>0.71326362983347802</c:v>
                </c:pt>
                <c:pt idx="316">
                  <c:v>4.9728163746940701E-8</c:v>
                </c:pt>
                <c:pt idx="317">
                  <c:v>0.67814343326326598</c:v>
                </c:pt>
                <c:pt idx="318">
                  <c:v>0.47977801775099399</c:v>
                </c:pt>
                <c:pt idx="319">
                  <c:v>0.32283101989370799</c:v>
                </c:pt>
                <c:pt idx="320">
                  <c:v>0.44146583113278598</c:v>
                </c:pt>
                <c:pt idx="321">
                  <c:v>0.42969569751292203</c:v>
                </c:pt>
                <c:pt idx="322">
                  <c:v>0.52366639173415996</c:v>
                </c:pt>
                <c:pt idx="323">
                  <c:v>0.52560557853145595</c:v>
                </c:pt>
                <c:pt idx="324">
                  <c:v>0.87032565382163296</c:v>
                </c:pt>
                <c:pt idx="325">
                  <c:v>0.94140900365598901</c:v>
                </c:pt>
                <c:pt idx="326">
                  <c:v>0.999997280117774</c:v>
                </c:pt>
                <c:pt idx="327">
                  <c:v>3.04463466667902E-5</c:v>
                </c:pt>
                <c:pt idx="328">
                  <c:v>2.10607683010558E-8</c:v>
                </c:pt>
                <c:pt idx="329">
                  <c:v>1.3213584909295399E-8</c:v>
                </c:pt>
                <c:pt idx="330">
                  <c:v>1.49705180215796E-9</c:v>
                </c:pt>
                <c:pt idx="331">
                  <c:v>1.61016654178279E-9</c:v>
                </c:pt>
                <c:pt idx="332">
                  <c:v>4.0843805421857499E-10</c:v>
                </c:pt>
                <c:pt idx="333">
                  <c:v>2.10609778391387E-9</c:v>
                </c:pt>
                <c:pt idx="334">
                  <c:v>9.0343585606872201E-11</c:v>
                </c:pt>
                <c:pt idx="335">
                  <c:v>1.2002985335339099E-9</c:v>
                </c:pt>
                <c:pt idx="336">
                  <c:v>5.9911687892073005E-10</c:v>
                </c:pt>
                <c:pt idx="337">
                  <c:v>4.3184621017772201E-10</c:v>
                </c:pt>
                <c:pt idx="338">
                  <c:v>9.0107578182805999E-9</c:v>
                </c:pt>
                <c:pt idx="339">
                  <c:v>3.4989789712617699E-8</c:v>
                </c:pt>
                <c:pt idx="340">
                  <c:v>1.06566659995302E-10</c:v>
                </c:pt>
                <c:pt idx="341">
                  <c:v>2.0383109637087901E-10</c:v>
                </c:pt>
                <c:pt idx="342">
                  <c:v>1.7601585197569E-11</c:v>
                </c:pt>
                <c:pt idx="343">
                  <c:v>1.8500024427852E-10</c:v>
                </c:pt>
                <c:pt idx="344">
                  <c:v>3.8088371964034702E-11</c:v>
                </c:pt>
                <c:pt idx="345">
                  <c:v>8.2440589436426798E-11</c:v>
                </c:pt>
                <c:pt idx="346">
                  <c:v>2.4805538237482301E-9</c:v>
                </c:pt>
                <c:pt idx="347">
                  <c:v>1.6155027603743499E-10</c:v>
                </c:pt>
                <c:pt idx="348">
                  <c:v>1.3512414305179499E-10</c:v>
                </c:pt>
                <c:pt idx="349">
                  <c:v>9.0135063772545601E-9</c:v>
                </c:pt>
                <c:pt idx="350">
                  <c:v>6.1600897155944397E-8</c:v>
                </c:pt>
                <c:pt idx="351">
                  <c:v>1.6342911732364E-9</c:v>
                </c:pt>
                <c:pt idx="352">
                  <c:v>1.14680389584388E-9</c:v>
                </c:pt>
                <c:pt idx="353">
                  <c:v>0.95735907522635799</c:v>
                </c:pt>
                <c:pt idx="354">
                  <c:v>0.44589723106282902</c:v>
                </c:pt>
                <c:pt idx="355">
                  <c:v>0.399341101783662</c:v>
                </c:pt>
                <c:pt idx="356">
                  <c:v>0.87174222025905401</c:v>
                </c:pt>
                <c:pt idx="357">
                  <c:v>0.97399292072899302</c:v>
                </c:pt>
                <c:pt idx="358">
                  <c:v>0.53854220850763201</c:v>
                </c:pt>
                <c:pt idx="359">
                  <c:v>0.87419697051752498</c:v>
                </c:pt>
                <c:pt idx="360">
                  <c:v>0.59453458657596103</c:v>
                </c:pt>
                <c:pt idx="361">
                  <c:v>0.99215779768235701</c:v>
                </c:pt>
                <c:pt idx="362">
                  <c:v>0.99696212050558797</c:v>
                </c:pt>
                <c:pt idx="363">
                  <c:v>1.01181798488082E-5</c:v>
                </c:pt>
                <c:pt idx="364">
                  <c:v>1.69327967399585E-5</c:v>
                </c:pt>
                <c:pt idx="365">
                  <c:v>2.8185110228148601E-9</c:v>
                </c:pt>
                <c:pt idx="366">
                  <c:v>1.10646851653604E-8</c:v>
                </c:pt>
                <c:pt idx="367">
                  <c:v>5.69965171752721E-10</c:v>
                </c:pt>
                <c:pt idx="368">
                  <c:v>1.25286952159684E-10</c:v>
                </c:pt>
                <c:pt idx="369">
                  <c:v>3.9794038551817803E-8</c:v>
                </c:pt>
                <c:pt idx="370">
                  <c:v>1.7919996839955101E-7</c:v>
                </c:pt>
                <c:pt idx="371">
                  <c:v>0.65821273666787705</c:v>
                </c:pt>
                <c:pt idx="372">
                  <c:v>0.83348055811368305</c:v>
                </c:pt>
                <c:pt idx="373">
                  <c:v>0.90529548544123695</c:v>
                </c:pt>
                <c:pt idx="374">
                  <c:v>0.99999509563283795</c:v>
                </c:pt>
                <c:pt idx="375">
                  <c:v>0.15048611270904899</c:v>
                </c:pt>
                <c:pt idx="376">
                  <c:v>1.3178520215128501E-8</c:v>
                </c:pt>
                <c:pt idx="377">
                  <c:v>2.7503548473130099E-10</c:v>
                </c:pt>
                <c:pt idx="378">
                  <c:v>7.4984202181973599E-6</c:v>
                </c:pt>
                <c:pt idx="379">
                  <c:v>3.1203292366146299E-7</c:v>
                </c:pt>
                <c:pt idx="380">
                  <c:v>0.67605044948319604</c:v>
                </c:pt>
                <c:pt idx="381">
                  <c:v>0.10672665574092</c:v>
                </c:pt>
                <c:pt idx="382">
                  <c:v>0.60720435501459702</c:v>
                </c:pt>
                <c:pt idx="383">
                  <c:v>1.71062393866716E-5</c:v>
                </c:pt>
                <c:pt idx="384">
                  <c:v>0.46406791508212297</c:v>
                </c:pt>
                <c:pt idx="385">
                  <c:v>0.70027198864872897</c:v>
                </c:pt>
                <c:pt idx="386">
                  <c:v>4.46201379392469E-7</c:v>
                </c:pt>
                <c:pt idx="387">
                  <c:v>0.99999969698440705</c:v>
                </c:pt>
                <c:pt idx="388">
                  <c:v>0.99999998433749604</c:v>
                </c:pt>
                <c:pt idx="389">
                  <c:v>0.99999995140884801</c:v>
                </c:pt>
                <c:pt idx="390">
                  <c:v>0.99995224066362298</c:v>
                </c:pt>
                <c:pt idx="391">
                  <c:v>2.0763898361040601E-8</c:v>
                </c:pt>
                <c:pt idx="392">
                  <c:v>1.3369198592067301E-8</c:v>
                </c:pt>
                <c:pt idx="393">
                  <c:v>8.9544779454311701E-9</c:v>
                </c:pt>
                <c:pt idx="394">
                  <c:v>1.91230493597813E-7</c:v>
                </c:pt>
                <c:pt idx="395">
                  <c:v>1.1032673274221801E-9</c:v>
                </c:pt>
                <c:pt idx="396">
                  <c:v>2.8350406624888501E-10</c:v>
                </c:pt>
                <c:pt idx="397">
                  <c:v>3.0885858889558598E-7</c:v>
                </c:pt>
                <c:pt idx="398">
                  <c:v>3.6113679465016901E-8</c:v>
                </c:pt>
                <c:pt idx="399">
                  <c:v>2.7038265873112802E-6</c:v>
                </c:pt>
                <c:pt idx="400">
                  <c:v>5.7345632484377597E-9</c:v>
                </c:pt>
                <c:pt idx="401">
                  <c:v>4.0920534339451302E-5</c:v>
                </c:pt>
                <c:pt idx="402">
                  <c:v>2.3586672259036401E-6</c:v>
                </c:pt>
                <c:pt idx="403">
                  <c:v>0.32163927715109503</c:v>
                </c:pt>
                <c:pt idx="404">
                  <c:v>0.99999672787678395</c:v>
                </c:pt>
                <c:pt idx="405">
                  <c:v>0.87923182419150803</c:v>
                </c:pt>
                <c:pt idx="406">
                  <c:v>0.43889042631872299</c:v>
                </c:pt>
                <c:pt idx="407">
                  <c:v>0.47067273128370302</c:v>
                </c:pt>
                <c:pt idx="408">
                  <c:v>2.42333180715473E-8</c:v>
                </c:pt>
                <c:pt idx="409">
                  <c:v>6.3384764473388896E-10</c:v>
                </c:pt>
                <c:pt idx="410">
                  <c:v>9.1065818623772006E-11</c:v>
                </c:pt>
                <c:pt idx="411">
                  <c:v>5.3853381059228797E-9</c:v>
                </c:pt>
                <c:pt idx="412">
                  <c:v>1.9132664626059699E-8</c:v>
                </c:pt>
                <c:pt idx="413">
                  <c:v>1.15795479388264E-8</c:v>
                </c:pt>
                <c:pt idx="414">
                  <c:v>2.6603209698602098E-7</c:v>
                </c:pt>
                <c:pt idx="415">
                  <c:v>3.4750495058814003E-8</c:v>
                </c:pt>
                <c:pt idx="416">
                  <c:v>4.4838824897087097E-9</c:v>
                </c:pt>
                <c:pt idx="417">
                  <c:v>2.5867589736540501E-6</c:v>
                </c:pt>
                <c:pt idx="418">
                  <c:v>3.29938805104959E-9</c:v>
                </c:pt>
                <c:pt idx="419">
                  <c:v>5.3506564189379597E-8</c:v>
                </c:pt>
                <c:pt idx="420">
                  <c:v>3.39311527607106E-9</c:v>
                </c:pt>
                <c:pt idx="421">
                  <c:v>5.3303982847423705E-10</c:v>
                </c:pt>
                <c:pt idx="422">
                  <c:v>1.00800234289984E-9</c:v>
                </c:pt>
                <c:pt idx="423">
                  <c:v>1.0622228859186499E-8</c:v>
                </c:pt>
                <c:pt idx="424">
                  <c:v>3.6255231074182398E-8</c:v>
                </c:pt>
                <c:pt idx="425">
                  <c:v>3.0477912943298401E-9</c:v>
                </c:pt>
                <c:pt idx="426">
                  <c:v>1.01001787910921E-8</c:v>
                </c:pt>
                <c:pt idx="427">
                  <c:v>6.84526564323465E-9</c:v>
                </c:pt>
                <c:pt idx="428">
                  <c:v>6.9107867031013006E-8</c:v>
                </c:pt>
                <c:pt idx="429">
                  <c:v>3.6700926579355701E-9</c:v>
                </c:pt>
                <c:pt idx="430">
                  <c:v>7.5321290192111595E-9</c:v>
                </c:pt>
                <c:pt idx="431">
                  <c:v>1.4374502622206E-9</c:v>
                </c:pt>
                <c:pt idx="432">
                  <c:v>0.99999926607600398</c:v>
                </c:pt>
                <c:pt idx="433">
                  <c:v>0.99999992130389403</c:v>
                </c:pt>
                <c:pt idx="434">
                  <c:v>0.99999961066024001</c:v>
                </c:pt>
                <c:pt idx="435">
                  <c:v>0.99998496910916501</c:v>
                </c:pt>
                <c:pt idx="436">
                  <c:v>1.17993818925843E-7</c:v>
                </c:pt>
                <c:pt idx="437">
                  <c:v>9.0660099333979894E-9</c:v>
                </c:pt>
                <c:pt idx="438">
                  <c:v>1.2611628083546401E-7</c:v>
                </c:pt>
                <c:pt idx="439">
                  <c:v>9.5682614644947006E-8</c:v>
                </c:pt>
                <c:pt idx="440">
                  <c:v>8.2301363368065002E-10</c:v>
                </c:pt>
                <c:pt idx="441">
                  <c:v>8.6373249852214101E-9</c:v>
                </c:pt>
                <c:pt idx="442">
                  <c:v>3.5237474262153199E-10</c:v>
                </c:pt>
                <c:pt idx="443">
                  <c:v>8.0554210898663495E-9</c:v>
                </c:pt>
                <c:pt idx="444">
                  <c:v>2.3081164426306298E-8</c:v>
                </c:pt>
                <c:pt idx="445">
                  <c:v>4.3299445525041097E-8</c:v>
                </c:pt>
                <c:pt idx="446">
                  <c:v>3.1918513438174401E-10</c:v>
                </c:pt>
                <c:pt idx="447">
                  <c:v>1.23583043285177E-8</c:v>
                </c:pt>
                <c:pt idx="448">
                  <c:v>8.7210567503645102E-9</c:v>
                </c:pt>
                <c:pt idx="449">
                  <c:v>5.2968141744548297E-8</c:v>
                </c:pt>
                <c:pt idx="450">
                  <c:v>1.02945470657773E-10</c:v>
                </c:pt>
                <c:pt idx="451">
                  <c:v>4.8645263625507097E-10</c:v>
                </c:pt>
                <c:pt idx="452">
                  <c:v>1.40397463632245E-9</c:v>
                </c:pt>
                <c:pt idx="453">
                  <c:v>4.2294378245357998E-8</c:v>
                </c:pt>
                <c:pt idx="454">
                  <c:v>2.89300714709865E-9</c:v>
                </c:pt>
                <c:pt idx="455">
                  <c:v>5.2027509845548203E-10</c:v>
                </c:pt>
                <c:pt idx="456">
                  <c:v>2.5410992788444501E-9</c:v>
                </c:pt>
                <c:pt idx="457">
                  <c:v>4.22484796072318E-9</c:v>
                </c:pt>
                <c:pt idx="458">
                  <c:v>1.45027937364398E-9</c:v>
                </c:pt>
                <c:pt idx="459">
                  <c:v>9.0404554709142003E-9</c:v>
                </c:pt>
                <c:pt idx="460">
                  <c:v>6.28180828233579E-12</c:v>
                </c:pt>
                <c:pt idx="461">
                  <c:v>2.3873169035684202E-9</c:v>
                </c:pt>
                <c:pt idx="462">
                  <c:v>3.4148131276663597E-11</c:v>
                </c:pt>
                <c:pt idx="463">
                  <c:v>5.0090851125118698E-11</c:v>
                </c:pt>
                <c:pt idx="464">
                  <c:v>1.7755084210519E-10</c:v>
                </c:pt>
                <c:pt idx="465">
                  <c:v>1.7169821982635801E-10</c:v>
                </c:pt>
                <c:pt idx="466">
                  <c:v>3.45557593617456E-9</c:v>
                </c:pt>
                <c:pt idx="467">
                  <c:v>3.07902438878055E-9</c:v>
                </c:pt>
                <c:pt idx="468">
                  <c:v>2.5240300802095198E-9</c:v>
                </c:pt>
                <c:pt idx="469">
                  <c:v>4.1646067403022698E-10</c:v>
                </c:pt>
                <c:pt idx="470">
                  <c:v>1.0737027445722399E-9</c:v>
                </c:pt>
                <c:pt idx="471">
                  <c:v>8.3636999415731206E-11</c:v>
                </c:pt>
                <c:pt idx="472">
                  <c:v>3.0254295650975999E-9</c:v>
                </c:pt>
                <c:pt idx="473">
                  <c:v>1.68173089033674E-9</c:v>
                </c:pt>
                <c:pt idx="474">
                  <c:v>6.2209362469010297E-10</c:v>
                </c:pt>
                <c:pt idx="475">
                  <c:v>5.3251740810851196E-9</c:v>
                </c:pt>
                <c:pt idx="476">
                  <c:v>2.3952150899274399E-9</c:v>
                </c:pt>
                <c:pt idx="477">
                  <c:v>3.6253504875008202E-9</c:v>
                </c:pt>
                <c:pt idx="478">
                  <c:v>6.1002637485447701E-6</c:v>
                </c:pt>
                <c:pt idx="479">
                  <c:v>1.51307720709608E-7</c:v>
                </c:pt>
                <c:pt idx="480">
                  <c:v>2.9096960060328201E-7</c:v>
                </c:pt>
                <c:pt idx="481">
                  <c:v>7.9071576164369897E-2</c:v>
                </c:pt>
                <c:pt idx="482">
                  <c:v>0.99998817325034195</c:v>
                </c:pt>
                <c:pt idx="483">
                  <c:v>2.2919057476363498E-6</c:v>
                </c:pt>
                <c:pt idx="484">
                  <c:v>2.3517678028012002E-9</c:v>
                </c:pt>
                <c:pt idx="485">
                  <c:v>1.3299500820802301E-9</c:v>
                </c:pt>
                <c:pt idx="486">
                  <c:v>7.2052570740433796E-10</c:v>
                </c:pt>
                <c:pt idx="487">
                  <c:v>1.3818460375230201E-10</c:v>
                </c:pt>
                <c:pt idx="488">
                  <c:v>2.7915698918607902E-10</c:v>
                </c:pt>
                <c:pt idx="489">
                  <c:v>1.47402539468126E-9</c:v>
                </c:pt>
                <c:pt idx="490">
                  <c:v>1.8757467158580301E-11</c:v>
                </c:pt>
                <c:pt idx="491">
                  <c:v>3.61440641023833E-12</c:v>
                </c:pt>
                <c:pt idx="492">
                  <c:v>2.1364693783172999E-9</c:v>
                </c:pt>
                <c:pt idx="493">
                  <c:v>2.1161223217325301E-10</c:v>
                </c:pt>
                <c:pt idx="494">
                  <c:v>3.3584037442333098E-9</c:v>
                </c:pt>
                <c:pt idx="495">
                  <c:v>3.1037715889146298E-10</c:v>
                </c:pt>
                <c:pt idx="496">
                  <c:v>1.48387802638313E-8</c:v>
                </c:pt>
                <c:pt idx="497">
                  <c:v>1.1561619942151901E-8</c:v>
                </c:pt>
                <c:pt idx="498">
                  <c:v>2.6516907491656798E-6</c:v>
                </c:pt>
                <c:pt idx="499">
                  <c:v>1.6324980721796E-9</c:v>
                </c:pt>
                <c:pt idx="500">
                  <c:v>6.5742516672294002E-10</c:v>
                </c:pt>
                <c:pt idx="501">
                  <c:v>0.58174522173092302</c:v>
                </c:pt>
                <c:pt idx="502">
                  <c:v>0.31466477180282698</c:v>
                </c:pt>
                <c:pt idx="503">
                  <c:v>6.8784635971277296E-9</c:v>
                </c:pt>
                <c:pt idx="504">
                  <c:v>0.19028898476813499</c:v>
                </c:pt>
                <c:pt idx="505">
                  <c:v>1.6851892942112399E-8</c:v>
                </c:pt>
                <c:pt idx="506">
                  <c:v>0.59257113482639501</c:v>
                </c:pt>
                <c:pt idx="507">
                  <c:v>0.82809942699649597</c:v>
                </c:pt>
                <c:pt idx="508">
                  <c:v>0.89973495760428401</c:v>
                </c:pt>
                <c:pt idx="509">
                  <c:v>0.90695996291928904</c:v>
                </c:pt>
                <c:pt idx="510">
                  <c:v>0.72331424678119205</c:v>
                </c:pt>
                <c:pt idx="511">
                  <c:v>0.97224743771901501</c:v>
                </c:pt>
                <c:pt idx="512">
                  <c:v>0.99464304707440998</c:v>
                </c:pt>
                <c:pt idx="513">
                  <c:v>0.999999967813339</c:v>
                </c:pt>
                <c:pt idx="514">
                  <c:v>0.99806829226802096</c:v>
                </c:pt>
                <c:pt idx="515">
                  <c:v>0.97184892080773999</c:v>
                </c:pt>
                <c:pt idx="516">
                  <c:v>0.99996428138885896</c:v>
                </c:pt>
                <c:pt idx="517">
                  <c:v>0.99998485782621804</c:v>
                </c:pt>
                <c:pt idx="518">
                  <c:v>0.99999931086560501</c:v>
                </c:pt>
                <c:pt idx="519">
                  <c:v>0.19045411459459299</c:v>
                </c:pt>
                <c:pt idx="520">
                  <c:v>0.99999934289541603</c:v>
                </c:pt>
                <c:pt idx="521">
                  <c:v>0.99999996998588603</c:v>
                </c:pt>
                <c:pt idx="522">
                  <c:v>0.99999995523276597</c:v>
                </c:pt>
                <c:pt idx="523">
                  <c:v>0.99999987420325198</c:v>
                </c:pt>
                <c:pt idx="524">
                  <c:v>0.999999385749333</c:v>
                </c:pt>
                <c:pt idx="525">
                  <c:v>0.99999995173563005</c:v>
                </c:pt>
                <c:pt idx="526">
                  <c:v>0.99999948675380601</c:v>
                </c:pt>
                <c:pt idx="527">
                  <c:v>0.99999604464020997</c:v>
                </c:pt>
                <c:pt idx="528">
                  <c:v>0.999999984190859</c:v>
                </c:pt>
                <c:pt idx="529">
                  <c:v>0.99999987040279104</c:v>
                </c:pt>
                <c:pt idx="530">
                  <c:v>0.99999986765069604</c:v>
                </c:pt>
                <c:pt idx="531">
                  <c:v>0.99999991668688404</c:v>
                </c:pt>
                <c:pt idx="532">
                  <c:v>1.5752467467516101E-8</c:v>
                </c:pt>
                <c:pt idx="533">
                  <c:v>2.9282679366386002E-10</c:v>
                </c:pt>
                <c:pt idx="534">
                  <c:v>1.3354846296357301E-9</c:v>
                </c:pt>
                <c:pt idx="535">
                  <c:v>6.4255663687355704E-9</c:v>
                </c:pt>
                <c:pt idx="536">
                  <c:v>1.8843400875496299E-7</c:v>
                </c:pt>
                <c:pt idx="537">
                  <c:v>1.3441549830029399E-7</c:v>
                </c:pt>
                <c:pt idx="538">
                  <c:v>6.5889090397620102E-10</c:v>
                </c:pt>
                <c:pt idx="539">
                  <c:v>3.4573232689672399E-9</c:v>
                </c:pt>
                <c:pt idx="540">
                  <c:v>4.2649854416510897E-8</c:v>
                </c:pt>
                <c:pt idx="541">
                  <c:v>3.1903435595100701E-9</c:v>
                </c:pt>
                <c:pt idx="542">
                  <c:v>2.1500382348569299E-9</c:v>
                </c:pt>
                <c:pt idx="543">
                  <c:v>2.18945529897639E-8</c:v>
                </c:pt>
                <c:pt idx="544">
                  <c:v>3.6128955271365601E-8</c:v>
                </c:pt>
                <c:pt idx="545">
                  <c:v>2.12026910000147E-11</c:v>
                </c:pt>
                <c:pt idx="546">
                  <c:v>3.4386288740073401E-10</c:v>
                </c:pt>
                <c:pt idx="547">
                  <c:v>2.7066805337808599E-8</c:v>
                </c:pt>
                <c:pt idx="548">
                  <c:v>1.0931255274148799E-9</c:v>
                </c:pt>
                <c:pt idx="549">
                  <c:v>1.1044527904270099E-9</c:v>
                </c:pt>
                <c:pt idx="550">
                  <c:v>4.48296502359133E-8</c:v>
                </c:pt>
                <c:pt idx="551">
                  <c:v>1.6815569103672999E-8</c:v>
                </c:pt>
                <c:pt idx="552">
                  <c:v>3.0085643227170501E-9</c:v>
                </c:pt>
                <c:pt idx="553">
                  <c:v>5.7293334913962498E-10</c:v>
                </c:pt>
                <c:pt idx="554">
                  <c:v>8.9062149418491898E-10</c:v>
                </c:pt>
                <c:pt idx="555">
                  <c:v>1.3267080524961001E-10</c:v>
                </c:pt>
                <c:pt idx="556">
                  <c:v>8.9290399545556199E-9</c:v>
                </c:pt>
                <c:pt idx="557">
                  <c:v>4.1749085228475199E-10</c:v>
                </c:pt>
                <c:pt idx="558">
                  <c:v>1.3902379426075301E-10</c:v>
                </c:pt>
                <c:pt idx="559">
                  <c:v>1.5436696086960599E-10</c:v>
                </c:pt>
                <c:pt idx="560">
                  <c:v>3.7998487883850101E-11</c:v>
                </c:pt>
                <c:pt idx="561">
                  <c:v>5.50865594362074E-11</c:v>
                </c:pt>
                <c:pt idx="562">
                  <c:v>1.70585042893128E-11</c:v>
                </c:pt>
                <c:pt idx="563">
                  <c:v>1.64757215408021E-9</c:v>
                </c:pt>
                <c:pt idx="564">
                  <c:v>1.1775917889662701E-9</c:v>
                </c:pt>
                <c:pt idx="565">
                  <c:v>6.1796108875628204E-11</c:v>
                </c:pt>
                <c:pt idx="566">
                  <c:v>1.35057994529982E-10</c:v>
                </c:pt>
                <c:pt idx="567">
                  <c:v>4.7194168853399298E-10</c:v>
                </c:pt>
                <c:pt idx="568">
                  <c:v>2.7993396456208201E-9</c:v>
                </c:pt>
                <c:pt idx="569">
                  <c:v>2.3527440703240601E-7</c:v>
                </c:pt>
                <c:pt idx="570">
                  <c:v>1.4602796509669801E-8</c:v>
                </c:pt>
                <c:pt idx="571">
                  <c:v>0.32280350906758198</c:v>
                </c:pt>
                <c:pt idx="572">
                  <c:v>0.99999894492268204</c:v>
                </c:pt>
                <c:pt idx="573">
                  <c:v>0.99496918070657903</c:v>
                </c:pt>
                <c:pt idx="574">
                  <c:v>0.98762044764661105</c:v>
                </c:pt>
                <c:pt idx="575">
                  <c:v>0.99999974238434797</c:v>
                </c:pt>
                <c:pt idx="576">
                  <c:v>0.99999996709076999</c:v>
                </c:pt>
                <c:pt idx="577">
                  <c:v>0.99999862367438497</c:v>
                </c:pt>
                <c:pt idx="578">
                  <c:v>0.99999735886687502</c:v>
                </c:pt>
                <c:pt idx="579">
                  <c:v>0.99999847337864201</c:v>
                </c:pt>
                <c:pt idx="580">
                  <c:v>0.99999943011072401</c:v>
                </c:pt>
                <c:pt idx="581">
                  <c:v>0.81971703328199597</c:v>
                </c:pt>
                <c:pt idx="582">
                  <c:v>0.92008043133179696</c:v>
                </c:pt>
                <c:pt idx="583">
                  <c:v>0.84485762850795298</c:v>
                </c:pt>
                <c:pt idx="584">
                  <c:v>0.93845245135868405</c:v>
                </c:pt>
                <c:pt idx="585">
                  <c:v>0.93876233725509595</c:v>
                </c:pt>
                <c:pt idx="586">
                  <c:v>0.82005285514800497</c:v>
                </c:pt>
                <c:pt idx="587">
                  <c:v>1.00603960927554E-6</c:v>
                </c:pt>
                <c:pt idx="588">
                  <c:v>2.8407358356329899E-8</c:v>
                </c:pt>
                <c:pt idx="589">
                  <c:v>4.0702589985443897E-9</c:v>
                </c:pt>
                <c:pt idx="590">
                  <c:v>2.3452871077241501E-10</c:v>
                </c:pt>
                <c:pt idx="591">
                  <c:v>5.5428432774170803E-10</c:v>
                </c:pt>
                <c:pt idx="592">
                  <c:v>7.0614963592376699E-9</c:v>
                </c:pt>
                <c:pt idx="593">
                  <c:v>1.62693608335149E-10</c:v>
                </c:pt>
                <c:pt idx="594">
                  <c:v>1.07904787924022E-7</c:v>
                </c:pt>
                <c:pt idx="595">
                  <c:v>6.4999613616572103E-8</c:v>
                </c:pt>
                <c:pt idx="596">
                  <c:v>1.3900244250474299E-7</c:v>
                </c:pt>
                <c:pt idx="597">
                  <c:v>2.2829390775131399E-7</c:v>
                </c:pt>
                <c:pt idx="598">
                  <c:v>1.0762574471716399E-9</c:v>
                </c:pt>
                <c:pt idx="599">
                  <c:v>3.3985061728782298E-10</c:v>
                </c:pt>
                <c:pt idx="600">
                  <c:v>3.1727953697645099E-10</c:v>
                </c:pt>
                <c:pt idx="601">
                  <c:v>7.8702938847988501E-10</c:v>
                </c:pt>
                <c:pt idx="602">
                  <c:v>3.62685613901791E-10</c:v>
                </c:pt>
                <c:pt idx="603">
                  <c:v>2.3694448640525301E-7</c:v>
                </c:pt>
                <c:pt idx="604">
                  <c:v>1.12249943984041E-8</c:v>
                </c:pt>
                <c:pt idx="605">
                  <c:v>1.1984000899283001E-9</c:v>
                </c:pt>
                <c:pt idx="606">
                  <c:v>2.1978598396349799E-7</c:v>
                </c:pt>
                <c:pt idx="607">
                  <c:v>2.95088159843455E-7</c:v>
                </c:pt>
                <c:pt idx="608">
                  <c:v>1.8117053674059901E-7</c:v>
                </c:pt>
                <c:pt idx="609">
                  <c:v>3.4396878465644001E-7</c:v>
                </c:pt>
                <c:pt idx="610">
                  <c:v>1.60824152500668E-9</c:v>
                </c:pt>
                <c:pt idx="611">
                  <c:v>1.6061848293062299E-9</c:v>
                </c:pt>
                <c:pt idx="612">
                  <c:v>7.1233418578118295E-10</c:v>
                </c:pt>
                <c:pt idx="613">
                  <c:v>1.16907459564342E-11</c:v>
                </c:pt>
                <c:pt idx="614">
                  <c:v>1.2646659527889201E-11</c:v>
                </c:pt>
                <c:pt idx="615">
                  <c:v>1.5933125718153399E-9</c:v>
                </c:pt>
                <c:pt idx="616">
                  <c:v>3.0319194977818001E-9</c:v>
                </c:pt>
                <c:pt idx="617">
                  <c:v>3.8683849715740901E-8</c:v>
                </c:pt>
                <c:pt idx="618">
                  <c:v>2.0567951792197301E-10</c:v>
                </c:pt>
                <c:pt idx="619">
                  <c:v>1.40545758437399E-9</c:v>
                </c:pt>
                <c:pt idx="620">
                  <c:v>8.9781887173601503E-9</c:v>
                </c:pt>
                <c:pt idx="621">
                  <c:v>4.3626519621538798E-10</c:v>
                </c:pt>
                <c:pt idx="622">
                  <c:v>7.3340266780706197E-10</c:v>
                </c:pt>
                <c:pt idx="623">
                  <c:v>1.90409341463284E-9</c:v>
                </c:pt>
                <c:pt idx="624">
                  <c:v>4.4150759043061496E-9</c:v>
                </c:pt>
                <c:pt idx="625">
                  <c:v>7.0008124628192405E-11</c:v>
                </c:pt>
                <c:pt idx="626">
                  <c:v>1.7033479133910499E-7</c:v>
                </c:pt>
                <c:pt idx="627">
                  <c:v>6.2488003513993899E-7</c:v>
                </c:pt>
                <c:pt idx="628">
                  <c:v>3.25953683453426E-6</c:v>
                </c:pt>
                <c:pt idx="629">
                  <c:v>0.80597998270180304</c:v>
                </c:pt>
                <c:pt idx="630">
                  <c:v>0.999999956607312</c:v>
                </c:pt>
                <c:pt idx="631">
                  <c:v>0.999999945315594</c:v>
                </c:pt>
                <c:pt idx="632">
                  <c:v>0.99999341108404605</c:v>
                </c:pt>
                <c:pt idx="633">
                  <c:v>0.99999746509431398</c:v>
                </c:pt>
                <c:pt idx="634">
                  <c:v>0.99999947440010795</c:v>
                </c:pt>
                <c:pt idx="635">
                  <c:v>4.4157792999837203E-7</c:v>
                </c:pt>
                <c:pt idx="636">
                  <c:v>1.17128517320102E-8</c:v>
                </c:pt>
                <c:pt idx="637">
                  <c:v>1.32666840918967E-8</c:v>
                </c:pt>
                <c:pt idx="638">
                  <c:v>5.1762084903890799E-8</c:v>
                </c:pt>
                <c:pt idx="639">
                  <c:v>0.50855285237854198</c:v>
                </c:pt>
                <c:pt idx="640">
                  <c:v>0.97358041342656698</c:v>
                </c:pt>
                <c:pt idx="641">
                  <c:v>0.97326996430551405</c:v>
                </c:pt>
                <c:pt idx="642">
                  <c:v>0.98603467438913295</c:v>
                </c:pt>
                <c:pt idx="643">
                  <c:v>0.53613325705035997</c:v>
                </c:pt>
                <c:pt idx="644">
                  <c:v>0.439441855224322</c:v>
                </c:pt>
                <c:pt idx="645">
                  <c:v>0.79314616698671803</c:v>
                </c:pt>
                <c:pt idx="646">
                  <c:v>0.77529214384846901</c:v>
                </c:pt>
                <c:pt idx="647">
                  <c:v>0.96185016366526199</c:v>
                </c:pt>
                <c:pt idx="648">
                  <c:v>0.98710046739492696</c:v>
                </c:pt>
                <c:pt idx="649">
                  <c:v>0.99999847933574304</c:v>
                </c:pt>
                <c:pt idx="650">
                  <c:v>0.99999998581404204</c:v>
                </c:pt>
                <c:pt idx="651">
                  <c:v>0.99999999532059702</c:v>
                </c:pt>
                <c:pt idx="652">
                  <c:v>0.45739095365946197</c:v>
                </c:pt>
                <c:pt idx="653">
                  <c:v>0.31071816264895602</c:v>
                </c:pt>
                <c:pt idx="654">
                  <c:v>0.715927348568691</c:v>
                </c:pt>
                <c:pt idx="655">
                  <c:v>5.6433298882071602E-7</c:v>
                </c:pt>
                <c:pt idx="656">
                  <c:v>8.0238928976313404E-9</c:v>
                </c:pt>
                <c:pt idx="657">
                  <c:v>2.3899010523208401E-11</c:v>
                </c:pt>
                <c:pt idx="658">
                  <c:v>9.5542354281948595E-9</c:v>
                </c:pt>
                <c:pt idx="659">
                  <c:v>2.0485146888426399E-9</c:v>
                </c:pt>
                <c:pt idx="660">
                  <c:v>1.2430224022074401E-9</c:v>
                </c:pt>
                <c:pt idx="661">
                  <c:v>9.4197403688372299E-10</c:v>
                </c:pt>
                <c:pt idx="662">
                  <c:v>3.05792341183801E-9</c:v>
                </c:pt>
                <c:pt idx="663">
                  <c:v>7.9328810136210598E-10</c:v>
                </c:pt>
                <c:pt idx="664">
                  <c:v>1.7770116540436099E-9</c:v>
                </c:pt>
                <c:pt idx="665">
                  <c:v>2.0305903978740999E-10</c:v>
                </c:pt>
                <c:pt idx="666">
                  <c:v>1.8766205793973801E-9</c:v>
                </c:pt>
                <c:pt idx="667">
                  <c:v>2.99945439640841E-11</c:v>
                </c:pt>
                <c:pt idx="668">
                  <c:v>3.2518565938889002E-10</c:v>
                </c:pt>
                <c:pt idx="669">
                  <c:v>3.8375851498750704E-9</c:v>
                </c:pt>
                <c:pt idx="670">
                  <c:v>3.9968881158548499E-11</c:v>
                </c:pt>
                <c:pt idx="671">
                  <c:v>4.9195444038217596E-9</c:v>
                </c:pt>
                <c:pt idx="672">
                  <c:v>1.1907505287553899E-10</c:v>
                </c:pt>
                <c:pt idx="673">
                  <c:v>2.8294168101236999E-9</c:v>
                </c:pt>
                <c:pt idx="674">
                  <c:v>1.6717395431935199E-10</c:v>
                </c:pt>
                <c:pt idx="675">
                  <c:v>1.3225008457507899E-9</c:v>
                </c:pt>
                <c:pt idx="676">
                  <c:v>4.4098808682699402E-10</c:v>
                </c:pt>
                <c:pt idx="677">
                  <c:v>2.7955548191080499E-10</c:v>
                </c:pt>
                <c:pt idx="678">
                  <c:v>1.27052313979766E-9</c:v>
                </c:pt>
                <c:pt idx="679">
                  <c:v>2.5888254426308E-9</c:v>
                </c:pt>
                <c:pt idx="680">
                  <c:v>4.2709492358548898E-10</c:v>
                </c:pt>
                <c:pt idx="681">
                  <c:v>3.6649624756605199E-9</c:v>
                </c:pt>
                <c:pt idx="682">
                  <c:v>1.38897798446222E-9</c:v>
                </c:pt>
                <c:pt idx="683">
                  <c:v>3.2262085143354099E-9</c:v>
                </c:pt>
                <c:pt idx="684">
                  <c:v>1.2387106978979E-10</c:v>
                </c:pt>
                <c:pt idx="685">
                  <c:v>5.63258682191751E-11</c:v>
                </c:pt>
                <c:pt idx="686">
                  <c:v>3.1208226322074799E-9</c:v>
                </c:pt>
                <c:pt idx="687">
                  <c:v>4.0351022166766896E-9</c:v>
                </c:pt>
                <c:pt idx="688">
                  <c:v>1.2841883170812299E-10</c:v>
                </c:pt>
                <c:pt idx="689">
                  <c:v>7.5600026126243302E-10</c:v>
                </c:pt>
                <c:pt idx="690">
                  <c:v>2.6059563679305299E-9</c:v>
                </c:pt>
                <c:pt idx="691">
                  <c:v>1.8703734502946999E-8</c:v>
                </c:pt>
                <c:pt idx="692">
                  <c:v>3.5708251896905799E-8</c:v>
                </c:pt>
                <c:pt idx="693">
                  <c:v>0.99999827926691798</c:v>
                </c:pt>
                <c:pt idx="694">
                  <c:v>0.985722152679119</c:v>
                </c:pt>
                <c:pt idx="695">
                  <c:v>0.36989097231685297</c:v>
                </c:pt>
                <c:pt idx="696">
                  <c:v>1.1921826582835299E-8</c:v>
                </c:pt>
                <c:pt idx="697">
                  <c:v>5.2074522626509602E-8</c:v>
                </c:pt>
                <c:pt idx="698">
                  <c:v>9.3829417166737698E-11</c:v>
                </c:pt>
                <c:pt idx="699">
                  <c:v>1.1641087415303299E-6</c:v>
                </c:pt>
                <c:pt idx="700">
                  <c:v>1.9896117612004901E-8</c:v>
                </c:pt>
                <c:pt idx="701">
                  <c:v>3.2306766569796098E-9</c:v>
                </c:pt>
                <c:pt idx="702">
                  <c:v>1.6385822925411799E-9</c:v>
                </c:pt>
                <c:pt idx="703">
                  <c:v>2.8533372947818201E-10</c:v>
                </c:pt>
                <c:pt idx="704">
                  <c:v>8.2665889155585501E-10</c:v>
                </c:pt>
                <c:pt idx="705">
                  <c:v>2.5216728289382599E-9</c:v>
                </c:pt>
                <c:pt idx="706">
                  <c:v>4.0321196071021503E-11</c:v>
                </c:pt>
                <c:pt idx="707">
                  <c:v>1.44785537608989E-9</c:v>
                </c:pt>
                <c:pt idx="708">
                  <c:v>9.2436639905994002E-10</c:v>
                </c:pt>
                <c:pt idx="709">
                  <c:v>2.2685564635209699E-10</c:v>
                </c:pt>
                <c:pt idx="710">
                  <c:v>3.1405220637320998E-11</c:v>
                </c:pt>
                <c:pt idx="711">
                  <c:v>1.6098992997508699E-8</c:v>
                </c:pt>
                <c:pt idx="712">
                  <c:v>6.8878976863612596E-10</c:v>
                </c:pt>
                <c:pt idx="713">
                  <c:v>7.1739616958879295E-11</c:v>
                </c:pt>
                <c:pt idx="714">
                  <c:v>9.2019470786596095E-11</c:v>
                </c:pt>
                <c:pt idx="715">
                  <c:v>3.7164119707308702E-9</c:v>
                </c:pt>
                <c:pt idx="716">
                  <c:v>4.4327879916729198E-10</c:v>
                </c:pt>
                <c:pt idx="717">
                  <c:v>2.3141057892276202E-9</c:v>
                </c:pt>
                <c:pt idx="718">
                  <c:v>1.68029256561454E-11</c:v>
                </c:pt>
                <c:pt idx="719">
                  <c:v>2.88261917153038E-9</c:v>
                </c:pt>
                <c:pt idx="720">
                  <c:v>1.17576283172554E-9</c:v>
                </c:pt>
                <c:pt idx="721">
                  <c:v>5.3876449772476998E-11</c:v>
                </c:pt>
                <c:pt idx="722">
                  <c:v>4.8547670006556801E-9</c:v>
                </c:pt>
                <c:pt idx="723">
                  <c:v>2.8282343933958301E-9</c:v>
                </c:pt>
                <c:pt idx="724">
                  <c:v>1.5160051040114299E-10</c:v>
                </c:pt>
                <c:pt idx="725">
                  <c:v>8.7159182016900094E-11</c:v>
                </c:pt>
                <c:pt idx="726">
                  <c:v>1.1365669863312E-10</c:v>
                </c:pt>
                <c:pt idx="727">
                  <c:v>1.4114824861453101E-10</c:v>
                </c:pt>
                <c:pt idx="728">
                  <c:v>3.5777186124624399E-9</c:v>
                </c:pt>
                <c:pt idx="729">
                  <c:v>3.0509766776871999E-9</c:v>
                </c:pt>
                <c:pt idx="730">
                  <c:v>8.4240323559993005E-9</c:v>
                </c:pt>
                <c:pt idx="731">
                  <c:v>4.29966740391955E-10</c:v>
                </c:pt>
                <c:pt idx="732">
                  <c:v>9.0449478214212004E-8</c:v>
                </c:pt>
                <c:pt idx="733">
                  <c:v>1.27840737821566E-10</c:v>
                </c:pt>
                <c:pt idx="734">
                  <c:v>1.11415688778979E-9</c:v>
                </c:pt>
                <c:pt idx="735">
                  <c:v>8.0827649339396399E-8</c:v>
                </c:pt>
                <c:pt idx="736">
                  <c:v>0.99867310418924005</c:v>
                </c:pt>
                <c:pt idx="737">
                  <c:v>2.5686939632796902E-7</c:v>
                </c:pt>
                <c:pt idx="738">
                  <c:v>6.2589704030216699E-11</c:v>
                </c:pt>
                <c:pt idx="739">
                  <c:v>3.1905113484565199E-7</c:v>
                </c:pt>
                <c:pt idx="740">
                  <c:v>1.4654997386233E-8</c:v>
                </c:pt>
                <c:pt idx="741">
                  <c:v>0.70503147802576205</c:v>
                </c:pt>
                <c:pt idx="742">
                  <c:v>0.93130799698387301</c:v>
                </c:pt>
                <c:pt idx="743">
                  <c:v>0.91178802205053899</c:v>
                </c:pt>
                <c:pt idx="744">
                  <c:v>8.5963826307363301E-8</c:v>
                </c:pt>
                <c:pt idx="745">
                  <c:v>4.6342836304911799E-9</c:v>
                </c:pt>
                <c:pt idx="746">
                  <c:v>6.9237670910799E-9</c:v>
                </c:pt>
                <c:pt idx="747">
                  <c:v>1.25230243036534E-11</c:v>
                </c:pt>
                <c:pt idx="748">
                  <c:v>1.8089575200159201E-10</c:v>
                </c:pt>
                <c:pt idx="749">
                  <c:v>1.71035378264489E-10</c:v>
                </c:pt>
                <c:pt idx="750">
                  <c:v>7.8265057347757001E-10</c:v>
                </c:pt>
                <c:pt idx="751">
                  <c:v>3.4850071634666697E-11</c:v>
                </c:pt>
                <c:pt idx="752">
                  <c:v>2.2080219491821E-11</c:v>
                </c:pt>
                <c:pt idx="753">
                  <c:v>2.8262449947126E-8</c:v>
                </c:pt>
                <c:pt idx="754">
                  <c:v>1.75875562627412E-10</c:v>
                </c:pt>
                <c:pt idx="755">
                  <c:v>4.0725693925692501E-10</c:v>
                </c:pt>
                <c:pt idx="756">
                  <c:v>3.9030276882305103E-9</c:v>
                </c:pt>
                <c:pt idx="757">
                  <c:v>6.5469222592309798E-9</c:v>
                </c:pt>
                <c:pt idx="758">
                  <c:v>7.9854239361263402E-9</c:v>
                </c:pt>
                <c:pt idx="759">
                  <c:v>8.2078535572962097E-10</c:v>
                </c:pt>
                <c:pt idx="760">
                  <c:v>9.9785331751732898E-10</c:v>
                </c:pt>
                <c:pt idx="761">
                  <c:v>4.4393129364783698E-10</c:v>
                </c:pt>
                <c:pt idx="762">
                  <c:v>1.1589375864119101E-9</c:v>
                </c:pt>
                <c:pt idx="763">
                  <c:v>9.9976206192387494E-8</c:v>
                </c:pt>
                <c:pt idx="764">
                  <c:v>2.4747181741790399E-8</c:v>
                </c:pt>
                <c:pt idx="765">
                  <c:v>2.1334049116443401E-10</c:v>
                </c:pt>
                <c:pt idx="766">
                  <c:v>2.92190197345759E-9</c:v>
                </c:pt>
                <c:pt idx="767">
                  <c:v>4.12335509756895E-7</c:v>
                </c:pt>
                <c:pt idx="768">
                  <c:v>8.3696660925280801E-9</c:v>
                </c:pt>
                <c:pt idx="769">
                  <c:v>8.4323612767872397E-2</c:v>
                </c:pt>
                <c:pt idx="770">
                  <c:v>0.26625548876824401</c:v>
                </c:pt>
                <c:pt idx="771">
                  <c:v>0.38909670119744899</c:v>
                </c:pt>
                <c:pt idx="772">
                  <c:v>3.1508402559919299E-7</c:v>
                </c:pt>
                <c:pt idx="773">
                  <c:v>0.28231251370177401</c:v>
                </c:pt>
                <c:pt idx="774">
                  <c:v>0.806669056374414</c:v>
                </c:pt>
                <c:pt idx="775">
                  <c:v>0.91331379383552902</c:v>
                </c:pt>
                <c:pt idx="776">
                  <c:v>0.88400308775117598</c:v>
                </c:pt>
                <c:pt idx="777">
                  <c:v>0.39861676457001499</c:v>
                </c:pt>
                <c:pt idx="778">
                  <c:v>0.977844104565329</c:v>
                </c:pt>
                <c:pt idx="779">
                  <c:v>0.99391836193722605</c:v>
                </c:pt>
                <c:pt idx="780">
                  <c:v>0.99524719798525596</c:v>
                </c:pt>
                <c:pt idx="781">
                  <c:v>0.99122754261593404</c:v>
                </c:pt>
                <c:pt idx="782">
                  <c:v>0.98871728901800904</c:v>
                </c:pt>
                <c:pt idx="783">
                  <c:v>0.143057614082061</c:v>
                </c:pt>
                <c:pt idx="784">
                  <c:v>8.8453897622816007E-9</c:v>
                </c:pt>
                <c:pt idx="785">
                  <c:v>0.50993486630649598</c:v>
                </c:pt>
                <c:pt idx="786">
                  <c:v>1.89697898916255E-9</c:v>
                </c:pt>
                <c:pt idx="787">
                  <c:v>2.3259395334136401E-7</c:v>
                </c:pt>
                <c:pt idx="788">
                  <c:v>3.0616677183625E-9</c:v>
                </c:pt>
                <c:pt idx="789">
                  <c:v>0.19639238668109099</c:v>
                </c:pt>
                <c:pt idx="790">
                  <c:v>1.94663058502914E-10</c:v>
                </c:pt>
                <c:pt idx="791">
                  <c:v>5.1388831661797198E-8</c:v>
                </c:pt>
                <c:pt idx="792">
                  <c:v>1.98947727688823E-9</c:v>
                </c:pt>
                <c:pt idx="793">
                  <c:v>7.4070788837485298E-9</c:v>
                </c:pt>
                <c:pt idx="794">
                  <c:v>6.9811278437481501E-10</c:v>
                </c:pt>
                <c:pt idx="795">
                  <c:v>6.6196461277189799E-9</c:v>
                </c:pt>
                <c:pt idx="796">
                  <c:v>3.6910891181017501E-9</c:v>
                </c:pt>
                <c:pt idx="797">
                  <c:v>4.0583603802215298E-9</c:v>
                </c:pt>
                <c:pt idx="798">
                  <c:v>1.10825727431842E-8</c:v>
                </c:pt>
                <c:pt idx="799">
                  <c:v>1.11003386153593E-8</c:v>
                </c:pt>
                <c:pt idx="800">
                  <c:v>1.1307307760342E-10</c:v>
                </c:pt>
                <c:pt idx="801">
                  <c:v>4.9981064433701998E-9</c:v>
                </c:pt>
                <c:pt idx="802">
                  <c:v>5.8926198564741803E-9</c:v>
                </c:pt>
                <c:pt idx="803">
                  <c:v>4.3592400272437799E-9</c:v>
                </c:pt>
                <c:pt idx="804">
                  <c:v>2.1545964820476302E-9</c:v>
                </c:pt>
                <c:pt idx="805">
                  <c:v>3.6254194907926897E-8</c:v>
                </c:pt>
                <c:pt idx="806">
                  <c:v>8.1185548579242101E-10</c:v>
                </c:pt>
                <c:pt idx="807">
                  <c:v>1.5882697263813001E-9</c:v>
                </c:pt>
                <c:pt idx="808">
                  <c:v>9.4579832040993407E-9</c:v>
                </c:pt>
                <c:pt idx="809">
                  <c:v>5.2303660084302395E-10</c:v>
                </c:pt>
                <c:pt idx="810">
                  <c:v>7.7886813548446095E-9</c:v>
                </c:pt>
                <c:pt idx="811">
                  <c:v>0.99969576060004395</c:v>
                </c:pt>
                <c:pt idx="812">
                  <c:v>0.69813322053470495</c:v>
                </c:pt>
                <c:pt idx="813">
                  <c:v>0.99999947941011202</c:v>
                </c:pt>
                <c:pt idx="814">
                  <c:v>0.93516775259553697</c:v>
                </c:pt>
                <c:pt idx="815">
                  <c:v>0.75055124971699405</c:v>
                </c:pt>
                <c:pt idx="816">
                  <c:v>0.932500823432033</c:v>
                </c:pt>
                <c:pt idx="817">
                  <c:v>0.242051034272844</c:v>
                </c:pt>
                <c:pt idx="818">
                  <c:v>0.98747639801209697</c:v>
                </c:pt>
                <c:pt idx="819">
                  <c:v>0.99970346294692003</c:v>
                </c:pt>
                <c:pt idx="820">
                  <c:v>0.99999376799595596</c:v>
                </c:pt>
                <c:pt idx="821">
                  <c:v>0.167238810682932</c:v>
                </c:pt>
                <c:pt idx="822">
                  <c:v>0.19659373517318901</c:v>
                </c:pt>
                <c:pt idx="823">
                  <c:v>0.333085378937231</c:v>
                </c:pt>
                <c:pt idx="824">
                  <c:v>0.98833051702571795</c:v>
                </c:pt>
                <c:pt idx="825">
                  <c:v>1.44406154298812E-8</c:v>
                </c:pt>
                <c:pt idx="826">
                  <c:v>1.3688072932477601E-8</c:v>
                </c:pt>
                <c:pt idx="827">
                  <c:v>1.2993536902305E-9</c:v>
                </c:pt>
                <c:pt idx="828">
                  <c:v>7.2014031244941701E-9</c:v>
                </c:pt>
                <c:pt idx="829">
                  <c:v>3.0102874702503098E-10</c:v>
                </c:pt>
                <c:pt idx="830">
                  <c:v>2.6815161780114198E-8</c:v>
                </c:pt>
                <c:pt idx="831">
                  <c:v>7.5695911679100206E-11</c:v>
                </c:pt>
                <c:pt idx="832">
                  <c:v>5.7458645958237205E-10</c:v>
                </c:pt>
                <c:pt idx="833">
                  <c:v>3.3865784088044902E-10</c:v>
                </c:pt>
                <c:pt idx="834">
                  <c:v>3.6818068473031798E-9</c:v>
                </c:pt>
                <c:pt idx="835">
                  <c:v>3.65970360050639E-9</c:v>
                </c:pt>
                <c:pt idx="836">
                  <c:v>1.0291203248440099E-6</c:v>
                </c:pt>
                <c:pt idx="837">
                  <c:v>6.5439945069781301E-7</c:v>
                </c:pt>
                <c:pt idx="838">
                  <c:v>2.7067526157926001E-9</c:v>
                </c:pt>
                <c:pt idx="839">
                  <c:v>2.6067811483595499E-7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7E-457E-9272-D393C309252B}"/>
            </c:ext>
          </c:extLst>
        </c:ser>
        <c:ser>
          <c:idx val="6"/>
          <c:order val="6"/>
          <c:tx>
            <c:strRef>
              <c:f>'Results_train12_2.4saaWeights'!$H$1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'Results_train12_2.4saaWeights'!$H$2:$H$841</c:f>
              <c:numCache>
                <c:formatCode>#,#00</c:formatCode>
                <c:ptCount val="840"/>
                <c:pt idx="0">
                  <c:v>8.7479443272538794E-9</c:v>
                </c:pt>
                <c:pt idx="1">
                  <c:v>4.3520156193397301E-10</c:v>
                </c:pt>
                <c:pt idx="2">
                  <c:v>3.6372542106902702E-8</c:v>
                </c:pt>
                <c:pt idx="3">
                  <c:v>1.6381084968716E-8</c:v>
                </c:pt>
                <c:pt idx="4">
                  <c:v>2.6560860981470503E-7</c:v>
                </c:pt>
                <c:pt idx="5">
                  <c:v>7.1122538275714796E-8</c:v>
                </c:pt>
                <c:pt idx="6">
                  <c:v>4.8648482227979803E-5</c:v>
                </c:pt>
                <c:pt idx="7">
                  <c:v>0.999991881334934</c:v>
                </c:pt>
                <c:pt idx="8">
                  <c:v>0.99999990961239504</c:v>
                </c:pt>
                <c:pt idx="9">
                  <c:v>0.59986921504570101</c:v>
                </c:pt>
                <c:pt idx="10">
                  <c:v>0.99999538276074196</c:v>
                </c:pt>
                <c:pt idx="11">
                  <c:v>0.90388058992759301</c:v>
                </c:pt>
                <c:pt idx="12">
                  <c:v>8.7737903027031508E-9</c:v>
                </c:pt>
                <c:pt idx="13">
                  <c:v>1.54527261589771E-7</c:v>
                </c:pt>
                <c:pt idx="14">
                  <c:v>1.7971004548930101E-7</c:v>
                </c:pt>
                <c:pt idx="15">
                  <c:v>2.1624480601656E-7</c:v>
                </c:pt>
                <c:pt idx="16">
                  <c:v>5.3456696575755501E-9</c:v>
                </c:pt>
                <c:pt idx="17">
                  <c:v>1.74777936709232E-8</c:v>
                </c:pt>
                <c:pt idx="18">
                  <c:v>3.4665863480300998E-10</c:v>
                </c:pt>
                <c:pt idx="19">
                  <c:v>2.9073889075213199E-9</c:v>
                </c:pt>
                <c:pt idx="20">
                  <c:v>2.2729842430170399E-8</c:v>
                </c:pt>
                <c:pt idx="21">
                  <c:v>4.9970927069059401E-8</c:v>
                </c:pt>
                <c:pt idx="22">
                  <c:v>1.4827573475798199E-8</c:v>
                </c:pt>
                <c:pt idx="23">
                  <c:v>5.3761779665649602E-9</c:v>
                </c:pt>
                <c:pt idx="24">
                  <c:v>3.2225558844061998E-10</c:v>
                </c:pt>
                <c:pt idx="25">
                  <c:v>1.0395663165544599E-9</c:v>
                </c:pt>
                <c:pt idx="26">
                  <c:v>2.3877075887531502E-9</c:v>
                </c:pt>
                <c:pt idx="27">
                  <c:v>9.0949863013160099E-9</c:v>
                </c:pt>
                <c:pt idx="28">
                  <c:v>1.1275709430936401E-8</c:v>
                </c:pt>
                <c:pt idx="29">
                  <c:v>2.4678165370130501E-9</c:v>
                </c:pt>
                <c:pt idx="30">
                  <c:v>4.6423199426393201E-8</c:v>
                </c:pt>
                <c:pt idx="31">
                  <c:v>3.7100282992586499E-9</c:v>
                </c:pt>
                <c:pt idx="32">
                  <c:v>2.1693359744179401E-9</c:v>
                </c:pt>
                <c:pt idx="33">
                  <c:v>1.97721411063377E-9</c:v>
                </c:pt>
                <c:pt idx="34">
                  <c:v>3.35109532048884E-10</c:v>
                </c:pt>
                <c:pt idx="35">
                  <c:v>3.7881834183801097E-10</c:v>
                </c:pt>
                <c:pt idx="36">
                  <c:v>1.6589412564502601E-10</c:v>
                </c:pt>
                <c:pt idx="37">
                  <c:v>1.9947327116924699E-9</c:v>
                </c:pt>
                <c:pt idx="38">
                  <c:v>1.2596582092267101E-9</c:v>
                </c:pt>
                <c:pt idx="39">
                  <c:v>1.37070842956863E-9</c:v>
                </c:pt>
                <c:pt idx="40">
                  <c:v>2.4938290338296199E-7</c:v>
                </c:pt>
                <c:pt idx="41">
                  <c:v>4.4104377885900398E-8</c:v>
                </c:pt>
                <c:pt idx="42">
                  <c:v>1.0543320305618E-7</c:v>
                </c:pt>
                <c:pt idx="43">
                  <c:v>7.4499804415039794E-8</c:v>
                </c:pt>
                <c:pt idx="44">
                  <c:v>2.56711906325254E-9</c:v>
                </c:pt>
                <c:pt idx="45">
                  <c:v>2.4758842813386702E-9</c:v>
                </c:pt>
                <c:pt idx="46">
                  <c:v>3.4423456831696797E-8</c:v>
                </c:pt>
                <c:pt idx="47">
                  <c:v>2.6453096148965101E-9</c:v>
                </c:pt>
                <c:pt idx="48">
                  <c:v>5.0116346135651597E-9</c:v>
                </c:pt>
                <c:pt idx="49">
                  <c:v>8.0267858079648099E-10</c:v>
                </c:pt>
                <c:pt idx="50">
                  <c:v>2.7128008032904301E-8</c:v>
                </c:pt>
                <c:pt idx="51">
                  <c:v>6.4552022547862702E-9</c:v>
                </c:pt>
                <c:pt idx="52">
                  <c:v>5.66024063874844E-10</c:v>
                </c:pt>
                <c:pt idx="53">
                  <c:v>1.7099348187044199E-8</c:v>
                </c:pt>
                <c:pt idx="54">
                  <c:v>1.54450135342987E-10</c:v>
                </c:pt>
                <c:pt idx="55">
                  <c:v>3.0655813385444801E-8</c:v>
                </c:pt>
                <c:pt idx="56">
                  <c:v>2.91381234420729E-8</c:v>
                </c:pt>
                <c:pt idx="57">
                  <c:v>4.1895033936876304E-9</c:v>
                </c:pt>
                <c:pt idx="58">
                  <c:v>9.2560450418434005E-8</c:v>
                </c:pt>
                <c:pt idx="59">
                  <c:v>1.6818342091296102E-8</c:v>
                </c:pt>
                <c:pt idx="60">
                  <c:v>2.3998725878760602E-8</c:v>
                </c:pt>
                <c:pt idx="61">
                  <c:v>9.1299825450700101E-9</c:v>
                </c:pt>
                <c:pt idx="62">
                  <c:v>6.9543245562914603E-9</c:v>
                </c:pt>
                <c:pt idx="63">
                  <c:v>4.3274283014435804E-9</c:v>
                </c:pt>
                <c:pt idx="64">
                  <c:v>2.7290226778789399E-8</c:v>
                </c:pt>
                <c:pt idx="65">
                  <c:v>1.5180552784108699E-10</c:v>
                </c:pt>
                <c:pt idx="66">
                  <c:v>1.3184482863061501E-9</c:v>
                </c:pt>
                <c:pt idx="67">
                  <c:v>2.7170679576264301E-9</c:v>
                </c:pt>
                <c:pt idx="68">
                  <c:v>1.3979930112607701E-10</c:v>
                </c:pt>
                <c:pt idx="69">
                  <c:v>5.9690857431941602E-9</c:v>
                </c:pt>
                <c:pt idx="70">
                  <c:v>2.2897645706154001E-9</c:v>
                </c:pt>
                <c:pt idx="71">
                  <c:v>1.4424884178303401E-7</c:v>
                </c:pt>
                <c:pt idx="72">
                  <c:v>9.4850001772103704E-10</c:v>
                </c:pt>
                <c:pt idx="73">
                  <c:v>1.1963933007920601E-10</c:v>
                </c:pt>
                <c:pt idx="74">
                  <c:v>2.0600493450293401E-10</c:v>
                </c:pt>
                <c:pt idx="75">
                  <c:v>8.5082843787973795E-9</c:v>
                </c:pt>
                <c:pt idx="76">
                  <c:v>3.32526442318761E-9</c:v>
                </c:pt>
                <c:pt idx="77">
                  <c:v>3.3625954125906899E-8</c:v>
                </c:pt>
                <c:pt idx="78">
                  <c:v>9.0522934256857297E-10</c:v>
                </c:pt>
                <c:pt idx="79">
                  <c:v>1.2111113826079701E-9</c:v>
                </c:pt>
                <c:pt idx="80">
                  <c:v>9.3548129536460401E-11</c:v>
                </c:pt>
                <c:pt idx="81">
                  <c:v>6.36085383763895E-9</c:v>
                </c:pt>
                <c:pt idx="82">
                  <c:v>2.1194841585968199E-7</c:v>
                </c:pt>
                <c:pt idx="83">
                  <c:v>1.06683371661773E-9</c:v>
                </c:pt>
                <c:pt idx="84">
                  <c:v>1.0704675432773199E-9</c:v>
                </c:pt>
                <c:pt idx="85">
                  <c:v>4.4206980577581402E-9</c:v>
                </c:pt>
                <c:pt idx="86">
                  <c:v>4.3155094351004003E-8</c:v>
                </c:pt>
                <c:pt idx="87">
                  <c:v>4.1868614722688198E-8</c:v>
                </c:pt>
                <c:pt idx="88">
                  <c:v>5.7849184492258198E-10</c:v>
                </c:pt>
                <c:pt idx="89">
                  <c:v>6.4142285962096902E-8</c:v>
                </c:pt>
                <c:pt idx="90">
                  <c:v>7.9418307785598407E-9</c:v>
                </c:pt>
                <c:pt idx="91">
                  <c:v>4.3345252315496497E-10</c:v>
                </c:pt>
                <c:pt idx="92">
                  <c:v>5.4986225412783397E-8</c:v>
                </c:pt>
                <c:pt idx="93">
                  <c:v>8.1896477775799208E-9</c:v>
                </c:pt>
                <c:pt idx="94">
                  <c:v>1.01321146693883E-7</c:v>
                </c:pt>
                <c:pt idx="95">
                  <c:v>1.4769477544538E-8</c:v>
                </c:pt>
                <c:pt idx="96">
                  <c:v>6.1914961605233198E-9</c:v>
                </c:pt>
                <c:pt idx="97">
                  <c:v>7.9468784792696802E-9</c:v>
                </c:pt>
                <c:pt idx="98">
                  <c:v>2.6806772905215199E-10</c:v>
                </c:pt>
                <c:pt idx="99">
                  <c:v>2.4475641695975601E-8</c:v>
                </c:pt>
                <c:pt idx="100">
                  <c:v>6.9122644218980698E-9</c:v>
                </c:pt>
                <c:pt idx="101">
                  <c:v>3.9309131189075598E-9</c:v>
                </c:pt>
                <c:pt idx="102">
                  <c:v>3.7381279612317797E-9</c:v>
                </c:pt>
                <c:pt idx="103">
                  <c:v>3.7679324475088399E-8</c:v>
                </c:pt>
                <c:pt idx="104">
                  <c:v>1.55575291481668E-9</c:v>
                </c:pt>
                <c:pt idx="105">
                  <c:v>8.24877108779635E-10</c:v>
                </c:pt>
                <c:pt idx="106">
                  <c:v>1.57040893864356E-10</c:v>
                </c:pt>
                <c:pt idx="107">
                  <c:v>2.7184351877289801E-10</c:v>
                </c:pt>
                <c:pt idx="108">
                  <c:v>3.24861612161386E-9</c:v>
                </c:pt>
                <c:pt idx="109">
                  <c:v>4.2615017285887197E-9</c:v>
                </c:pt>
                <c:pt idx="110">
                  <c:v>2.0242865595468699E-9</c:v>
                </c:pt>
                <c:pt idx="111">
                  <c:v>2.1208447370817199E-9</c:v>
                </c:pt>
                <c:pt idx="112">
                  <c:v>2.2115789679359601E-10</c:v>
                </c:pt>
                <c:pt idx="113">
                  <c:v>3.7384041511332901E-8</c:v>
                </c:pt>
                <c:pt idx="114">
                  <c:v>2.0066192013533801E-8</c:v>
                </c:pt>
                <c:pt idx="115">
                  <c:v>1.16947477461275E-9</c:v>
                </c:pt>
                <c:pt idx="116">
                  <c:v>3.1073446358441098E-10</c:v>
                </c:pt>
                <c:pt idx="117">
                  <c:v>2.4793581144023499E-8</c:v>
                </c:pt>
                <c:pt idx="118">
                  <c:v>4.2533370751079599E-8</c:v>
                </c:pt>
                <c:pt idx="119">
                  <c:v>2.5053915890235498E-10</c:v>
                </c:pt>
                <c:pt idx="120">
                  <c:v>1.04502425978934E-7</c:v>
                </c:pt>
                <c:pt idx="121">
                  <c:v>5.5807374214223404E-9</c:v>
                </c:pt>
                <c:pt idx="122">
                  <c:v>7.5604097034416498E-9</c:v>
                </c:pt>
                <c:pt idx="123">
                  <c:v>1.30641538435271E-9</c:v>
                </c:pt>
                <c:pt idx="124">
                  <c:v>1.37419593621863E-9</c:v>
                </c:pt>
                <c:pt idx="125">
                  <c:v>4.1205910396117702E-10</c:v>
                </c:pt>
                <c:pt idx="126">
                  <c:v>1.6827709790265E-11</c:v>
                </c:pt>
                <c:pt idx="127">
                  <c:v>7.5968769549121606E-8</c:v>
                </c:pt>
                <c:pt idx="128">
                  <c:v>1.3695590738866901E-9</c:v>
                </c:pt>
                <c:pt idx="129">
                  <c:v>4.9044459211474004E-9</c:v>
                </c:pt>
                <c:pt idx="130">
                  <c:v>7.9740048737197302E-10</c:v>
                </c:pt>
                <c:pt idx="131">
                  <c:v>1.8098653388562498E-8</c:v>
                </c:pt>
                <c:pt idx="132">
                  <c:v>9.0322840885486402E-10</c:v>
                </c:pt>
                <c:pt idx="133">
                  <c:v>8.2295645176430296E-9</c:v>
                </c:pt>
                <c:pt idx="134">
                  <c:v>4.0835926639325299E-10</c:v>
                </c:pt>
                <c:pt idx="135">
                  <c:v>4.2092554844852501E-8</c:v>
                </c:pt>
                <c:pt idx="136">
                  <c:v>2.9890311575482001E-8</c:v>
                </c:pt>
                <c:pt idx="137">
                  <c:v>7.7781121821674396E-10</c:v>
                </c:pt>
                <c:pt idx="138">
                  <c:v>1.0840548194278801E-9</c:v>
                </c:pt>
                <c:pt idx="139">
                  <c:v>7.6714141420235505E-9</c:v>
                </c:pt>
                <c:pt idx="140">
                  <c:v>1.7265642157229199E-7</c:v>
                </c:pt>
                <c:pt idx="141">
                  <c:v>6.2298675184448604E-8</c:v>
                </c:pt>
                <c:pt idx="142">
                  <c:v>1.2553871212158699E-8</c:v>
                </c:pt>
                <c:pt idx="143">
                  <c:v>1.1546724993726499E-8</c:v>
                </c:pt>
                <c:pt idx="144">
                  <c:v>1.03983849684776E-8</c:v>
                </c:pt>
                <c:pt idx="145">
                  <c:v>1.67196859730238E-8</c:v>
                </c:pt>
                <c:pt idx="146">
                  <c:v>1.1261087109637899E-9</c:v>
                </c:pt>
                <c:pt idx="147">
                  <c:v>5.0596476559903796E-9</c:v>
                </c:pt>
                <c:pt idx="148">
                  <c:v>2.1624822613960301E-9</c:v>
                </c:pt>
                <c:pt idx="149">
                  <c:v>5.6733740259486398E-11</c:v>
                </c:pt>
                <c:pt idx="150">
                  <c:v>4.1427408511735098E-10</c:v>
                </c:pt>
                <c:pt idx="151">
                  <c:v>2.2063655929345499E-8</c:v>
                </c:pt>
                <c:pt idx="152">
                  <c:v>1.63089389156763E-8</c:v>
                </c:pt>
                <c:pt idx="153">
                  <c:v>8.5131078091560402E-9</c:v>
                </c:pt>
                <c:pt idx="154">
                  <c:v>7.1463749028992402E-10</c:v>
                </c:pt>
                <c:pt idx="155">
                  <c:v>7.3795135478758897E-8</c:v>
                </c:pt>
                <c:pt idx="156">
                  <c:v>5.7511809596269003E-11</c:v>
                </c:pt>
                <c:pt idx="157">
                  <c:v>1.4681464422377001E-10</c:v>
                </c:pt>
                <c:pt idx="158">
                  <c:v>5.9152732464621506E-11</c:v>
                </c:pt>
                <c:pt idx="159">
                  <c:v>2.6137676083641001E-8</c:v>
                </c:pt>
                <c:pt idx="160">
                  <c:v>1.0763564871254699E-8</c:v>
                </c:pt>
                <c:pt idx="161">
                  <c:v>2.3197331574710101E-9</c:v>
                </c:pt>
                <c:pt idx="162">
                  <c:v>2.5211579484139501E-8</c:v>
                </c:pt>
                <c:pt idx="163">
                  <c:v>5.5897905350529697E-8</c:v>
                </c:pt>
                <c:pt idx="164">
                  <c:v>8.2144116362070194E-9</c:v>
                </c:pt>
                <c:pt idx="165">
                  <c:v>1.7390236515507701E-9</c:v>
                </c:pt>
                <c:pt idx="166">
                  <c:v>1.1340425931571101E-9</c:v>
                </c:pt>
                <c:pt idx="167">
                  <c:v>3.3157215635008698E-10</c:v>
                </c:pt>
                <c:pt idx="168">
                  <c:v>2.1312564241171502E-9</c:v>
                </c:pt>
                <c:pt idx="169">
                  <c:v>2.1138014588427699E-8</c:v>
                </c:pt>
                <c:pt idx="170">
                  <c:v>2.2312262501245801E-8</c:v>
                </c:pt>
                <c:pt idx="171">
                  <c:v>1.4913215583633998E-8</c:v>
                </c:pt>
                <c:pt idx="172">
                  <c:v>5.6586342663838598E-11</c:v>
                </c:pt>
                <c:pt idx="173">
                  <c:v>4.3406687140791501E-9</c:v>
                </c:pt>
                <c:pt idx="174">
                  <c:v>1.73624118371196E-8</c:v>
                </c:pt>
                <c:pt idx="175">
                  <c:v>0.281831628769172</c:v>
                </c:pt>
                <c:pt idx="176">
                  <c:v>2.2655092218840801E-7</c:v>
                </c:pt>
                <c:pt idx="177">
                  <c:v>4.9312787886354203E-8</c:v>
                </c:pt>
                <c:pt idx="178">
                  <c:v>3.6393721994257698E-8</c:v>
                </c:pt>
                <c:pt idx="179">
                  <c:v>1.5919820407042499E-10</c:v>
                </c:pt>
                <c:pt idx="180">
                  <c:v>1.0137561089354999E-10</c:v>
                </c:pt>
                <c:pt idx="181">
                  <c:v>1.5153806487989299E-8</c:v>
                </c:pt>
                <c:pt idx="182">
                  <c:v>5.0314824021903499E-9</c:v>
                </c:pt>
                <c:pt idx="183">
                  <c:v>9.5717847864786101E-9</c:v>
                </c:pt>
                <c:pt idx="184">
                  <c:v>1.06644326582453E-7</c:v>
                </c:pt>
                <c:pt idx="185">
                  <c:v>8.3601228641352994E-9</c:v>
                </c:pt>
                <c:pt idx="186">
                  <c:v>8.9020787323104598E-6</c:v>
                </c:pt>
                <c:pt idx="187">
                  <c:v>1.33287810092999E-6</c:v>
                </c:pt>
                <c:pt idx="188">
                  <c:v>3.77365821650988E-8</c:v>
                </c:pt>
                <c:pt idx="189">
                  <c:v>2.6453785286222703E-7</c:v>
                </c:pt>
                <c:pt idx="190">
                  <c:v>3.5839651895404799E-7</c:v>
                </c:pt>
                <c:pt idx="191">
                  <c:v>0.97763159982317205</c:v>
                </c:pt>
                <c:pt idx="192">
                  <c:v>0.96816998423048095</c:v>
                </c:pt>
                <c:pt idx="193">
                  <c:v>0.39472110570707403</c:v>
                </c:pt>
                <c:pt idx="194">
                  <c:v>0.99993000040255098</c:v>
                </c:pt>
                <c:pt idx="195">
                  <c:v>0.99999959058398302</c:v>
                </c:pt>
                <c:pt idx="196">
                  <c:v>0.999996423736214</c:v>
                </c:pt>
                <c:pt idx="197">
                  <c:v>0.69682494646306603</c:v>
                </c:pt>
                <c:pt idx="198">
                  <c:v>1.6786213283996499E-8</c:v>
                </c:pt>
                <c:pt idx="199">
                  <c:v>2.8964522269868202E-9</c:v>
                </c:pt>
                <c:pt idx="200">
                  <c:v>6.7239146237310504E-9</c:v>
                </c:pt>
                <c:pt idx="201">
                  <c:v>9.7517316857765606E-9</c:v>
                </c:pt>
                <c:pt idx="202">
                  <c:v>6.73245445986963E-9</c:v>
                </c:pt>
                <c:pt idx="203">
                  <c:v>3.4096628905519201E-8</c:v>
                </c:pt>
                <c:pt idx="204">
                  <c:v>4.9159240516952998E-9</c:v>
                </c:pt>
                <c:pt idx="205">
                  <c:v>4.53725673467682E-10</c:v>
                </c:pt>
                <c:pt idx="206">
                  <c:v>2.69902095096803E-9</c:v>
                </c:pt>
                <c:pt idx="207">
                  <c:v>9.2458933351618304E-11</c:v>
                </c:pt>
                <c:pt idx="208">
                  <c:v>1.9649194783213301E-8</c:v>
                </c:pt>
                <c:pt idx="209">
                  <c:v>1.08199668633878E-7</c:v>
                </c:pt>
                <c:pt idx="210">
                  <c:v>8.3571178904698496E-10</c:v>
                </c:pt>
                <c:pt idx="211">
                  <c:v>1.6936571155677701E-8</c:v>
                </c:pt>
                <c:pt idx="212">
                  <c:v>1.7952908421103501E-8</c:v>
                </c:pt>
                <c:pt idx="213">
                  <c:v>3.2844865226267302E-10</c:v>
                </c:pt>
                <c:pt idx="214">
                  <c:v>1.67183009983942E-11</c:v>
                </c:pt>
                <c:pt idx="215">
                  <c:v>6.8036221559970301E-9</c:v>
                </c:pt>
                <c:pt idx="216">
                  <c:v>4.3106210711922202E-10</c:v>
                </c:pt>
                <c:pt idx="217">
                  <c:v>1.8399612795615999E-10</c:v>
                </c:pt>
                <c:pt idx="218">
                  <c:v>5.6460942165550298E-9</c:v>
                </c:pt>
                <c:pt idx="219">
                  <c:v>9.6542674963184896E-8</c:v>
                </c:pt>
                <c:pt idx="220">
                  <c:v>2.8447678263899798E-9</c:v>
                </c:pt>
                <c:pt idx="221">
                  <c:v>6.0750695274078796E-8</c:v>
                </c:pt>
                <c:pt idx="222">
                  <c:v>5.2067777179402999E-8</c:v>
                </c:pt>
                <c:pt idx="223">
                  <c:v>4.6275144386514397E-8</c:v>
                </c:pt>
                <c:pt idx="224">
                  <c:v>3.25052161224535E-10</c:v>
                </c:pt>
                <c:pt idx="225">
                  <c:v>8.1629646207711004E-8</c:v>
                </c:pt>
                <c:pt idx="226">
                  <c:v>5.6587566827603399E-9</c:v>
                </c:pt>
                <c:pt idx="227">
                  <c:v>1.23847609327259E-9</c:v>
                </c:pt>
                <c:pt idx="228">
                  <c:v>2.0119060342413601E-9</c:v>
                </c:pt>
                <c:pt idx="229">
                  <c:v>3.9149318424034399E-8</c:v>
                </c:pt>
                <c:pt idx="230">
                  <c:v>0.206113502113736</c:v>
                </c:pt>
                <c:pt idx="231">
                  <c:v>1.90226257649048E-5</c:v>
                </c:pt>
                <c:pt idx="232">
                  <c:v>0.99999993385946695</c:v>
                </c:pt>
                <c:pt idx="233">
                  <c:v>0.99999979111341297</c:v>
                </c:pt>
                <c:pt idx="234">
                  <c:v>0.99999997165985999</c:v>
                </c:pt>
                <c:pt idx="235">
                  <c:v>0.99999993173771495</c:v>
                </c:pt>
                <c:pt idx="236">
                  <c:v>0.99999997251947503</c:v>
                </c:pt>
                <c:pt idx="237">
                  <c:v>0.34529466163529798</c:v>
                </c:pt>
                <c:pt idx="238">
                  <c:v>2.5456160277835699E-6</c:v>
                </c:pt>
                <c:pt idx="239">
                  <c:v>1.95451692599885E-7</c:v>
                </c:pt>
                <c:pt idx="240">
                  <c:v>9.4217010659795592E-9</c:v>
                </c:pt>
                <c:pt idx="241">
                  <c:v>3.9486943325114196E-9</c:v>
                </c:pt>
                <c:pt idx="242">
                  <c:v>3.5605019632174301E-8</c:v>
                </c:pt>
                <c:pt idx="243">
                  <c:v>5.09880182969492E-9</c:v>
                </c:pt>
                <c:pt idx="244">
                  <c:v>1.7428588935569798E-8</c:v>
                </c:pt>
                <c:pt idx="245">
                  <c:v>1.6141662610349401E-8</c:v>
                </c:pt>
                <c:pt idx="246">
                  <c:v>5.5330533279260297E-9</c:v>
                </c:pt>
                <c:pt idx="247">
                  <c:v>1.25153185080544E-10</c:v>
                </c:pt>
                <c:pt idx="248">
                  <c:v>2.4830843721759701E-8</c:v>
                </c:pt>
                <c:pt idx="249">
                  <c:v>5.0443166126544501E-9</c:v>
                </c:pt>
                <c:pt idx="250">
                  <c:v>4.5517310652894603E-9</c:v>
                </c:pt>
                <c:pt idx="251">
                  <c:v>3.99777455608997E-11</c:v>
                </c:pt>
                <c:pt idx="252">
                  <c:v>2.83088222287581E-9</c:v>
                </c:pt>
                <c:pt idx="253">
                  <c:v>9.4656397654292892E-12</c:v>
                </c:pt>
                <c:pt idx="254">
                  <c:v>6.0547319363058602E-11</c:v>
                </c:pt>
                <c:pt idx="255">
                  <c:v>5.5688511616360702E-9</c:v>
                </c:pt>
                <c:pt idx="256">
                  <c:v>1.63151463664542E-9</c:v>
                </c:pt>
                <c:pt idx="257">
                  <c:v>3.4752436662868601E-8</c:v>
                </c:pt>
                <c:pt idx="258">
                  <c:v>4.1250263644005499E-8</c:v>
                </c:pt>
                <c:pt idx="259">
                  <c:v>1.67267867793765E-10</c:v>
                </c:pt>
                <c:pt idx="260">
                  <c:v>1.7820241964618099E-9</c:v>
                </c:pt>
                <c:pt idx="261">
                  <c:v>1.1162893315932701E-8</c:v>
                </c:pt>
                <c:pt idx="262">
                  <c:v>1.8361538611833699E-9</c:v>
                </c:pt>
                <c:pt idx="263">
                  <c:v>1.8688003158727899E-6</c:v>
                </c:pt>
                <c:pt idx="264">
                  <c:v>3.2551657813381899E-9</c:v>
                </c:pt>
                <c:pt idx="265">
                  <c:v>0.203307099719095</c:v>
                </c:pt>
                <c:pt idx="266">
                  <c:v>0.999990915981538</c:v>
                </c:pt>
                <c:pt idx="267">
                  <c:v>0.99999689308278505</c:v>
                </c:pt>
                <c:pt idx="268">
                  <c:v>0.99999994177684204</c:v>
                </c:pt>
                <c:pt idx="269">
                  <c:v>0.99999972000135995</c:v>
                </c:pt>
                <c:pt idx="270">
                  <c:v>0.99999995788623497</c:v>
                </c:pt>
                <c:pt idx="271">
                  <c:v>0.99999840554820496</c:v>
                </c:pt>
                <c:pt idx="272">
                  <c:v>0.99999964524012197</c:v>
                </c:pt>
                <c:pt idx="273">
                  <c:v>0.99999923202214402</c:v>
                </c:pt>
                <c:pt idx="274">
                  <c:v>0.99999653811607103</c:v>
                </c:pt>
                <c:pt idx="275">
                  <c:v>0.99999987336557705</c:v>
                </c:pt>
                <c:pt idx="276">
                  <c:v>0.99999698635031098</c:v>
                </c:pt>
                <c:pt idx="277">
                  <c:v>0.99999993142101595</c:v>
                </c:pt>
                <c:pt idx="278">
                  <c:v>0.99999999109599902</c:v>
                </c:pt>
                <c:pt idx="279">
                  <c:v>0.99999987693982595</c:v>
                </c:pt>
                <c:pt idx="280">
                  <c:v>0.99999997981182898</c:v>
                </c:pt>
                <c:pt idx="281">
                  <c:v>0.99999990710696696</c:v>
                </c:pt>
                <c:pt idx="282">
                  <c:v>0.99999944131030105</c:v>
                </c:pt>
                <c:pt idx="283">
                  <c:v>8.4552941819559099E-6</c:v>
                </c:pt>
                <c:pt idx="284">
                  <c:v>1.1485117858137901E-8</c:v>
                </c:pt>
                <c:pt idx="285">
                  <c:v>1.50212731422297E-8</c:v>
                </c:pt>
                <c:pt idx="286">
                  <c:v>2.04995208676891E-9</c:v>
                </c:pt>
                <c:pt idx="287">
                  <c:v>1.2220331689172501E-7</c:v>
                </c:pt>
                <c:pt idx="288">
                  <c:v>2.91062871869428E-8</c:v>
                </c:pt>
                <c:pt idx="289">
                  <c:v>2.2029739552611801E-8</c:v>
                </c:pt>
                <c:pt idx="290">
                  <c:v>3.9866892338478099E-8</c:v>
                </c:pt>
                <c:pt idx="291">
                  <c:v>4.51846095414136E-9</c:v>
                </c:pt>
                <c:pt idx="292">
                  <c:v>4.5213722074324502E-9</c:v>
                </c:pt>
                <c:pt idx="293">
                  <c:v>2.1846493648619298E-8</c:v>
                </c:pt>
                <c:pt idx="294">
                  <c:v>1.12648936688857E-9</c:v>
                </c:pt>
                <c:pt idx="295">
                  <c:v>1.92144935088034E-10</c:v>
                </c:pt>
                <c:pt idx="296">
                  <c:v>5.0428479244159501E-9</c:v>
                </c:pt>
                <c:pt idx="297">
                  <c:v>1.15634643995409E-7</c:v>
                </c:pt>
                <c:pt idx="298">
                  <c:v>3.6081671659748599E-8</c:v>
                </c:pt>
                <c:pt idx="299">
                  <c:v>8.7949237956518598E-9</c:v>
                </c:pt>
                <c:pt idx="300">
                  <c:v>5.1219233425238298E-9</c:v>
                </c:pt>
                <c:pt idx="301">
                  <c:v>9.59409727833609E-11</c:v>
                </c:pt>
                <c:pt idx="302">
                  <c:v>3.6474437820320403E-8</c:v>
                </c:pt>
                <c:pt idx="303">
                  <c:v>2.0971898583098399E-10</c:v>
                </c:pt>
                <c:pt idx="304">
                  <c:v>4.4060731934187499E-10</c:v>
                </c:pt>
                <c:pt idx="305">
                  <c:v>1.13892172155197E-9</c:v>
                </c:pt>
                <c:pt idx="306">
                  <c:v>0.86444013032193601</c:v>
                </c:pt>
                <c:pt idx="307">
                  <c:v>0.83005042550985497</c:v>
                </c:pt>
                <c:pt idx="308">
                  <c:v>0.95560034311213204</c:v>
                </c:pt>
                <c:pt idx="309">
                  <c:v>0.97399591441171796</c:v>
                </c:pt>
                <c:pt idx="310">
                  <c:v>0.99999988055998301</c:v>
                </c:pt>
                <c:pt idx="311">
                  <c:v>0.99918129805019495</c:v>
                </c:pt>
                <c:pt idx="312">
                  <c:v>0.99704502297745201</c:v>
                </c:pt>
                <c:pt idx="313">
                  <c:v>0.79541428738176301</c:v>
                </c:pt>
                <c:pt idx="314">
                  <c:v>0.35629440790014399</c:v>
                </c:pt>
                <c:pt idx="315">
                  <c:v>3.0404204349445099E-3</c:v>
                </c:pt>
                <c:pt idx="316">
                  <c:v>2.3665084984677702E-9</c:v>
                </c:pt>
                <c:pt idx="317">
                  <c:v>4.2528272668257402E-10</c:v>
                </c:pt>
                <c:pt idx="318">
                  <c:v>3.3570832222286901E-9</c:v>
                </c:pt>
                <c:pt idx="319">
                  <c:v>9.5786405556278206E-10</c:v>
                </c:pt>
                <c:pt idx="320">
                  <c:v>1.9403788942599001E-8</c:v>
                </c:pt>
                <c:pt idx="321">
                  <c:v>1.71617926562561E-9</c:v>
                </c:pt>
                <c:pt idx="322">
                  <c:v>1.51600565124496E-9</c:v>
                </c:pt>
                <c:pt idx="323">
                  <c:v>3.5326487855935598E-10</c:v>
                </c:pt>
                <c:pt idx="324">
                  <c:v>3.37626850545231E-9</c:v>
                </c:pt>
                <c:pt idx="325">
                  <c:v>1.8100564489095501E-11</c:v>
                </c:pt>
                <c:pt idx="326">
                  <c:v>8.1655900111205799E-9</c:v>
                </c:pt>
                <c:pt idx="327">
                  <c:v>5.9149670028114303E-9</c:v>
                </c:pt>
                <c:pt idx="328">
                  <c:v>2.40288666038027E-9</c:v>
                </c:pt>
                <c:pt idx="329">
                  <c:v>9.4467001111380404E-9</c:v>
                </c:pt>
                <c:pt idx="330">
                  <c:v>1.0013316807288E-9</c:v>
                </c:pt>
                <c:pt idx="331">
                  <c:v>4.7747382216710005E-10</c:v>
                </c:pt>
                <c:pt idx="332">
                  <c:v>2.3955832756398298E-10</c:v>
                </c:pt>
                <c:pt idx="333">
                  <c:v>3.9813217240304901E-10</c:v>
                </c:pt>
                <c:pt idx="334">
                  <c:v>5.6993254101607299E-11</c:v>
                </c:pt>
                <c:pt idx="335">
                  <c:v>4.8842107940255496E-10</c:v>
                </c:pt>
                <c:pt idx="336">
                  <c:v>5.5399491883081698E-10</c:v>
                </c:pt>
                <c:pt idx="337">
                  <c:v>3.93538137291863E-10</c:v>
                </c:pt>
                <c:pt idx="338">
                  <c:v>9.4651694993538497E-9</c:v>
                </c:pt>
                <c:pt idx="339">
                  <c:v>2.9861319944328503E-8</c:v>
                </c:pt>
                <c:pt idx="340">
                  <c:v>7.1217275697440395E-11</c:v>
                </c:pt>
                <c:pt idx="341">
                  <c:v>1.8698374278938501E-10</c:v>
                </c:pt>
                <c:pt idx="342">
                  <c:v>3.0971203368813102E-10</c:v>
                </c:pt>
                <c:pt idx="343">
                  <c:v>2.0929727383258801E-10</c:v>
                </c:pt>
                <c:pt idx="344">
                  <c:v>5.8586346907518396E-11</c:v>
                </c:pt>
                <c:pt idx="345">
                  <c:v>1.1233098001873199E-10</c:v>
                </c:pt>
                <c:pt idx="346">
                  <c:v>4.9075022164668699E-9</c:v>
                </c:pt>
                <c:pt idx="347">
                  <c:v>3.6693194838110802E-10</c:v>
                </c:pt>
                <c:pt idx="348">
                  <c:v>4.66115709379791E-10</c:v>
                </c:pt>
                <c:pt idx="349">
                  <c:v>1.7046577661285899E-8</c:v>
                </c:pt>
                <c:pt idx="350">
                  <c:v>4.9825344325576398E-8</c:v>
                </c:pt>
                <c:pt idx="351">
                  <c:v>6.3586340246211401E-10</c:v>
                </c:pt>
                <c:pt idx="352">
                  <c:v>6.1604854029431104E-10</c:v>
                </c:pt>
                <c:pt idx="353">
                  <c:v>3.8188931952100899E-8</c:v>
                </c:pt>
                <c:pt idx="354">
                  <c:v>5.1937212171078201E-8</c:v>
                </c:pt>
                <c:pt idx="355">
                  <c:v>3.9352854251606599E-8</c:v>
                </c:pt>
                <c:pt idx="356">
                  <c:v>1.31496743024007E-7</c:v>
                </c:pt>
                <c:pt idx="357">
                  <c:v>8.2663260631842196E-8</c:v>
                </c:pt>
                <c:pt idx="358">
                  <c:v>1.8772770017469701E-9</c:v>
                </c:pt>
                <c:pt idx="359">
                  <c:v>3.0206256582943001E-9</c:v>
                </c:pt>
                <c:pt idx="360">
                  <c:v>0.33695308232669502</c:v>
                </c:pt>
                <c:pt idx="361">
                  <c:v>3.3422677782276E-9</c:v>
                </c:pt>
                <c:pt idx="362">
                  <c:v>1.6461275029161001E-8</c:v>
                </c:pt>
                <c:pt idx="363">
                  <c:v>0.99998938708329199</c:v>
                </c:pt>
                <c:pt idx="364">
                  <c:v>0.99998274656501795</c:v>
                </c:pt>
                <c:pt idx="365">
                  <c:v>0.99999659649278705</c:v>
                </c:pt>
                <c:pt idx="366">
                  <c:v>0.99288234535933495</c:v>
                </c:pt>
                <c:pt idx="367">
                  <c:v>0.94218594083674001</c:v>
                </c:pt>
                <c:pt idx="368">
                  <c:v>0.99139203258139796</c:v>
                </c:pt>
                <c:pt idx="369">
                  <c:v>0.92066855164926498</c:v>
                </c:pt>
                <c:pt idx="370">
                  <c:v>0.74944248682115</c:v>
                </c:pt>
                <c:pt idx="371">
                  <c:v>2.27989985077554E-8</c:v>
                </c:pt>
                <c:pt idx="372">
                  <c:v>1.52727071874963E-9</c:v>
                </c:pt>
                <c:pt idx="373">
                  <c:v>1.04261394249923E-9</c:v>
                </c:pt>
                <c:pt idx="374">
                  <c:v>2.2992897597712901E-7</c:v>
                </c:pt>
                <c:pt idx="375">
                  <c:v>1.9772156916365499E-8</c:v>
                </c:pt>
                <c:pt idx="376">
                  <c:v>7.1505580491096004E-10</c:v>
                </c:pt>
                <c:pt idx="377">
                  <c:v>1.2268715509163001E-10</c:v>
                </c:pt>
                <c:pt idx="378">
                  <c:v>2.2433449075160399E-9</c:v>
                </c:pt>
                <c:pt idx="379">
                  <c:v>2.71976369037793E-8</c:v>
                </c:pt>
                <c:pt idx="380">
                  <c:v>9.3041370593096795E-10</c:v>
                </c:pt>
                <c:pt idx="381">
                  <c:v>3.5783804789986802E-8</c:v>
                </c:pt>
                <c:pt idx="382">
                  <c:v>2.7652231443404201E-10</c:v>
                </c:pt>
                <c:pt idx="383">
                  <c:v>3.6765112297604299E-9</c:v>
                </c:pt>
                <c:pt idx="384">
                  <c:v>5.0431749068330797E-9</c:v>
                </c:pt>
                <c:pt idx="385">
                  <c:v>7.93344847120753E-9</c:v>
                </c:pt>
                <c:pt idx="386">
                  <c:v>6.2341693554347503E-9</c:v>
                </c:pt>
                <c:pt idx="387">
                  <c:v>1.5784694206630301E-9</c:v>
                </c:pt>
                <c:pt idx="388">
                  <c:v>9.6309404463300494E-10</c:v>
                </c:pt>
                <c:pt idx="389">
                  <c:v>6.1026540334400303E-10</c:v>
                </c:pt>
                <c:pt idx="390">
                  <c:v>1.1711908722216501E-7</c:v>
                </c:pt>
                <c:pt idx="391">
                  <c:v>4.4555995509222899E-9</c:v>
                </c:pt>
                <c:pt idx="392">
                  <c:v>4.7568525764553703E-9</c:v>
                </c:pt>
                <c:pt idx="393">
                  <c:v>1.1294824879716401E-9</c:v>
                </c:pt>
                <c:pt idx="394">
                  <c:v>5.2628947425127597E-8</c:v>
                </c:pt>
                <c:pt idx="395">
                  <c:v>4.3080485263568301E-10</c:v>
                </c:pt>
                <c:pt idx="396">
                  <c:v>1.2373324936484001E-10</c:v>
                </c:pt>
                <c:pt idx="397">
                  <c:v>1.2433639710576201E-8</c:v>
                </c:pt>
                <c:pt idx="398">
                  <c:v>3.9557257783706897E-9</c:v>
                </c:pt>
                <c:pt idx="399">
                  <c:v>4.5931777573595002E-7</c:v>
                </c:pt>
                <c:pt idx="400">
                  <c:v>8.1928374919091701E-10</c:v>
                </c:pt>
                <c:pt idx="401">
                  <c:v>1.8071592689074799E-8</c:v>
                </c:pt>
                <c:pt idx="402">
                  <c:v>8.3515100191223598E-10</c:v>
                </c:pt>
                <c:pt idx="403">
                  <c:v>1.66470274827113E-8</c:v>
                </c:pt>
                <c:pt idx="404">
                  <c:v>1.83685236532316E-9</c:v>
                </c:pt>
                <c:pt idx="405">
                  <c:v>4.6171048124863898E-10</c:v>
                </c:pt>
                <c:pt idx="406">
                  <c:v>7.1010893758742597E-9</c:v>
                </c:pt>
                <c:pt idx="407">
                  <c:v>1.85005676766212E-9</c:v>
                </c:pt>
                <c:pt idx="408">
                  <c:v>6.5308470745040402E-9</c:v>
                </c:pt>
                <c:pt idx="409">
                  <c:v>2.7135863953096799E-10</c:v>
                </c:pt>
                <c:pt idx="410">
                  <c:v>2.2478523874147899E-11</c:v>
                </c:pt>
                <c:pt idx="411">
                  <c:v>1.76401037172032E-9</c:v>
                </c:pt>
                <c:pt idx="412">
                  <c:v>1.31415257607383E-8</c:v>
                </c:pt>
                <c:pt idx="413">
                  <c:v>3.5765381623542601E-9</c:v>
                </c:pt>
                <c:pt idx="414">
                  <c:v>2.6082358355569201E-8</c:v>
                </c:pt>
                <c:pt idx="415">
                  <c:v>4.2809314170989601E-10</c:v>
                </c:pt>
                <c:pt idx="416">
                  <c:v>9.1314515958900398E-10</c:v>
                </c:pt>
                <c:pt idx="417">
                  <c:v>3.7628881146845302E-8</c:v>
                </c:pt>
                <c:pt idx="418">
                  <c:v>1.08125612592684E-9</c:v>
                </c:pt>
                <c:pt idx="419">
                  <c:v>1.10024198132704E-8</c:v>
                </c:pt>
                <c:pt idx="420">
                  <c:v>4.0115889403339802E-10</c:v>
                </c:pt>
                <c:pt idx="421">
                  <c:v>2.02929675954041E-10</c:v>
                </c:pt>
                <c:pt idx="422">
                  <c:v>7.0121476806093598E-10</c:v>
                </c:pt>
                <c:pt idx="423">
                  <c:v>2.2495573474726801E-9</c:v>
                </c:pt>
                <c:pt idx="424">
                  <c:v>1.8060291020954398E-8</c:v>
                </c:pt>
                <c:pt idx="425">
                  <c:v>1.5210907278592E-9</c:v>
                </c:pt>
                <c:pt idx="426">
                  <c:v>6.7477531028852202E-9</c:v>
                </c:pt>
                <c:pt idx="427">
                  <c:v>6.6479517520347399E-9</c:v>
                </c:pt>
                <c:pt idx="428">
                  <c:v>2.0081851353974201E-8</c:v>
                </c:pt>
                <c:pt idx="429">
                  <c:v>3.5935405759127898E-9</c:v>
                </c:pt>
                <c:pt idx="430">
                  <c:v>1.53456861718029E-9</c:v>
                </c:pt>
                <c:pt idx="431">
                  <c:v>6.0479662710212296E-10</c:v>
                </c:pt>
                <c:pt idx="432">
                  <c:v>5.9029355037710001E-7</c:v>
                </c:pt>
                <c:pt idx="433">
                  <c:v>1.1791464435178E-8</c:v>
                </c:pt>
                <c:pt idx="434">
                  <c:v>3.4061002213387401E-10</c:v>
                </c:pt>
                <c:pt idx="435">
                  <c:v>9.8363420566801302E-8</c:v>
                </c:pt>
                <c:pt idx="436">
                  <c:v>1.21010845596999E-8</c:v>
                </c:pt>
                <c:pt idx="437">
                  <c:v>1.76020587000786E-8</c:v>
                </c:pt>
                <c:pt idx="438">
                  <c:v>3.4589697900455501E-8</c:v>
                </c:pt>
                <c:pt idx="439">
                  <c:v>1.104667059074E-8</c:v>
                </c:pt>
                <c:pt idx="440">
                  <c:v>9.9317753358826197E-10</c:v>
                </c:pt>
                <c:pt idx="441">
                  <c:v>7.7752913783843995E-9</c:v>
                </c:pt>
                <c:pt idx="442">
                  <c:v>4.51728983872676E-10</c:v>
                </c:pt>
                <c:pt idx="443">
                  <c:v>1.56454229685405E-8</c:v>
                </c:pt>
                <c:pt idx="444">
                  <c:v>4.4962708955499702E-8</c:v>
                </c:pt>
                <c:pt idx="445">
                  <c:v>0.100532786607716</c:v>
                </c:pt>
                <c:pt idx="446">
                  <c:v>0.999999798290923</c:v>
                </c:pt>
                <c:pt idx="447">
                  <c:v>8.8721093002707202E-7</c:v>
                </c:pt>
                <c:pt idx="448">
                  <c:v>6.7496991755313102E-9</c:v>
                </c:pt>
                <c:pt idx="449">
                  <c:v>1.5933218773032899E-7</c:v>
                </c:pt>
                <c:pt idx="450">
                  <c:v>3.0451449520680703E-10</c:v>
                </c:pt>
                <c:pt idx="451">
                  <c:v>2.26333328303487E-7</c:v>
                </c:pt>
                <c:pt idx="452">
                  <c:v>2.11269315118897E-8</c:v>
                </c:pt>
                <c:pt idx="453">
                  <c:v>1.39062570856219E-7</c:v>
                </c:pt>
                <c:pt idx="454">
                  <c:v>0.98784212734169696</c:v>
                </c:pt>
                <c:pt idx="455">
                  <c:v>0.99845427144084098</c:v>
                </c:pt>
                <c:pt idx="456">
                  <c:v>0.99897095857894203</c:v>
                </c:pt>
                <c:pt idx="457">
                  <c:v>0.99997158389930196</c:v>
                </c:pt>
                <c:pt idx="458">
                  <c:v>0.99999842274983997</c:v>
                </c:pt>
                <c:pt idx="459">
                  <c:v>0.99936067828041897</c:v>
                </c:pt>
                <c:pt idx="460">
                  <c:v>0.99736181681667502</c:v>
                </c:pt>
                <c:pt idx="461">
                  <c:v>3.6175056590776499E-8</c:v>
                </c:pt>
                <c:pt idx="462">
                  <c:v>9.5154215952764995E-11</c:v>
                </c:pt>
                <c:pt idx="463">
                  <c:v>1.2595712305548601E-10</c:v>
                </c:pt>
                <c:pt idx="464">
                  <c:v>2.96834948753847E-10</c:v>
                </c:pt>
                <c:pt idx="465">
                  <c:v>5.3015766480976304E-10</c:v>
                </c:pt>
                <c:pt idx="466">
                  <c:v>5.7471314033660401E-9</c:v>
                </c:pt>
                <c:pt idx="467">
                  <c:v>5.0748481293318596E-9</c:v>
                </c:pt>
                <c:pt idx="468">
                  <c:v>6.4513563307725899E-9</c:v>
                </c:pt>
                <c:pt idx="469">
                  <c:v>4.3005437421633098E-10</c:v>
                </c:pt>
                <c:pt idx="470">
                  <c:v>1.1691166268650999E-9</c:v>
                </c:pt>
                <c:pt idx="471">
                  <c:v>1.07507543854428E-10</c:v>
                </c:pt>
                <c:pt idx="472">
                  <c:v>2.7097064192095602E-9</c:v>
                </c:pt>
                <c:pt idx="473">
                  <c:v>7.9351143427423004E-10</c:v>
                </c:pt>
                <c:pt idx="474">
                  <c:v>1.25068533739243E-10</c:v>
                </c:pt>
                <c:pt idx="475">
                  <c:v>9.5954400247731698E-9</c:v>
                </c:pt>
                <c:pt idx="476">
                  <c:v>6.9440107108837696E-11</c:v>
                </c:pt>
                <c:pt idx="477">
                  <c:v>2.23426362459634E-9</c:v>
                </c:pt>
                <c:pt idx="478">
                  <c:v>2.8693007857345001E-10</c:v>
                </c:pt>
                <c:pt idx="479">
                  <c:v>9.5336871956269202E-9</c:v>
                </c:pt>
                <c:pt idx="480">
                  <c:v>1.4920282774852401E-8</c:v>
                </c:pt>
                <c:pt idx="481">
                  <c:v>2.1553385050660801E-9</c:v>
                </c:pt>
                <c:pt idx="482">
                  <c:v>8.5773639119318803E-8</c:v>
                </c:pt>
                <c:pt idx="483">
                  <c:v>3.41067767941373E-9</c:v>
                </c:pt>
                <c:pt idx="484">
                  <c:v>1.64880147094592E-9</c:v>
                </c:pt>
                <c:pt idx="485">
                  <c:v>1.28027179358385E-9</c:v>
                </c:pt>
                <c:pt idx="486">
                  <c:v>9.4214498530591103E-10</c:v>
                </c:pt>
                <c:pt idx="487">
                  <c:v>2.8669532275744197E-10</c:v>
                </c:pt>
                <c:pt idx="488">
                  <c:v>6.7779225086067697E-10</c:v>
                </c:pt>
                <c:pt idx="489">
                  <c:v>3.5106576807265897E-8</c:v>
                </c:pt>
                <c:pt idx="490">
                  <c:v>2.7548853704025499E-11</c:v>
                </c:pt>
                <c:pt idx="491">
                  <c:v>5.3472033609286602E-12</c:v>
                </c:pt>
                <c:pt idx="492">
                  <c:v>2.8407174992137298E-9</c:v>
                </c:pt>
                <c:pt idx="493">
                  <c:v>2.8677101547700798E-10</c:v>
                </c:pt>
                <c:pt idx="494">
                  <c:v>5.4974918556589303E-9</c:v>
                </c:pt>
                <c:pt idx="495">
                  <c:v>3.0057712205009798E-10</c:v>
                </c:pt>
                <c:pt idx="496">
                  <c:v>1.10770514619935E-8</c:v>
                </c:pt>
                <c:pt idx="497">
                  <c:v>7.0444836565535299E-9</c:v>
                </c:pt>
                <c:pt idx="498">
                  <c:v>5.7685331988824703E-7</c:v>
                </c:pt>
                <c:pt idx="499">
                  <c:v>6.2215593686369803E-10</c:v>
                </c:pt>
                <c:pt idx="500">
                  <c:v>2.3121003780625301E-10</c:v>
                </c:pt>
                <c:pt idx="501">
                  <c:v>8.1141010322709402E-10</c:v>
                </c:pt>
                <c:pt idx="502">
                  <c:v>3.7674429628174197E-8</c:v>
                </c:pt>
                <c:pt idx="503">
                  <c:v>4.4535670823830903E-11</c:v>
                </c:pt>
                <c:pt idx="504">
                  <c:v>9.2899899100050602E-10</c:v>
                </c:pt>
                <c:pt idx="505">
                  <c:v>3.0197402218937E-9</c:v>
                </c:pt>
                <c:pt idx="506">
                  <c:v>1.8034442150145801E-8</c:v>
                </c:pt>
                <c:pt idx="507">
                  <c:v>3.9610214300052497E-9</c:v>
                </c:pt>
                <c:pt idx="508">
                  <c:v>4.88741472131073E-10</c:v>
                </c:pt>
                <c:pt idx="509">
                  <c:v>1.01565793748673E-10</c:v>
                </c:pt>
                <c:pt idx="510">
                  <c:v>4.8878618353412996E-10</c:v>
                </c:pt>
                <c:pt idx="511">
                  <c:v>1.60553458581989E-10</c:v>
                </c:pt>
                <c:pt idx="512">
                  <c:v>5.7774510714251505E-10</c:v>
                </c:pt>
                <c:pt idx="513">
                  <c:v>4.2174326467790002E-11</c:v>
                </c:pt>
                <c:pt idx="514">
                  <c:v>1.8540514631444101E-10</c:v>
                </c:pt>
                <c:pt idx="515">
                  <c:v>6.9220655149597099E-10</c:v>
                </c:pt>
                <c:pt idx="516">
                  <c:v>4.0016351790291403E-8</c:v>
                </c:pt>
                <c:pt idx="517">
                  <c:v>3.4567955053176402E-8</c:v>
                </c:pt>
                <c:pt idx="518">
                  <c:v>3.5112172723659801E-7</c:v>
                </c:pt>
                <c:pt idx="519">
                  <c:v>0.79911680735262003</c:v>
                </c:pt>
                <c:pt idx="520">
                  <c:v>2.9693913747866601E-8</c:v>
                </c:pt>
                <c:pt idx="521">
                  <c:v>8.9041818488225505E-9</c:v>
                </c:pt>
                <c:pt idx="522">
                  <c:v>1.42067515894234E-9</c:v>
                </c:pt>
                <c:pt idx="523">
                  <c:v>4.1750008616541696E-9</c:v>
                </c:pt>
                <c:pt idx="524">
                  <c:v>1.4324391204093401E-7</c:v>
                </c:pt>
                <c:pt idx="525">
                  <c:v>4.4029102802747298E-10</c:v>
                </c:pt>
                <c:pt idx="526">
                  <c:v>1.9756653837867499E-9</c:v>
                </c:pt>
                <c:pt idx="527">
                  <c:v>7.1765482764240996E-9</c:v>
                </c:pt>
                <c:pt idx="528">
                  <c:v>1.48794650588441E-10</c:v>
                </c:pt>
                <c:pt idx="529">
                  <c:v>1.1425269931835101E-9</c:v>
                </c:pt>
                <c:pt idx="530">
                  <c:v>8.6804360375415698E-10</c:v>
                </c:pt>
                <c:pt idx="531">
                  <c:v>8.05693654457482E-10</c:v>
                </c:pt>
                <c:pt idx="532">
                  <c:v>1.0084872939769899E-9</c:v>
                </c:pt>
                <c:pt idx="533">
                  <c:v>1.7388617211484999E-10</c:v>
                </c:pt>
                <c:pt idx="534">
                  <c:v>1.6195651052360201E-10</c:v>
                </c:pt>
                <c:pt idx="535">
                  <c:v>2.5654331358066201E-9</c:v>
                </c:pt>
                <c:pt idx="536">
                  <c:v>1.94674359867997E-9</c:v>
                </c:pt>
                <c:pt idx="537">
                  <c:v>3.6610399357387102E-8</c:v>
                </c:pt>
                <c:pt idx="538">
                  <c:v>1.04058872861415E-9</c:v>
                </c:pt>
                <c:pt idx="539">
                  <c:v>1.22085701136871E-8</c:v>
                </c:pt>
                <c:pt idx="540">
                  <c:v>2.8852077411627698E-8</c:v>
                </c:pt>
                <c:pt idx="541">
                  <c:v>7.1776215623887096E-9</c:v>
                </c:pt>
                <c:pt idx="542">
                  <c:v>3.01777171429473E-9</c:v>
                </c:pt>
                <c:pt idx="543">
                  <c:v>2.5224896172592799E-8</c:v>
                </c:pt>
                <c:pt idx="544">
                  <c:v>8.8463030525686599E-8</c:v>
                </c:pt>
                <c:pt idx="545">
                  <c:v>2.92556425603963E-10</c:v>
                </c:pt>
                <c:pt idx="546">
                  <c:v>3.8078301108145301E-10</c:v>
                </c:pt>
                <c:pt idx="547">
                  <c:v>2.2583879607246198E-8</c:v>
                </c:pt>
                <c:pt idx="548">
                  <c:v>1.30543585767161E-9</c:v>
                </c:pt>
                <c:pt idx="549">
                  <c:v>1.39939790618062E-9</c:v>
                </c:pt>
                <c:pt idx="550">
                  <c:v>7.4424326158264397E-8</c:v>
                </c:pt>
                <c:pt idx="551">
                  <c:v>2.0739041139221301E-8</c:v>
                </c:pt>
                <c:pt idx="552">
                  <c:v>6.1803005968463297E-9</c:v>
                </c:pt>
                <c:pt idx="553">
                  <c:v>6.5462253074976505E-10</c:v>
                </c:pt>
                <c:pt idx="554">
                  <c:v>1.02274045844033E-9</c:v>
                </c:pt>
                <c:pt idx="555">
                  <c:v>3.7526073406474702E-10</c:v>
                </c:pt>
                <c:pt idx="556">
                  <c:v>1.49731500228782E-8</c:v>
                </c:pt>
                <c:pt idx="557">
                  <c:v>8.6077277379173901E-10</c:v>
                </c:pt>
                <c:pt idx="558">
                  <c:v>9.1014372299301494E-9</c:v>
                </c:pt>
                <c:pt idx="559">
                  <c:v>5.3511764972196998E-9</c:v>
                </c:pt>
                <c:pt idx="560">
                  <c:v>7.9703407528193197E-11</c:v>
                </c:pt>
                <c:pt idx="561">
                  <c:v>6.2648789497578106E-11</c:v>
                </c:pt>
                <c:pt idx="562">
                  <c:v>3.2416752992074197E-11</c:v>
                </c:pt>
                <c:pt idx="563">
                  <c:v>2.2057478689156502E-9</c:v>
                </c:pt>
                <c:pt idx="564">
                  <c:v>1.78532752721001E-9</c:v>
                </c:pt>
                <c:pt idx="565">
                  <c:v>1.3166673657363099E-10</c:v>
                </c:pt>
                <c:pt idx="566">
                  <c:v>1.4540371450847801E-8</c:v>
                </c:pt>
                <c:pt idx="567">
                  <c:v>6.12103280761605E-9</c:v>
                </c:pt>
                <c:pt idx="568">
                  <c:v>1.83032216509699E-8</c:v>
                </c:pt>
                <c:pt idx="569">
                  <c:v>1.00935430675731E-7</c:v>
                </c:pt>
                <c:pt idx="570">
                  <c:v>9.6781533366684591E-10</c:v>
                </c:pt>
                <c:pt idx="571">
                  <c:v>1.4986333109060901E-8</c:v>
                </c:pt>
                <c:pt idx="572">
                  <c:v>1.3045422815741E-9</c:v>
                </c:pt>
                <c:pt idx="573">
                  <c:v>5.9379965171632196E-10</c:v>
                </c:pt>
                <c:pt idx="574">
                  <c:v>2.8270650204852998E-9</c:v>
                </c:pt>
                <c:pt idx="575">
                  <c:v>1.9336353857577098E-9</c:v>
                </c:pt>
                <c:pt idx="576">
                  <c:v>1.0152078275291101E-9</c:v>
                </c:pt>
                <c:pt idx="577">
                  <c:v>2.4012134537700399E-8</c:v>
                </c:pt>
                <c:pt idx="578">
                  <c:v>1.04521117281285E-7</c:v>
                </c:pt>
                <c:pt idx="579">
                  <c:v>3.9402838158713599E-8</c:v>
                </c:pt>
                <c:pt idx="580">
                  <c:v>3.6533395812443097E-8</c:v>
                </c:pt>
                <c:pt idx="581">
                  <c:v>3.89813799827665E-9</c:v>
                </c:pt>
                <c:pt idx="582">
                  <c:v>2.58639662389353E-8</c:v>
                </c:pt>
                <c:pt idx="583">
                  <c:v>5.1615630007802702E-9</c:v>
                </c:pt>
                <c:pt idx="584">
                  <c:v>6.6155338831874203E-10</c:v>
                </c:pt>
                <c:pt idx="585">
                  <c:v>1.05423419085201E-8</c:v>
                </c:pt>
                <c:pt idx="586">
                  <c:v>1.2765509914333199E-9</c:v>
                </c:pt>
                <c:pt idx="587">
                  <c:v>7.0781123187753495E-8</c:v>
                </c:pt>
                <c:pt idx="588">
                  <c:v>1.7278636307137901E-8</c:v>
                </c:pt>
                <c:pt idx="589">
                  <c:v>7.0441251087206296E-9</c:v>
                </c:pt>
                <c:pt idx="590">
                  <c:v>1.3190979961044901E-10</c:v>
                </c:pt>
                <c:pt idx="591">
                  <c:v>6.7196287254380805E-11</c:v>
                </c:pt>
                <c:pt idx="592">
                  <c:v>8.6917196305933096E-10</c:v>
                </c:pt>
                <c:pt idx="593">
                  <c:v>1.1606298807225999E-11</c:v>
                </c:pt>
                <c:pt idx="594">
                  <c:v>1.65500350648967E-8</c:v>
                </c:pt>
                <c:pt idx="595">
                  <c:v>2.1457107631461301E-8</c:v>
                </c:pt>
                <c:pt idx="596">
                  <c:v>3.6776177707649498E-8</c:v>
                </c:pt>
                <c:pt idx="597">
                  <c:v>1.76639435640637E-7</c:v>
                </c:pt>
                <c:pt idx="598">
                  <c:v>6.3671046859848803E-10</c:v>
                </c:pt>
                <c:pt idx="599">
                  <c:v>2.1776533482367E-10</c:v>
                </c:pt>
                <c:pt idx="600">
                  <c:v>2.2140025022966699E-10</c:v>
                </c:pt>
                <c:pt idx="601">
                  <c:v>4.7320575021655801E-10</c:v>
                </c:pt>
                <c:pt idx="602">
                  <c:v>1.8992793455662699E-10</c:v>
                </c:pt>
                <c:pt idx="603">
                  <c:v>4.3998051119293501E-8</c:v>
                </c:pt>
                <c:pt idx="604">
                  <c:v>2.4945740136211501E-9</c:v>
                </c:pt>
                <c:pt idx="605">
                  <c:v>7.50961432496942E-10</c:v>
                </c:pt>
                <c:pt idx="606">
                  <c:v>6.8748217463461298E-8</c:v>
                </c:pt>
                <c:pt idx="607">
                  <c:v>6.8698829345926297E-8</c:v>
                </c:pt>
                <c:pt idx="608">
                  <c:v>4.85039422819206E-8</c:v>
                </c:pt>
                <c:pt idx="609">
                  <c:v>1.59280440466858E-7</c:v>
                </c:pt>
                <c:pt idx="610">
                  <c:v>1.7461810169278599E-9</c:v>
                </c:pt>
                <c:pt idx="611">
                  <c:v>1.55307696991316E-9</c:v>
                </c:pt>
                <c:pt idx="612">
                  <c:v>2.7128319159694901E-10</c:v>
                </c:pt>
                <c:pt idx="613">
                  <c:v>3.3787590064088602E-11</c:v>
                </c:pt>
                <c:pt idx="614">
                  <c:v>1.97744685982341E-11</c:v>
                </c:pt>
                <c:pt idx="615">
                  <c:v>1.7551276426800299E-8</c:v>
                </c:pt>
                <c:pt idx="616">
                  <c:v>4.1393977268122598E-9</c:v>
                </c:pt>
                <c:pt idx="617">
                  <c:v>1.6623912653043799E-7</c:v>
                </c:pt>
                <c:pt idx="618">
                  <c:v>1.85585705606075E-9</c:v>
                </c:pt>
                <c:pt idx="619">
                  <c:v>2.76774517723887E-9</c:v>
                </c:pt>
                <c:pt idx="620">
                  <c:v>1.3876953829204499E-8</c:v>
                </c:pt>
                <c:pt idx="621">
                  <c:v>7.3674751611727198E-10</c:v>
                </c:pt>
                <c:pt idx="622">
                  <c:v>8.8976647916054501E-10</c:v>
                </c:pt>
                <c:pt idx="623">
                  <c:v>4.4763051848083801E-9</c:v>
                </c:pt>
                <c:pt idx="624">
                  <c:v>5.3382274012986497E-9</c:v>
                </c:pt>
                <c:pt idx="625">
                  <c:v>4.0043531373228999E-11</c:v>
                </c:pt>
                <c:pt idx="626">
                  <c:v>5.93076075353199E-8</c:v>
                </c:pt>
                <c:pt idx="627">
                  <c:v>3.3865711942718799E-9</c:v>
                </c:pt>
                <c:pt idx="628">
                  <c:v>2.2810394095111001E-9</c:v>
                </c:pt>
                <c:pt idx="629">
                  <c:v>4.1199171169828897E-8</c:v>
                </c:pt>
                <c:pt idx="630">
                  <c:v>1.00114894470677E-9</c:v>
                </c:pt>
                <c:pt idx="631">
                  <c:v>3.3925601663596301E-9</c:v>
                </c:pt>
                <c:pt idx="632">
                  <c:v>9.8116456790489094E-8</c:v>
                </c:pt>
                <c:pt idx="633">
                  <c:v>3.7406313732976604E-9</c:v>
                </c:pt>
                <c:pt idx="634">
                  <c:v>1.73842919795459E-8</c:v>
                </c:pt>
                <c:pt idx="635">
                  <c:v>5.18574403239707E-9</c:v>
                </c:pt>
                <c:pt idx="636">
                  <c:v>1.8323571146762799E-9</c:v>
                </c:pt>
                <c:pt idx="637">
                  <c:v>5.8980153292425496E-10</c:v>
                </c:pt>
                <c:pt idx="638">
                  <c:v>1.22986309235965E-8</c:v>
                </c:pt>
                <c:pt idx="639">
                  <c:v>1.20016201144901E-8</c:v>
                </c:pt>
                <c:pt idx="640">
                  <c:v>2.7947042014934401E-8</c:v>
                </c:pt>
                <c:pt idx="641">
                  <c:v>5.4164072020832504E-7</c:v>
                </c:pt>
                <c:pt idx="642">
                  <c:v>3.7955445247268E-8</c:v>
                </c:pt>
                <c:pt idx="643">
                  <c:v>3.7560168099482501E-10</c:v>
                </c:pt>
                <c:pt idx="644">
                  <c:v>1.8460422696552601E-8</c:v>
                </c:pt>
                <c:pt idx="645">
                  <c:v>6.5460741715426404E-10</c:v>
                </c:pt>
                <c:pt idx="646">
                  <c:v>1.05012056033527E-7</c:v>
                </c:pt>
                <c:pt idx="647">
                  <c:v>3.3270289167019101E-9</c:v>
                </c:pt>
                <c:pt idx="648">
                  <c:v>6.70731169434307E-9</c:v>
                </c:pt>
                <c:pt idx="649">
                  <c:v>3.4905363525197099E-9</c:v>
                </c:pt>
                <c:pt idx="650">
                  <c:v>2.3373743704970699E-10</c:v>
                </c:pt>
                <c:pt idx="651">
                  <c:v>6.8892914386923602E-11</c:v>
                </c:pt>
                <c:pt idx="652">
                  <c:v>1.2289560222055599E-10</c:v>
                </c:pt>
                <c:pt idx="653">
                  <c:v>3.6332856109822101E-11</c:v>
                </c:pt>
                <c:pt idx="654">
                  <c:v>1.1685574482785499E-10</c:v>
                </c:pt>
                <c:pt idx="655">
                  <c:v>4.32082543236137E-10</c:v>
                </c:pt>
                <c:pt idx="656">
                  <c:v>2.6590004040311801E-9</c:v>
                </c:pt>
                <c:pt idx="657">
                  <c:v>7.54093051662865E-12</c:v>
                </c:pt>
                <c:pt idx="658">
                  <c:v>4.8047975604974702E-9</c:v>
                </c:pt>
                <c:pt idx="659">
                  <c:v>1.30239539318118E-9</c:v>
                </c:pt>
                <c:pt idx="660">
                  <c:v>6.3814609153225403E-10</c:v>
                </c:pt>
                <c:pt idx="661">
                  <c:v>1.05789880197464E-9</c:v>
                </c:pt>
                <c:pt idx="662">
                  <c:v>4.6977234963053197E-9</c:v>
                </c:pt>
                <c:pt idx="663">
                  <c:v>1.4170331464812901E-9</c:v>
                </c:pt>
                <c:pt idx="664">
                  <c:v>3.6944366115301099E-9</c:v>
                </c:pt>
                <c:pt idx="665">
                  <c:v>5.1934842964032595E-10</c:v>
                </c:pt>
                <c:pt idx="666">
                  <c:v>4.8550597954894101E-9</c:v>
                </c:pt>
                <c:pt idx="667">
                  <c:v>8.5255476070248505E-11</c:v>
                </c:pt>
                <c:pt idx="668">
                  <c:v>1.3014218005755299E-9</c:v>
                </c:pt>
                <c:pt idx="669">
                  <c:v>1.6897416598773499E-8</c:v>
                </c:pt>
                <c:pt idx="670">
                  <c:v>9.9583171419835192E-10</c:v>
                </c:pt>
                <c:pt idx="671">
                  <c:v>1.90852506007897E-7</c:v>
                </c:pt>
                <c:pt idx="672">
                  <c:v>3.9351649567847999E-9</c:v>
                </c:pt>
                <c:pt idx="673">
                  <c:v>5.0258988522589203E-5</c:v>
                </c:pt>
                <c:pt idx="674">
                  <c:v>0.75852603270500996</c:v>
                </c:pt>
                <c:pt idx="675">
                  <c:v>0.99999951720372304</c:v>
                </c:pt>
                <c:pt idx="676">
                  <c:v>0.99999970065339305</c:v>
                </c:pt>
                <c:pt idx="677">
                  <c:v>0.990319283709442</c:v>
                </c:pt>
                <c:pt idx="678">
                  <c:v>0.44487017459348799</c:v>
                </c:pt>
                <c:pt idx="679">
                  <c:v>0.99999878887238403</c:v>
                </c:pt>
                <c:pt idx="680">
                  <c:v>0.99999937161715502</c:v>
                </c:pt>
                <c:pt idx="681">
                  <c:v>0.99999562673432296</c:v>
                </c:pt>
                <c:pt idx="682">
                  <c:v>0.98386607772045398</c:v>
                </c:pt>
                <c:pt idx="683">
                  <c:v>1.4572797168662899E-7</c:v>
                </c:pt>
                <c:pt idx="684">
                  <c:v>2.4158013202083899E-6</c:v>
                </c:pt>
                <c:pt idx="685">
                  <c:v>1.12201450850867E-9</c:v>
                </c:pt>
                <c:pt idx="686">
                  <c:v>3.61214755510394E-8</c:v>
                </c:pt>
                <c:pt idx="687">
                  <c:v>2.2289723935610899E-8</c:v>
                </c:pt>
                <c:pt idx="688">
                  <c:v>3.3993590929180099E-10</c:v>
                </c:pt>
                <c:pt idx="689">
                  <c:v>1.4101569690612699E-9</c:v>
                </c:pt>
                <c:pt idx="690">
                  <c:v>3.9025389034833797E-9</c:v>
                </c:pt>
                <c:pt idx="691">
                  <c:v>6.8380869248443103E-9</c:v>
                </c:pt>
                <c:pt idx="692">
                  <c:v>8.3563237460212202E-9</c:v>
                </c:pt>
                <c:pt idx="693">
                  <c:v>2.5380630287809598E-9</c:v>
                </c:pt>
                <c:pt idx="694">
                  <c:v>2.8090729718578999E-10</c:v>
                </c:pt>
                <c:pt idx="695">
                  <c:v>4.0578911012348697E-9</c:v>
                </c:pt>
                <c:pt idx="696">
                  <c:v>1.0702750906513799E-9</c:v>
                </c:pt>
                <c:pt idx="697">
                  <c:v>3.5798997142075501E-8</c:v>
                </c:pt>
                <c:pt idx="698">
                  <c:v>8.5333221124868196E-11</c:v>
                </c:pt>
                <c:pt idx="699">
                  <c:v>3.5096881891710197E-7</c:v>
                </c:pt>
                <c:pt idx="700">
                  <c:v>7.0831959558455597E-9</c:v>
                </c:pt>
                <c:pt idx="701">
                  <c:v>7.7468252386513398E-10</c:v>
                </c:pt>
                <c:pt idx="702">
                  <c:v>6.3005282281047397E-11</c:v>
                </c:pt>
                <c:pt idx="703">
                  <c:v>5.0085037012861105E-10</c:v>
                </c:pt>
                <c:pt idx="704">
                  <c:v>0.68047167489490201</c:v>
                </c:pt>
                <c:pt idx="705">
                  <c:v>0.95147499945701397</c:v>
                </c:pt>
                <c:pt idx="706">
                  <c:v>1.8050866593306599E-10</c:v>
                </c:pt>
                <c:pt idx="707">
                  <c:v>5.2338865705050101E-9</c:v>
                </c:pt>
                <c:pt idx="708">
                  <c:v>6.7859041622959004E-9</c:v>
                </c:pt>
                <c:pt idx="709">
                  <c:v>6.9956221482031099E-10</c:v>
                </c:pt>
                <c:pt idx="710">
                  <c:v>1.2512871152258301E-10</c:v>
                </c:pt>
                <c:pt idx="711">
                  <c:v>0.406996827452897</c:v>
                </c:pt>
                <c:pt idx="712">
                  <c:v>1.6703136517791099E-8</c:v>
                </c:pt>
                <c:pt idx="713">
                  <c:v>3.9942281858429998E-10</c:v>
                </c:pt>
                <c:pt idx="714">
                  <c:v>1.9577799640348601E-10</c:v>
                </c:pt>
                <c:pt idx="715">
                  <c:v>9.37686049916719E-9</c:v>
                </c:pt>
                <c:pt idx="716">
                  <c:v>2.83938836558775E-9</c:v>
                </c:pt>
                <c:pt idx="717">
                  <c:v>6.0594203362784896E-9</c:v>
                </c:pt>
                <c:pt idx="718">
                  <c:v>4.7609577800836098E-11</c:v>
                </c:pt>
                <c:pt idx="719">
                  <c:v>2.91808612549593E-8</c:v>
                </c:pt>
                <c:pt idx="720">
                  <c:v>1.97038467195852E-9</c:v>
                </c:pt>
                <c:pt idx="721">
                  <c:v>2.99088832481275E-9</c:v>
                </c:pt>
                <c:pt idx="722">
                  <c:v>4.5375328376959698E-8</c:v>
                </c:pt>
                <c:pt idx="723">
                  <c:v>1.8024746525369E-7</c:v>
                </c:pt>
                <c:pt idx="724">
                  <c:v>9.60464902905762E-2</c:v>
                </c:pt>
                <c:pt idx="725">
                  <c:v>1.1839905342502501E-9</c:v>
                </c:pt>
                <c:pt idx="726">
                  <c:v>1.3607724008961699E-9</c:v>
                </c:pt>
                <c:pt idx="727">
                  <c:v>4.0677969981644301E-10</c:v>
                </c:pt>
                <c:pt idx="728">
                  <c:v>6.9724950585385497E-9</c:v>
                </c:pt>
                <c:pt idx="729">
                  <c:v>9.1748876331006199E-9</c:v>
                </c:pt>
                <c:pt idx="730">
                  <c:v>1.8050529895641401E-8</c:v>
                </c:pt>
                <c:pt idx="731">
                  <c:v>1.52011691141914E-9</c:v>
                </c:pt>
                <c:pt idx="732">
                  <c:v>0.99444716735484595</c:v>
                </c:pt>
                <c:pt idx="733">
                  <c:v>0.98515332636861397</c:v>
                </c:pt>
                <c:pt idx="734">
                  <c:v>1.8797072392175901E-9</c:v>
                </c:pt>
                <c:pt idx="735">
                  <c:v>1.6774923301159499E-8</c:v>
                </c:pt>
                <c:pt idx="736">
                  <c:v>4.0020582744019799E-9</c:v>
                </c:pt>
                <c:pt idx="737">
                  <c:v>4.6706361516774001E-8</c:v>
                </c:pt>
                <c:pt idx="738">
                  <c:v>6.4873228279293004E-11</c:v>
                </c:pt>
                <c:pt idx="739">
                  <c:v>1.7211830677412599E-7</c:v>
                </c:pt>
                <c:pt idx="740">
                  <c:v>4.7592092227265899E-9</c:v>
                </c:pt>
                <c:pt idx="741">
                  <c:v>3.2433831150572202E-9</c:v>
                </c:pt>
                <c:pt idx="742">
                  <c:v>4.01276232690611E-7</c:v>
                </c:pt>
                <c:pt idx="743">
                  <c:v>1.9748543799839201E-10</c:v>
                </c:pt>
                <c:pt idx="744">
                  <c:v>5.2299896347521897E-9</c:v>
                </c:pt>
                <c:pt idx="745">
                  <c:v>1.6880026111457E-9</c:v>
                </c:pt>
                <c:pt idx="746">
                  <c:v>6.0433751534120303E-9</c:v>
                </c:pt>
                <c:pt idx="747">
                  <c:v>1.1616174353809601E-11</c:v>
                </c:pt>
                <c:pt idx="748">
                  <c:v>2.4480415194221098E-10</c:v>
                </c:pt>
                <c:pt idx="749">
                  <c:v>2.4316157250770202E-10</c:v>
                </c:pt>
                <c:pt idx="750">
                  <c:v>8.70397167430852E-10</c:v>
                </c:pt>
                <c:pt idx="751">
                  <c:v>3.6577872287815398E-11</c:v>
                </c:pt>
                <c:pt idx="752">
                  <c:v>3.0332502322120897E-11</c:v>
                </c:pt>
                <c:pt idx="753">
                  <c:v>4.3473741174692998E-8</c:v>
                </c:pt>
                <c:pt idx="754">
                  <c:v>2.6639667571347901E-10</c:v>
                </c:pt>
                <c:pt idx="755">
                  <c:v>7.1410370381295395E-10</c:v>
                </c:pt>
                <c:pt idx="756">
                  <c:v>8.0289902527085596E-9</c:v>
                </c:pt>
                <c:pt idx="757">
                  <c:v>1.0499250189506799E-8</c:v>
                </c:pt>
                <c:pt idx="758">
                  <c:v>1.25711338084369E-8</c:v>
                </c:pt>
                <c:pt idx="759">
                  <c:v>1.7836841976887799E-9</c:v>
                </c:pt>
                <c:pt idx="760">
                  <c:v>1.51402056403872E-9</c:v>
                </c:pt>
                <c:pt idx="761">
                  <c:v>1.0093774577530899E-9</c:v>
                </c:pt>
                <c:pt idx="762">
                  <c:v>3.29242057414141E-9</c:v>
                </c:pt>
                <c:pt idx="763">
                  <c:v>0.99970089117634298</c:v>
                </c:pt>
                <c:pt idx="764">
                  <c:v>9.1339229516206003E-2</c:v>
                </c:pt>
                <c:pt idx="765">
                  <c:v>8.76906023112041E-10</c:v>
                </c:pt>
                <c:pt idx="766">
                  <c:v>0.59954024057919597</c:v>
                </c:pt>
                <c:pt idx="767">
                  <c:v>0.24077087108413001</c:v>
                </c:pt>
                <c:pt idx="768">
                  <c:v>1.1052330900926599E-8</c:v>
                </c:pt>
                <c:pt idx="769">
                  <c:v>2.0817726974655199E-2</c:v>
                </c:pt>
                <c:pt idx="770">
                  <c:v>6.5074372919532303E-2</c:v>
                </c:pt>
                <c:pt idx="771">
                  <c:v>0.59894458711033205</c:v>
                </c:pt>
                <c:pt idx="772">
                  <c:v>0.61317081957516495</c:v>
                </c:pt>
                <c:pt idx="773">
                  <c:v>0.66780687059397303</c:v>
                </c:pt>
                <c:pt idx="774">
                  <c:v>3.3945623261419799E-8</c:v>
                </c:pt>
                <c:pt idx="775">
                  <c:v>1.5671605041890699E-8</c:v>
                </c:pt>
                <c:pt idx="776">
                  <c:v>5.8306532591173697E-9</c:v>
                </c:pt>
                <c:pt idx="777">
                  <c:v>1.1678165607445301E-8</c:v>
                </c:pt>
                <c:pt idx="778">
                  <c:v>7.36984430354488E-7</c:v>
                </c:pt>
                <c:pt idx="779">
                  <c:v>7.9469403512997898E-10</c:v>
                </c:pt>
                <c:pt idx="780">
                  <c:v>1.0945686695765199E-8</c:v>
                </c:pt>
                <c:pt idx="781">
                  <c:v>2.26876433034128E-8</c:v>
                </c:pt>
                <c:pt idx="782">
                  <c:v>2.94317642704791E-8</c:v>
                </c:pt>
                <c:pt idx="783">
                  <c:v>1.05255339354612E-8</c:v>
                </c:pt>
                <c:pt idx="784">
                  <c:v>1.8875751456497698E-9</c:v>
                </c:pt>
                <c:pt idx="785">
                  <c:v>8.7039311146630197E-8</c:v>
                </c:pt>
                <c:pt idx="786">
                  <c:v>3.7635142816979502E-10</c:v>
                </c:pt>
                <c:pt idx="787">
                  <c:v>4.8503826954767901E-8</c:v>
                </c:pt>
                <c:pt idx="788">
                  <c:v>4.0694417496916702E-9</c:v>
                </c:pt>
                <c:pt idx="789">
                  <c:v>7.0997466210002895E-7</c:v>
                </c:pt>
                <c:pt idx="790">
                  <c:v>0.81783194996715003</c:v>
                </c:pt>
                <c:pt idx="791">
                  <c:v>1.22215262307214E-5</c:v>
                </c:pt>
                <c:pt idx="792">
                  <c:v>4.3542888205270203E-9</c:v>
                </c:pt>
                <c:pt idx="793">
                  <c:v>1.7033701742958601E-8</c:v>
                </c:pt>
                <c:pt idx="794">
                  <c:v>2.2933281765059499E-9</c:v>
                </c:pt>
                <c:pt idx="795">
                  <c:v>1.6073861551079001E-8</c:v>
                </c:pt>
                <c:pt idx="796">
                  <c:v>3.5708780673093403E-8</c:v>
                </c:pt>
                <c:pt idx="797">
                  <c:v>3.09455391209426E-8</c:v>
                </c:pt>
                <c:pt idx="798">
                  <c:v>9.3279659456220194E-6</c:v>
                </c:pt>
                <c:pt idx="799">
                  <c:v>1.14043763007935E-4</c:v>
                </c:pt>
                <c:pt idx="800">
                  <c:v>1.3185673522727201E-8</c:v>
                </c:pt>
                <c:pt idx="801">
                  <c:v>1.16869867055742E-7</c:v>
                </c:pt>
                <c:pt idx="802">
                  <c:v>2.0778224935852499E-8</c:v>
                </c:pt>
                <c:pt idx="803">
                  <c:v>0.41328498636969702</c:v>
                </c:pt>
                <c:pt idx="804">
                  <c:v>2.1620428535513901E-9</c:v>
                </c:pt>
                <c:pt idx="805">
                  <c:v>3.4891505232270003E-8</c:v>
                </c:pt>
                <c:pt idx="806">
                  <c:v>1.60478762120613E-9</c:v>
                </c:pt>
                <c:pt idx="807">
                  <c:v>2.9305021755380802E-9</c:v>
                </c:pt>
                <c:pt idx="808">
                  <c:v>2.8403475651405998E-8</c:v>
                </c:pt>
                <c:pt idx="809">
                  <c:v>8.7145491672614303E-10</c:v>
                </c:pt>
                <c:pt idx="810">
                  <c:v>2.49611109771468E-8</c:v>
                </c:pt>
                <c:pt idx="811">
                  <c:v>6.6782734136825703E-8</c:v>
                </c:pt>
                <c:pt idx="812">
                  <c:v>7.0279513295518102E-10</c:v>
                </c:pt>
                <c:pt idx="813">
                  <c:v>8.7023569095116196E-9</c:v>
                </c:pt>
                <c:pt idx="814">
                  <c:v>4.0805338408722598E-10</c:v>
                </c:pt>
                <c:pt idx="815">
                  <c:v>1.7126756128785E-9</c:v>
                </c:pt>
                <c:pt idx="816">
                  <c:v>2.4278132876489699E-8</c:v>
                </c:pt>
                <c:pt idx="817">
                  <c:v>1.6807463612222499E-8</c:v>
                </c:pt>
                <c:pt idx="818">
                  <c:v>1.4239603980549999E-8</c:v>
                </c:pt>
                <c:pt idx="819">
                  <c:v>2.5093310800133502E-9</c:v>
                </c:pt>
                <c:pt idx="820">
                  <c:v>1.29727179227615E-8</c:v>
                </c:pt>
                <c:pt idx="821">
                  <c:v>5.2138076326554495E-10</c:v>
                </c:pt>
                <c:pt idx="822">
                  <c:v>1.5994325795091001E-10</c:v>
                </c:pt>
                <c:pt idx="823">
                  <c:v>1.2979733331798401E-11</c:v>
                </c:pt>
                <c:pt idx="824">
                  <c:v>3.6752119171081298E-8</c:v>
                </c:pt>
                <c:pt idx="825">
                  <c:v>1.5362807497073601E-9</c:v>
                </c:pt>
                <c:pt idx="826">
                  <c:v>7.5239232559069499E-10</c:v>
                </c:pt>
                <c:pt idx="827">
                  <c:v>6.6271810709779796E-10</c:v>
                </c:pt>
                <c:pt idx="828">
                  <c:v>5.8062104918820603E-9</c:v>
                </c:pt>
                <c:pt idx="829">
                  <c:v>2.9889194260743702E-10</c:v>
                </c:pt>
                <c:pt idx="830">
                  <c:v>1.1472102704480099E-8</c:v>
                </c:pt>
                <c:pt idx="831">
                  <c:v>1.0523180009922E-10</c:v>
                </c:pt>
                <c:pt idx="832">
                  <c:v>1.09951007403408E-9</c:v>
                </c:pt>
                <c:pt idx="833">
                  <c:v>6.9898787359782198E-11</c:v>
                </c:pt>
                <c:pt idx="834">
                  <c:v>9.23052872387416E-9</c:v>
                </c:pt>
                <c:pt idx="835">
                  <c:v>9.3115830215277795E-9</c:v>
                </c:pt>
                <c:pt idx="836">
                  <c:v>1.8968534536713401E-8</c:v>
                </c:pt>
                <c:pt idx="837">
                  <c:v>1.23247351094115E-8</c:v>
                </c:pt>
                <c:pt idx="838">
                  <c:v>2.7501520148061999E-9</c:v>
                </c:pt>
                <c:pt idx="839">
                  <c:v>3.4987179967256001E-8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7E-457E-9272-D393C309252B}"/>
            </c:ext>
          </c:extLst>
        </c:ser>
        <c:ser>
          <c:idx val="7"/>
          <c:order val="7"/>
          <c:tx>
            <c:strRef>
              <c:f>'Results_train12_2.4saaWeights'!$I$1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'Results_train12_2.4saaWeights'!$I$2:$I$841</c:f>
              <c:numCache>
                <c:formatCode>#,#00</c:formatCode>
                <c:ptCount val="840"/>
                <c:pt idx="0">
                  <c:v>7.1330333973880397E-10</c:v>
                </c:pt>
                <c:pt idx="1">
                  <c:v>7.5800531393813593E-12</c:v>
                </c:pt>
                <c:pt idx="2">
                  <c:v>7.4239857627907803E-9</c:v>
                </c:pt>
                <c:pt idx="3">
                  <c:v>6.55748370271257E-9</c:v>
                </c:pt>
                <c:pt idx="4">
                  <c:v>4.8348454162475699E-8</c:v>
                </c:pt>
                <c:pt idx="5">
                  <c:v>1.06466791021416E-9</c:v>
                </c:pt>
                <c:pt idx="6">
                  <c:v>1.2239015580522001E-8</c:v>
                </c:pt>
                <c:pt idx="7">
                  <c:v>5.1810120426417797E-8</c:v>
                </c:pt>
                <c:pt idx="8">
                  <c:v>8.1952673404143994E-8</c:v>
                </c:pt>
                <c:pt idx="9">
                  <c:v>0.40013077586962698</c:v>
                </c:pt>
                <c:pt idx="10">
                  <c:v>4.6151756249392299E-6</c:v>
                </c:pt>
                <c:pt idx="11">
                  <c:v>9.6119405756206699E-2</c:v>
                </c:pt>
                <c:pt idx="12">
                  <c:v>0.99999997800868001</c:v>
                </c:pt>
                <c:pt idx="13">
                  <c:v>0.99999964536629504</c:v>
                </c:pt>
                <c:pt idx="14">
                  <c:v>0.99999882165402898</c:v>
                </c:pt>
                <c:pt idx="15">
                  <c:v>0.99999798274523899</c:v>
                </c:pt>
                <c:pt idx="16">
                  <c:v>0.999999693762334</c:v>
                </c:pt>
                <c:pt idx="17">
                  <c:v>0.75950521465333898</c:v>
                </c:pt>
                <c:pt idx="18">
                  <c:v>8.43321889296149E-10</c:v>
                </c:pt>
                <c:pt idx="19">
                  <c:v>3.9788116519234E-9</c:v>
                </c:pt>
                <c:pt idx="20">
                  <c:v>1.78453068562298E-8</c:v>
                </c:pt>
                <c:pt idx="21">
                  <c:v>7.0410715656680298E-8</c:v>
                </c:pt>
                <c:pt idx="22">
                  <c:v>1.8736857244636798E-8</c:v>
                </c:pt>
                <c:pt idx="23">
                  <c:v>3.28249695788152E-9</c:v>
                </c:pt>
                <c:pt idx="24">
                  <c:v>1.7789619373738299E-10</c:v>
                </c:pt>
                <c:pt idx="25">
                  <c:v>7.1318054621735898E-10</c:v>
                </c:pt>
                <c:pt idx="26">
                  <c:v>1.4960469399055399E-9</c:v>
                </c:pt>
                <c:pt idx="27">
                  <c:v>1.4036438150925899E-9</c:v>
                </c:pt>
                <c:pt idx="28">
                  <c:v>4.7002548164565102E-9</c:v>
                </c:pt>
                <c:pt idx="29">
                  <c:v>1.1810716409125401E-9</c:v>
                </c:pt>
                <c:pt idx="30">
                  <c:v>2.6203574755287299E-8</c:v>
                </c:pt>
                <c:pt idx="31">
                  <c:v>2.8314281065890599E-10</c:v>
                </c:pt>
                <c:pt idx="32">
                  <c:v>5.4977381545664205E-10</c:v>
                </c:pt>
                <c:pt idx="33">
                  <c:v>1.0683117998112299E-9</c:v>
                </c:pt>
                <c:pt idx="34">
                  <c:v>1.61286667290293E-10</c:v>
                </c:pt>
                <c:pt idx="35">
                  <c:v>2.09069109329772E-10</c:v>
                </c:pt>
                <c:pt idx="36">
                  <c:v>8.4544223008012098E-11</c:v>
                </c:pt>
                <c:pt idx="37">
                  <c:v>5.6152620839614497E-10</c:v>
                </c:pt>
                <c:pt idx="38">
                  <c:v>5.5774463831822401E-10</c:v>
                </c:pt>
                <c:pt idx="39">
                  <c:v>5.3473332985958301E-10</c:v>
                </c:pt>
                <c:pt idx="40">
                  <c:v>2.1004610152529799E-7</c:v>
                </c:pt>
                <c:pt idx="41">
                  <c:v>1.8318189774243501E-8</c:v>
                </c:pt>
                <c:pt idx="42">
                  <c:v>1.07710668583075E-7</c:v>
                </c:pt>
                <c:pt idx="43">
                  <c:v>2.6105496426529102E-7</c:v>
                </c:pt>
                <c:pt idx="44">
                  <c:v>1.6607646003351101E-9</c:v>
                </c:pt>
                <c:pt idx="45">
                  <c:v>4.2920246211136396E-9</c:v>
                </c:pt>
                <c:pt idx="46">
                  <c:v>1.3353374658785599E-7</c:v>
                </c:pt>
                <c:pt idx="47">
                  <c:v>7.9658327794712496E-9</c:v>
                </c:pt>
                <c:pt idx="48">
                  <c:v>9.5029708854679005E-9</c:v>
                </c:pt>
                <c:pt idx="49">
                  <c:v>2.3977336866212001E-8</c:v>
                </c:pt>
                <c:pt idx="50">
                  <c:v>5.4420220450800699E-8</c:v>
                </c:pt>
                <c:pt idx="51">
                  <c:v>1.2446821362221599E-8</c:v>
                </c:pt>
                <c:pt idx="52">
                  <c:v>8.8480634872035598E-10</c:v>
                </c:pt>
                <c:pt idx="53">
                  <c:v>3.1036674296073799E-8</c:v>
                </c:pt>
                <c:pt idx="54">
                  <c:v>1.8987192423544201E-10</c:v>
                </c:pt>
                <c:pt idx="55">
                  <c:v>3.4192574195368702E-8</c:v>
                </c:pt>
                <c:pt idx="56">
                  <c:v>3.5140444041122402E-8</c:v>
                </c:pt>
                <c:pt idx="57">
                  <c:v>5.4010275390559898E-9</c:v>
                </c:pt>
                <c:pt idx="58">
                  <c:v>5.9816727814384699E-8</c:v>
                </c:pt>
                <c:pt idx="59">
                  <c:v>1.9490647966162499E-8</c:v>
                </c:pt>
                <c:pt idx="60">
                  <c:v>2.3515683088451699E-8</c:v>
                </c:pt>
                <c:pt idx="61">
                  <c:v>8.1702790032607304E-9</c:v>
                </c:pt>
                <c:pt idx="62">
                  <c:v>6.4946573513468597E-9</c:v>
                </c:pt>
                <c:pt idx="63">
                  <c:v>3.74225378003146E-9</c:v>
                </c:pt>
                <c:pt idx="64">
                  <c:v>2.1870828278782699E-8</c:v>
                </c:pt>
                <c:pt idx="65">
                  <c:v>1.09083163126034E-10</c:v>
                </c:pt>
                <c:pt idx="66">
                  <c:v>1.18776194602328E-9</c:v>
                </c:pt>
                <c:pt idx="67">
                  <c:v>3.6303372409637099E-9</c:v>
                </c:pt>
                <c:pt idx="68">
                  <c:v>3.72530950632607E-10</c:v>
                </c:pt>
                <c:pt idx="69">
                  <c:v>2.63530587757723E-8</c:v>
                </c:pt>
                <c:pt idx="70">
                  <c:v>0.99999981198386101</c:v>
                </c:pt>
                <c:pt idx="71">
                  <c:v>0.727866381025427</c:v>
                </c:pt>
                <c:pt idx="72">
                  <c:v>4.3533744645041798E-9</c:v>
                </c:pt>
                <c:pt idx="73">
                  <c:v>0.45754072852959399</c:v>
                </c:pt>
                <c:pt idx="74">
                  <c:v>5.4064216904444101E-10</c:v>
                </c:pt>
                <c:pt idx="75">
                  <c:v>2.70354132295721E-8</c:v>
                </c:pt>
                <c:pt idx="76">
                  <c:v>3.0769707834592097E-8</c:v>
                </c:pt>
                <c:pt idx="77">
                  <c:v>1.07536922680209E-7</c:v>
                </c:pt>
                <c:pt idx="78">
                  <c:v>2.1126747386281602E-9</c:v>
                </c:pt>
                <c:pt idx="79">
                  <c:v>2.42432739183571E-9</c:v>
                </c:pt>
                <c:pt idx="80">
                  <c:v>8.9667370890394304E-11</c:v>
                </c:pt>
                <c:pt idx="81">
                  <c:v>4.2815772451048502E-9</c:v>
                </c:pt>
                <c:pt idx="82">
                  <c:v>4.0218489183696502E-8</c:v>
                </c:pt>
                <c:pt idx="83">
                  <c:v>1.4643717920741101E-10</c:v>
                </c:pt>
                <c:pt idx="84">
                  <c:v>4.3691989635162902E-10</c:v>
                </c:pt>
                <c:pt idx="85">
                  <c:v>9.4279429914770901E-10</c:v>
                </c:pt>
                <c:pt idx="86">
                  <c:v>2.1718001822325301E-8</c:v>
                </c:pt>
                <c:pt idx="87">
                  <c:v>1.18082173235314E-8</c:v>
                </c:pt>
                <c:pt idx="88">
                  <c:v>9.5452629500596604E-11</c:v>
                </c:pt>
                <c:pt idx="89">
                  <c:v>6.3672508234768099E-9</c:v>
                </c:pt>
                <c:pt idx="90">
                  <c:v>2.17932230392493E-9</c:v>
                </c:pt>
                <c:pt idx="91">
                  <c:v>2.9604998189142802E-10</c:v>
                </c:pt>
                <c:pt idx="92">
                  <c:v>2.3332887961928399E-8</c:v>
                </c:pt>
                <c:pt idx="93">
                  <c:v>2.8532231531330499E-9</c:v>
                </c:pt>
                <c:pt idx="94">
                  <c:v>4.3345278818607102E-8</c:v>
                </c:pt>
                <c:pt idx="95">
                  <c:v>5.9994030983306502E-9</c:v>
                </c:pt>
                <c:pt idx="96">
                  <c:v>2.8090262072252301E-9</c:v>
                </c:pt>
                <c:pt idx="97">
                  <c:v>2.01036044536258E-9</c:v>
                </c:pt>
                <c:pt idx="98">
                  <c:v>5.9623776070679001E-10</c:v>
                </c:pt>
                <c:pt idx="99">
                  <c:v>2.8858518877738301E-8</c:v>
                </c:pt>
                <c:pt idx="100">
                  <c:v>1.3695126063827401E-6</c:v>
                </c:pt>
                <c:pt idx="101">
                  <c:v>2.7325152158306799E-8</c:v>
                </c:pt>
                <c:pt idx="102">
                  <c:v>1.00515581603616E-8</c:v>
                </c:pt>
                <c:pt idx="103">
                  <c:v>3.7296108376886402E-7</c:v>
                </c:pt>
                <c:pt idx="104">
                  <c:v>3.6431360278262101E-9</c:v>
                </c:pt>
                <c:pt idx="105">
                  <c:v>2.9961969322864399E-9</c:v>
                </c:pt>
                <c:pt idx="106">
                  <c:v>1.72748269373663E-10</c:v>
                </c:pt>
                <c:pt idx="107">
                  <c:v>1.08056436827504E-9</c:v>
                </c:pt>
                <c:pt idx="108">
                  <c:v>5.7324019035827099E-9</c:v>
                </c:pt>
                <c:pt idx="109">
                  <c:v>9.1117032422926798E-9</c:v>
                </c:pt>
                <c:pt idx="110">
                  <c:v>1.9609014579504202E-9</c:v>
                </c:pt>
                <c:pt idx="111">
                  <c:v>3.6360673122647498E-9</c:v>
                </c:pt>
                <c:pt idx="112">
                  <c:v>2.86833379201305E-10</c:v>
                </c:pt>
                <c:pt idx="113">
                  <c:v>3.8462191547950698E-8</c:v>
                </c:pt>
                <c:pt idx="114">
                  <c:v>8.1655585213007799E-8</c:v>
                </c:pt>
                <c:pt idx="115">
                  <c:v>1.61776841582801E-9</c:v>
                </c:pt>
                <c:pt idx="116">
                  <c:v>2.2915675704033301E-10</c:v>
                </c:pt>
                <c:pt idx="117">
                  <c:v>4.10012907273502E-8</c:v>
                </c:pt>
                <c:pt idx="118">
                  <c:v>1.03584751527598E-7</c:v>
                </c:pt>
                <c:pt idx="119">
                  <c:v>1.08224535884925E-9</c:v>
                </c:pt>
                <c:pt idx="120">
                  <c:v>2.94419303710853E-7</c:v>
                </c:pt>
                <c:pt idx="121">
                  <c:v>3.3279246159417998E-6</c:v>
                </c:pt>
                <c:pt idx="122">
                  <c:v>3.2244296766739699E-8</c:v>
                </c:pt>
                <c:pt idx="123">
                  <c:v>0.99999947073868101</c:v>
                </c:pt>
                <c:pt idx="124">
                  <c:v>0.99999982070490201</c:v>
                </c:pt>
                <c:pt idx="125">
                  <c:v>0.83580102478125595</c:v>
                </c:pt>
                <c:pt idx="126">
                  <c:v>1.11930612492566E-7</c:v>
                </c:pt>
                <c:pt idx="127">
                  <c:v>1.9919387736015199E-6</c:v>
                </c:pt>
                <c:pt idx="128">
                  <c:v>6.6888995378029503E-9</c:v>
                </c:pt>
                <c:pt idx="129">
                  <c:v>3.7764899222085599E-8</c:v>
                </c:pt>
                <c:pt idx="130">
                  <c:v>1.8275964307277199E-8</c:v>
                </c:pt>
                <c:pt idx="131">
                  <c:v>4.4616585466049302E-7</c:v>
                </c:pt>
                <c:pt idx="132">
                  <c:v>1.16107030450717E-8</c:v>
                </c:pt>
                <c:pt idx="133">
                  <c:v>5.4589419757667303E-8</c:v>
                </c:pt>
                <c:pt idx="134">
                  <c:v>2.6353807339528602E-9</c:v>
                </c:pt>
                <c:pt idx="135">
                  <c:v>3.4705299846993801E-7</c:v>
                </c:pt>
                <c:pt idx="136">
                  <c:v>6.9171124480729495E-5</c:v>
                </c:pt>
                <c:pt idx="137">
                  <c:v>9.7080350646900597E-9</c:v>
                </c:pt>
                <c:pt idx="138">
                  <c:v>0.45381796733666802</c:v>
                </c:pt>
                <c:pt idx="139">
                  <c:v>1.3127719233400799E-7</c:v>
                </c:pt>
                <c:pt idx="140">
                  <c:v>0.99999557484097801</c:v>
                </c:pt>
                <c:pt idx="141">
                  <c:v>0.99999890965827398</c:v>
                </c:pt>
                <c:pt idx="142">
                  <c:v>0.99999979972082398</c:v>
                </c:pt>
                <c:pt idx="143">
                  <c:v>0.99999941707941298</c:v>
                </c:pt>
                <c:pt idx="144">
                  <c:v>0.99999966390006201</c:v>
                </c:pt>
                <c:pt idx="145">
                  <c:v>0.99999955312297395</c:v>
                </c:pt>
                <c:pt idx="146">
                  <c:v>0.99999997110604599</c:v>
                </c:pt>
                <c:pt idx="147">
                  <c:v>0.99999986278083297</c:v>
                </c:pt>
                <c:pt idx="148">
                  <c:v>0.99999992786148495</c:v>
                </c:pt>
                <c:pt idx="149">
                  <c:v>0.999999962319988</c:v>
                </c:pt>
                <c:pt idx="150">
                  <c:v>0.99999991514262498</c:v>
                </c:pt>
                <c:pt idx="151">
                  <c:v>0.99999980374057296</c:v>
                </c:pt>
                <c:pt idx="152">
                  <c:v>0.99999982334801796</c:v>
                </c:pt>
                <c:pt idx="153">
                  <c:v>0.99999995274790499</c:v>
                </c:pt>
                <c:pt idx="154">
                  <c:v>0.99999998780323496</c:v>
                </c:pt>
                <c:pt idx="155">
                  <c:v>0.99999945156875503</c:v>
                </c:pt>
                <c:pt idx="156">
                  <c:v>0.99999999720187405</c:v>
                </c:pt>
                <c:pt idx="157">
                  <c:v>0.99999999738677503</c:v>
                </c:pt>
                <c:pt idx="158">
                  <c:v>0.99999901254896995</c:v>
                </c:pt>
                <c:pt idx="159">
                  <c:v>0.40731845355844098</c:v>
                </c:pt>
                <c:pt idx="160">
                  <c:v>0.99999991484668205</c:v>
                </c:pt>
                <c:pt idx="161">
                  <c:v>0.53533860009359902</c:v>
                </c:pt>
                <c:pt idx="162">
                  <c:v>1.25070109312227E-6</c:v>
                </c:pt>
                <c:pt idx="163">
                  <c:v>9.5834974855973894E-6</c:v>
                </c:pt>
                <c:pt idx="164">
                  <c:v>0.31323555006326398</c:v>
                </c:pt>
                <c:pt idx="165">
                  <c:v>0.59037045049506498</c:v>
                </c:pt>
                <c:pt idx="166">
                  <c:v>0.87771822051717097</c:v>
                </c:pt>
                <c:pt idx="167">
                  <c:v>0.86154689863031797</c:v>
                </c:pt>
                <c:pt idx="168">
                  <c:v>0.99945140074174899</c:v>
                </c:pt>
                <c:pt idx="169">
                  <c:v>0.995040445629782</c:v>
                </c:pt>
                <c:pt idx="170">
                  <c:v>0.99999859545022995</c:v>
                </c:pt>
                <c:pt idx="171">
                  <c:v>1.5607978025383701E-7</c:v>
                </c:pt>
                <c:pt idx="172">
                  <c:v>0.63804363696970301</c:v>
                </c:pt>
                <c:pt idx="173">
                  <c:v>0.54399913089807905</c:v>
                </c:pt>
                <c:pt idx="174">
                  <c:v>0.86314564558949403</c:v>
                </c:pt>
                <c:pt idx="175">
                  <c:v>0.71815158792487499</c:v>
                </c:pt>
                <c:pt idx="176">
                  <c:v>0.99999197526349504</c:v>
                </c:pt>
                <c:pt idx="177">
                  <c:v>0.44889252173738903</c:v>
                </c:pt>
                <c:pt idx="178">
                  <c:v>8.0144429121976398E-7</c:v>
                </c:pt>
                <c:pt idx="179">
                  <c:v>4.94220109316056E-10</c:v>
                </c:pt>
                <c:pt idx="180">
                  <c:v>1.9812714392574901E-10</c:v>
                </c:pt>
                <c:pt idx="181">
                  <c:v>1.04224506084488E-8</c:v>
                </c:pt>
                <c:pt idx="182">
                  <c:v>2.7971177989594598E-9</c:v>
                </c:pt>
                <c:pt idx="183">
                  <c:v>4.4512607917169203E-9</c:v>
                </c:pt>
                <c:pt idx="184">
                  <c:v>1.4166565869399799E-7</c:v>
                </c:pt>
                <c:pt idx="185">
                  <c:v>9.3457493149403601E-9</c:v>
                </c:pt>
                <c:pt idx="186">
                  <c:v>4.51405145391054E-9</c:v>
                </c:pt>
                <c:pt idx="187">
                  <c:v>1.11823488530503E-8</c:v>
                </c:pt>
                <c:pt idx="188">
                  <c:v>6.7587479180767396E-9</c:v>
                </c:pt>
                <c:pt idx="189">
                  <c:v>3.1758649452315302E-9</c:v>
                </c:pt>
                <c:pt idx="190">
                  <c:v>1.75727776164816E-10</c:v>
                </c:pt>
                <c:pt idx="191">
                  <c:v>4.82618990042281E-8</c:v>
                </c:pt>
                <c:pt idx="192">
                  <c:v>6.6695509226463801E-10</c:v>
                </c:pt>
                <c:pt idx="193">
                  <c:v>3.4061406818160499E-8</c:v>
                </c:pt>
                <c:pt idx="194">
                  <c:v>2.44673300058593E-8</c:v>
                </c:pt>
                <c:pt idx="195">
                  <c:v>2.63083265243114E-8</c:v>
                </c:pt>
                <c:pt idx="196">
                  <c:v>2.0091028664401199E-8</c:v>
                </c:pt>
                <c:pt idx="197">
                  <c:v>6.5971516019307601E-9</c:v>
                </c:pt>
                <c:pt idx="198">
                  <c:v>1.24917614290405E-9</c:v>
                </c:pt>
                <c:pt idx="199">
                  <c:v>7.9360026097061999E-10</c:v>
                </c:pt>
                <c:pt idx="200">
                  <c:v>1.39090290856379E-9</c:v>
                </c:pt>
                <c:pt idx="201">
                  <c:v>4.4587327178661198E-9</c:v>
                </c:pt>
                <c:pt idx="202">
                  <c:v>2.96792949626381E-9</c:v>
                </c:pt>
                <c:pt idx="203">
                  <c:v>1.33723656733617E-8</c:v>
                </c:pt>
                <c:pt idx="204">
                  <c:v>1.4048346735648301E-9</c:v>
                </c:pt>
                <c:pt idx="205">
                  <c:v>2.9020784482747601E-10</c:v>
                </c:pt>
                <c:pt idx="206">
                  <c:v>2.0371931338149799E-9</c:v>
                </c:pt>
                <c:pt idx="207">
                  <c:v>9.3174863298911404E-11</c:v>
                </c:pt>
                <c:pt idx="208">
                  <c:v>2.3930252992203801E-8</c:v>
                </c:pt>
                <c:pt idx="209">
                  <c:v>9.2954903532360995E-8</c:v>
                </c:pt>
                <c:pt idx="210">
                  <c:v>7.6216366425895099E-10</c:v>
                </c:pt>
                <c:pt idx="211">
                  <c:v>2.1502791017565601E-8</c:v>
                </c:pt>
                <c:pt idx="212">
                  <c:v>2.6606753139768799E-8</c:v>
                </c:pt>
                <c:pt idx="213">
                  <c:v>4.7243337063517101E-10</c:v>
                </c:pt>
                <c:pt idx="214">
                  <c:v>4.1807236056393597E-11</c:v>
                </c:pt>
                <c:pt idx="215">
                  <c:v>0.93191027264382098</c:v>
                </c:pt>
                <c:pt idx="216">
                  <c:v>0.57523540362610304</c:v>
                </c:pt>
                <c:pt idx="217">
                  <c:v>0.92978496815495304</c:v>
                </c:pt>
                <c:pt idx="218">
                  <c:v>1.6374689911147901E-8</c:v>
                </c:pt>
                <c:pt idx="219">
                  <c:v>1.49503189559348E-6</c:v>
                </c:pt>
                <c:pt idx="220">
                  <c:v>2.1546991580651301E-8</c:v>
                </c:pt>
                <c:pt idx="221">
                  <c:v>1.9146358114560501E-7</c:v>
                </c:pt>
                <c:pt idx="222">
                  <c:v>1.8370210913411299E-7</c:v>
                </c:pt>
                <c:pt idx="223">
                  <c:v>4.7159057742272098E-8</c:v>
                </c:pt>
                <c:pt idx="224">
                  <c:v>4.43011920183854E-10</c:v>
                </c:pt>
                <c:pt idx="225">
                  <c:v>6.9266765596698198E-8</c:v>
                </c:pt>
                <c:pt idx="226">
                  <c:v>2.44859486730956E-9</c:v>
                </c:pt>
                <c:pt idx="227">
                  <c:v>1.08834144779122E-10</c:v>
                </c:pt>
                <c:pt idx="228">
                  <c:v>8.8011132189732295E-10</c:v>
                </c:pt>
                <c:pt idx="229">
                  <c:v>2.1101140180337301E-8</c:v>
                </c:pt>
                <c:pt idx="230">
                  <c:v>1.24810452851492E-10</c:v>
                </c:pt>
                <c:pt idx="231">
                  <c:v>9.20018802300853E-9</c:v>
                </c:pt>
                <c:pt idx="232">
                  <c:v>4.60881471416965E-9</c:v>
                </c:pt>
                <c:pt idx="233">
                  <c:v>4.9257046049408903E-9</c:v>
                </c:pt>
                <c:pt idx="234">
                  <c:v>4.7073472054654803E-9</c:v>
                </c:pt>
                <c:pt idx="235">
                  <c:v>2.8192656935000901E-8</c:v>
                </c:pt>
                <c:pt idx="236">
                  <c:v>7.13392757705831E-9</c:v>
                </c:pt>
                <c:pt idx="237">
                  <c:v>0.35407441914954102</c:v>
                </c:pt>
                <c:pt idx="238">
                  <c:v>0.99998517506344498</c:v>
                </c:pt>
                <c:pt idx="239">
                  <c:v>0.99999802031607299</c:v>
                </c:pt>
                <c:pt idx="240">
                  <c:v>0.99999043166031798</c:v>
                </c:pt>
                <c:pt idx="241">
                  <c:v>4.8413366588786401E-8</c:v>
                </c:pt>
                <c:pt idx="242">
                  <c:v>3.8608425141007003E-7</c:v>
                </c:pt>
                <c:pt idx="243">
                  <c:v>7.0973878152844996E-9</c:v>
                </c:pt>
                <c:pt idx="244">
                  <c:v>2.40246051494699E-8</c:v>
                </c:pt>
                <c:pt idx="245">
                  <c:v>1.9997108336255601E-8</c:v>
                </c:pt>
                <c:pt idx="246">
                  <c:v>8.2150803667263607E-9</c:v>
                </c:pt>
                <c:pt idx="247">
                  <c:v>3.3813854207931699E-10</c:v>
                </c:pt>
                <c:pt idx="248">
                  <c:v>1.5699414809016601E-7</c:v>
                </c:pt>
                <c:pt idx="249">
                  <c:v>8.8594299305550706E-9</c:v>
                </c:pt>
                <c:pt idx="250">
                  <c:v>6.0672131945015303E-9</c:v>
                </c:pt>
                <c:pt idx="251">
                  <c:v>5.2822022424367102E-11</c:v>
                </c:pt>
                <c:pt idx="252">
                  <c:v>2.8526884350986898E-9</c:v>
                </c:pt>
                <c:pt idx="253">
                  <c:v>1.6858455912091301E-11</c:v>
                </c:pt>
                <c:pt idx="254">
                  <c:v>1.2044712999815401E-9</c:v>
                </c:pt>
                <c:pt idx="255">
                  <c:v>1.43336652466467E-8</c:v>
                </c:pt>
                <c:pt idx="256">
                  <c:v>2.9466298319607601E-9</c:v>
                </c:pt>
                <c:pt idx="257">
                  <c:v>1.0344468273933299E-7</c:v>
                </c:pt>
                <c:pt idx="258">
                  <c:v>1.51756834803082E-7</c:v>
                </c:pt>
                <c:pt idx="259">
                  <c:v>9.22447215895981E-10</c:v>
                </c:pt>
                <c:pt idx="260">
                  <c:v>5.8188594606095696E-9</c:v>
                </c:pt>
                <c:pt idx="261">
                  <c:v>8.5392919854008793E-9</c:v>
                </c:pt>
                <c:pt idx="262">
                  <c:v>8.7712660767989905E-10</c:v>
                </c:pt>
                <c:pt idx="263">
                  <c:v>7.0238429034650203E-7</c:v>
                </c:pt>
                <c:pt idx="264">
                  <c:v>7.56335966736066E-10</c:v>
                </c:pt>
                <c:pt idx="265">
                  <c:v>1.7444285096842401E-8</c:v>
                </c:pt>
                <c:pt idx="266">
                  <c:v>3.1742558543766697E-8</c:v>
                </c:pt>
                <c:pt idx="267">
                  <c:v>1.0771780647652699E-7</c:v>
                </c:pt>
                <c:pt idx="268">
                  <c:v>5.5149815326019201E-10</c:v>
                </c:pt>
                <c:pt idx="269">
                  <c:v>2.5643028458029898E-9</c:v>
                </c:pt>
                <c:pt idx="270">
                  <c:v>9.4388250304238893E-10</c:v>
                </c:pt>
                <c:pt idx="271">
                  <c:v>1.2564970552233801E-9</c:v>
                </c:pt>
                <c:pt idx="272">
                  <c:v>3.0682146120812999E-9</c:v>
                </c:pt>
                <c:pt idx="273">
                  <c:v>8.7177067244976597E-10</c:v>
                </c:pt>
                <c:pt idx="274">
                  <c:v>3.3826329329144699E-9</c:v>
                </c:pt>
                <c:pt idx="275">
                  <c:v>3.06270993029714E-10</c:v>
                </c:pt>
                <c:pt idx="276">
                  <c:v>4.9484068000237901E-8</c:v>
                </c:pt>
                <c:pt idx="277">
                  <c:v>4.71471876789296E-10</c:v>
                </c:pt>
                <c:pt idx="278">
                  <c:v>2.3727887755526202E-10</c:v>
                </c:pt>
                <c:pt idx="279">
                  <c:v>1.6277242277742401E-9</c:v>
                </c:pt>
                <c:pt idx="280">
                  <c:v>3.6082866743854999E-10</c:v>
                </c:pt>
                <c:pt idx="281">
                  <c:v>7.2804062477376403E-10</c:v>
                </c:pt>
                <c:pt idx="282">
                  <c:v>7.8113808340340901E-9</c:v>
                </c:pt>
                <c:pt idx="283">
                  <c:v>2.6659323488118E-8</c:v>
                </c:pt>
                <c:pt idx="284">
                  <c:v>7.1579573898127E-10</c:v>
                </c:pt>
                <c:pt idx="285">
                  <c:v>7.5643576630937693E-9</c:v>
                </c:pt>
                <c:pt idx="286">
                  <c:v>0.309515852536769</c:v>
                </c:pt>
                <c:pt idx="287">
                  <c:v>0.97865639945494998</c:v>
                </c:pt>
                <c:pt idx="288">
                  <c:v>0.999999827102798</c:v>
                </c:pt>
                <c:pt idx="289">
                  <c:v>0.99999972773808099</c:v>
                </c:pt>
                <c:pt idx="290">
                  <c:v>0.99999958933129196</c:v>
                </c:pt>
                <c:pt idx="291">
                  <c:v>0.99999982828842204</c:v>
                </c:pt>
                <c:pt idx="292">
                  <c:v>0.99999982577369395</c:v>
                </c:pt>
                <c:pt idx="293">
                  <c:v>0.99999856518766606</c:v>
                </c:pt>
                <c:pt idx="294">
                  <c:v>0.99999982605806204</c:v>
                </c:pt>
                <c:pt idx="295">
                  <c:v>0.99999986847095301</c:v>
                </c:pt>
                <c:pt idx="296">
                  <c:v>8.0653455572639003E-8</c:v>
                </c:pt>
                <c:pt idx="297">
                  <c:v>2.1258579173382702E-6</c:v>
                </c:pt>
                <c:pt idx="298">
                  <c:v>1.4306582574586301E-7</c:v>
                </c:pt>
                <c:pt idx="299">
                  <c:v>2.3882166431508E-8</c:v>
                </c:pt>
                <c:pt idx="300">
                  <c:v>7.8986760922452805E-9</c:v>
                </c:pt>
                <c:pt idx="301">
                  <c:v>8.61709911712414E-11</c:v>
                </c:pt>
                <c:pt idx="302">
                  <c:v>2.3107234187905202E-8</c:v>
                </c:pt>
                <c:pt idx="303">
                  <c:v>1.7544855676114499E-10</c:v>
                </c:pt>
                <c:pt idx="304">
                  <c:v>2.7764225478161801E-10</c:v>
                </c:pt>
                <c:pt idx="305">
                  <c:v>4.0827380608892798E-10</c:v>
                </c:pt>
                <c:pt idx="306">
                  <c:v>6.1144992979064694E-11</c:v>
                </c:pt>
                <c:pt idx="307">
                  <c:v>2.6202976215902599E-8</c:v>
                </c:pt>
                <c:pt idx="308">
                  <c:v>1.26417975199615E-6</c:v>
                </c:pt>
                <c:pt idx="309">
                  <c:v>2.3110755644215801E-8</c:v>
                </c:pt>
                <c:pt idx="310">
                  <c:v>1.434324117449E-8</c:v>
                </c:pt>
                <c:pt idx="311">
                  <c:v>9.29212161392506E-9</c:v>
                </c:pt>
                <c:pt idx="312">
                  <c:v>1.74017779465503E-8</c:v>
                </c:pt>
                <c:pt idx="313">
                  <c:v>7.8252816839638694E-8</c:v>
                </c:pt>
                <c:pt idx="314">
                  <c:v>0.61876474512073998</c:v>
                </c:pt>
                <c:pt idx="315">
                  <c:v>0.18237968409689301</c:v>
                </c:pt>
                <c:pt idx="316">
                  <c:v>0.86002829731562902</c:v>
                </c:pt>
                <c:pt idx="317">
                  <c:v>1.6436814015018401E-8</c:v>
                </c:pt>
                <c:pt idx="318">
                  <c:v>1.41412165037259E-6</c:v>
                </c:pt>
                <c:pt idx="319">
                  <c:v>3.62506313592777E-6</c:v>
                </c:pt>
                <c:pt idx="320">
                  <c:v>3.4941374710713498E-8</c:v>
                </c:pt>
                <c:pt idx="321">
                  <c:v>8.2660775462503408E-9</c:v>
                </c:pt>
                <c:pt idx="322">
                  <c:v>8.2457668354551497E-8</c:v>
                </c:pt>
                <c:pt idx="323">
                  <c:v>0.45195405858550503</c:v>
                </c:pt>
                <c:pt idx="324">
                  <c:v>1.7614349211541899E-7</c:v>
                </c:pt>
                <c:pt idx="325">
                  <c:v>1.11131742233203E-10</c:v>
                </c:pt>
                <c:pt idx="326">
                  <c:v>1.22493286270964E-8</c:v>
                </c:pt>
                <c:pt idx="327">
                  <c:v>1.8294009353003599E-8</c:v>
                </c:pt>
                <c:pt idx="328">
                  <c:v>8.39853669062439E-9</c:v>
                </c:pt>
                <c:pt idx="329">
                  <c:v>1.38944838985345E-8</c:v>
                </c:pt>
                <c:pt idx="330">
                  <c:v>1.4541888271418901E-9</c:v>
                </c:pt>
                <c:pt idx="331">
                  <c:v>5.8805623531330997E-10</c:v>
                </c:pt>
                <c:pt idx="332">
                  <c:v>2.8317809833334202E-10</c:v>
                </c:pt>
                <c:pt idx="333">
                  <c:v>4.1299559958984602E-10</c:v>
                </c:pt>
                <c:pt idx="334">
                  <c:v>5.9280858063854303E-11</c:v>
                </c:pt>
                <c:pt idx="335">
                  <c:v>4.2111700155509502E-10</c:v>
                </c:pt>
                <c:pt idx="336">
                  <c:v>5.3353607424455796E-10</c:v>
                </c:pt>
                <c:pt idx="337">
                  <c:v>4.3005206913025102E-10</c:v>
                </c:pt>
                <c:pt idx="338">
                  <c:v>2.4456045839948501E-8</c:v>
                </c:pt>
                <c:pt idx="339">
                  <c:v>4.9284616858852297E-8</c:v>
                </c:pt>
                <c:pt idx="340">
                  <c:v>1.8703774440671501E-10</c:v>
                </c:pt>
                <c:pt idx="341">
                  <c:v>2.6582247647320302E-10</c:v>
                </c:pt>
                <c:pt idx="342">
                  <c:v>7.9169531219397796E-11</c:v>
                </c:pt>
                <c:pt idx="343">
                  <c:v>2.4654313264774899E-10</c:v>
                </c:pt>
                <c:pt idx="344">
                  <c:v>6.0880575596686996E-11</c:v>
                </c:pt>
                <c:pt idx="345">
                  <c:v>1.0494695448717E-10</c:v>
                </c:pt>
                <c:pt idx="346">
                  <c:v>5.5235059037893202E-9</c:v>
                </c:pt>
                <c:pt idx="347">
                  <c:v>4.5383659080885697E-10</c:v>
                </c:pt>
                <c:pt idx="348">
                  <c:v>3.1948685435350598E-10</c:v>
                </c:pt>
                <c:pt idx="349">
                  <c:v>1.4046053913017099E-8</c:v>
                </c:pt>
                <c:pt idx="350">
                  <c:v>3.4910029297978897E-8</c:v>
                </c:pt>
                <c:pt idx="351">
                  <c:v>1.25901881500161E-9</c:v>
                </c:pt>
                <c:pt idx="352">
                  <c:v>6.7217345271086198E-10</c:v>
                </c:pt>
                <c:pt idx="353">
                  <c:v>1.5342453031489501E-7</c:v>
                </c:pt>
                <c:pt idx="354">
                  <c:v>0.381802930721242</c:v>
                </c:pt>
                <c:pt idx="355">
                  <c:v>0.36240306944614298</c:v>
                </c:pt>
                <c:pt idx="356">
                  <c:v>1.8737159031838E-7</c:v>
                </c:pt>
                <c:pt idx="357">
                  <c:v>8.8972937056772699E-5</c:v>
                </c:pt>
                <c:pt idx="358">
                  <c:v>0.46145753508853399</c:v>
                </c:pt>
                <c:pt idx="359">
                  <c:v>3.4523028178224498E-9</c:v>
                </c:pt>
                <c:pt idx="360">
                  <c:v>6.8511966301637195E-2</c:v>
                </c:pt>
                <c:pt idx="361">
                  <c:v>1.22505754752877E-9</c:v>
                </c:pt>
                <c:pt idx="362">
                  <c:v>1.4623121839381401E-10</c:v>
                </c:pt>
                <c:pt idx="363">
                  <c:v>4.0369976000758798E-8</c:v>
                </c:pt>
                <c:pt idx="364">
                  <c:v>1.24901352494999E-8</c:v>
                </c:pt>
                <c:pt idx="365">
                  <c:v>9.5567674175061497E-10</c:v>
                </c:pt>
                <c:pt idx="366">
                  <c:v>4.8518107337340502E-9</c:v>
                </c:pt>
                <c:pt idx="367">
                  <c:v>2.10178970043957E-10</c:v>
                </c:pt>
                <c:pt idx="368">
                  <c:v>7.19093698867191E-11</c:v>
                </c:pt>
                <c:pt idx="369">
                  <c:v>3.6390209640283E-10</c:v>
                </c:pt>
                <c:pt idx="370">
                  <c:v>2.89158833238369E-8</c:v>
                </c:pt>
                <c:pt idx="371">
                  <c:v>5.6525009012826705E-10</c:v>
                </c:pt>
                <c:pt idx="372">
                  <c:v>6.1472672501914395E-10</c:v>
                </c:pt>
                <c:pt idx="373">
                  <c:v>7.0206935915522596E-10</c:v>
                </c:pt>
                <c:pt idx="374">
                  <c:v>1.2860173082883699E-7</c:v>
                </c:pt>
                <c:pt idx="375">
                  <c:v>1.2371282252801199E-8</c:v>
                </c:pt>
                <c:pt idx="376">
                  <c:v>9.2677997216289196E-10</c:v>
                </c:pt>
                <c:pt idx="377">
                  <c:v>1.09582017096267E-10</c:v>
                </c:pt>
                <c:pt idx="378">
                  <c:v>3.1960315147386002E-9</c:v>
                </c:pt>
                <c:pt idx="379">
                  <c:v>3.6824838464093602E-8</c:v>
                </c:pt>
                <c:pt idx="380">
                  <c:v>1.44800947049567E-9</c:v>
                </c:pt>
                <c:pt idx="381">
                  <c:v>5.0480296834056E-8</c:v>
                </c:pt>
                <c:pt idx="382">
                  <c:v>4.11037526407592E-10</c:v>
                </c:pt>
                <c:pt idx="383">
                  <c:v>3.4444133148831798E-9</c:v>
                </c:pt>
                <c:pt idx="384">
                  <c:v>4.2993713454760701E-9</c:v>
                </c:pt>
                <c:pt idx="385">
                  <c:v>9.2047573876788197E-9</c:v>
                </c:pt>
                <c:pt idx="386">
                  <c:v>1.11432609094422E-8</c:v>
                </c:pt>
                <c:pt idx="387">
                  <c:v>3.0364160474728E-9</c:v>
                </c:pt>
                <c:pt idx="388">
                  <c:v>2.11168631221292E-9</c:v>
                </c:pt>
                <c:pt idx="389">
                  <c:v>3.8108415006917498E-9</c:v>
                </c:pt>
                <c:pt idx="390">
                  <c:v>4.72458138405728E-5</c:v>
                </c:pt>
                <c:pt idx="391">
                  <c:v>0.99999994348570198</c:v>
                </c:pt>
                <c:pt idx="392">
                  <c:v>0.99999997010623398</c:v>
                </c:pt>
                <c:pt idx="393">
                  <c:v>0.99999998541750001</c:v>
                </c:pt>
                <c:pt idx="394">
                  <c:v>0.99999922033212296</c:v>
                </c:pt>
                <c:pt idx="395">
                  <c:v>0.99999998593904305</c:v>
                </c:pt>
                <c:pt idx="396">
                  <c:v>0.65250248946598999</c:v>
                </c:pt>
                <c:pt idx="397">
                  <c:v>3.6754119711116797E-8</c:v>
                </c:pt>
                <c:pt idx="398">
                  <c:v>2.1730665944353202E-8</c:v>
                </c:pt>
                <c:pt idx="399">
                  <c:v>2.7306383612945501E-6</c:v>
                </c:pt>
                <c:pt idx="400">
                  <c:v>2.6703834608164799E-9</c:v>
                </c:pt>
                <c:pt idx="401">
                  <c:v>1.2983362045592199E-7</c:v>
                </c:pt>
                <c:pt idx="402">
                  <c:v>2.1191668784031701E-8</c:v>
                </c:pt>
                <c:pt idx="403">
                  <c:v>2.8856735597770401E-8</c:v>
                </c:pt>
                <c:pt idx="404">
                  <c:v>2.71425384924576E-9</c:v>
                </c:pt>
                <c:pt idx="405">
                  <c:v>6.5843512234889198E-10</c:v>
                </c:pt>
                <c:pt idx="406">
                  <c:v>7.70604525743461E-9</c:v>
                </c:pt>
                <c:pt idx="407">
                  <c:v>2.2359826888299598E-9</c:v>
                </c:pt>
                <c:pt idx="408">
                  <c:v>7.1172256328495897E-9</c:v>
                </c:pt>
                <c:pt idx="409">
                  <c:v>3.1951967980671598E-10</c:v>
                </c:pt>
                <c:pt idx="410">
                  <c:v>2.0984168731227701E-11</c:v>
                </c:pt>
                <c:pt idx="411">
                  <c:v>2.21765741510393E-9</c:v>
                </c:pt>
                <c:pt idx="412">
                  <c:v>1.56820164387334E-8</c:v>
                </c:pt>
                <c:pt idx="413">
                  <c:v>5.7852316925570797E-9</c:v>
                </c:pt>
                <c:pt idx="414">
                  <c:v>4.3103517610338697E-8</c:v>
                </c:pt>
                <c:pt idx="415">
                  <c:v>2.2338255044966702E-9</c:v>
                </c:pt>
                <c:pt idx="416">
                  <c:v>9.0288126654454797E-10</c:v>
                </c:pt>
                <c:pt idx="417">
                  <c:v>3.0284480161053698E-6</c:v>
                </c:pt>
                <c:pt idx="418">
                  <c:v>9.0754399563921196E-8</c:v>
                </c:pt>
                <c:pt idx="419">
                  <c:v>2.8846957032239997E-7</c:v>
                </c:pt>
                <c:pt idx="420">
                  <c:v>7.7896937722162099E-9</c:v>
                </c:pt>
                <c:pt idx="421">
                  <c:v>3.1521843865893202E-9</c:v>
                </c:pt>
                <c:pt idx="422">
                  <c:v>6.1170414933215901E-6</c:v>
                </c:pt>
                <c:pt idx="423">
                  <c:v>2.35050199077838E-7</c:v>
                </c:pt>
                <c:pt idx="424">
                  <c:v>0.99995351068801797</c:v>
                </c:pt>
                <c:pt idx="425">
                  <c:v>0.99999997586908795</c:v>
                </c:pt>
                <c:pt idx="426">
                  <c:v>0.99999979210171996</c:v>
                </c:pt>
                <c:pt idx="427">
                  <c:v>0.99999949242921304</c:v>
                </c:pt>
                <c:pt idx="428">
                  <c:v>0.99999856134434495</c:v>
                </c:pt>
                <c:pt idx="429">
                  <c:v>0.99999980938542798</c:v>
                </c:pt>
                <c:pt idx="430">
                  <c:v>0.99999988697652198</c:v>
                </c:pt>
                <c:pt idx="431">
                  <c:v>0.99685143199946202</c:v>
                </c:pt>
                <c:pt idx="432">
                  <c:v>4.1587054176793098E-8</c:v>
                </c:pt>
                <c:pt idx="433">
                  <c:v>1.2725776772393599E-9</c:v>
                </c:pt>
                <c:pt idx="434">
                  <c:v>1.7816179749157101E-10</c:v>
                </c:pt>
                <c:pt idx="435">
                  <c:v>8.7127387605169106E-8</c:v>
                </c:pt>
                <c:pt idx="436">
                  <c:v>1.35477616796557E-9</c:v>
                </c:pt>
                <c:pt idx="437">
                  <c:v>9.4686922484719697E-9</c:v>
                </c:pt>
                <c:pt idx="438">
                  <c:v>2.8474771696196799E-9</c:v>
                </c:pt>
                <c:pt idx="439">
                  <c:v>2.17326831413324E-9</c:v>
                </c:pt>
                <c:pt idx="440">
                  <c:v>7.0617765306687201E-10</c:v>
                </c:pt>
                <c:pt idx="441">
                  <c:v>7.8959397136281007E-9</c:v>
                </c:pt>
                <c:pt idx="442">
                  <c:v>3.0070985998315099E-10</c:v>
                </c:pt>
                <c:pt idx="443">
                  <c:v>6.70511446997379E-9</c:v>
                </c:pt>
                <c:pt idx="444">
                  <c:v>4.1461220147243801E-8</c:v>
                </c:pt>
                <c:pt idx="445">
                  <c:v>2.6502557275226898E-7</c:v>
                </c:pt>
                <c:pt idx="446">
                  <c:v>1.09813167055422E-7</c:v>
                </c:pt>
                <c:pt idx="447">
                  <c:v>0.99999398869154399</c:v>
                </c:pt>
                <c:pt idx="448">
                  <c:v>0.99997445535443896</c:v>
                </c:pt>
                <c:pt idx="449">
                  <c:v>0.99999971174743796</c:v>
                </c:pt>
                <c:pt idx="450">
                  <c:v>0.99999998816338198</c:v>
                </c:pt>
                <c:pt idx="451">
                  <c:v>0.99999904650564497</c:v>
                </c:pt>
                <c:pt idx="452">
                  <c:v>0.99999608798649098</c:v>
                </c:pt>
                <c:pt idx="453">
                  <c:v>0.99999905858232396</c:v>
                </c:pt>
                <c:pt idx="454">
                  <c:v>1.0783303663309899E-6</c:v>
                </c:pt>
                <c:pt idx="455">
                  <c:v>6.0067561888029901E-9</c:v>
                </c:pt>
                <c:pt idx="456">
                  <c:v>7.6012155049866605E-9</c:v>
                </c:pt>
                <c:pt idx="457">
                  <c:v>6.7224008156311999E-9</c:v>
                </c:pt>
                <c:pt idx="458">
                  <c:v>1.81995793155522E-9</c:v>
                </c:pt>
                <c:pt idx="459">
                  <c:v>7.7132394925193007E-9</c:v>
                </c:pt>
                <c:pt idx="460">
                  <c:v>6.0634596867182298E-12</c:v>
                </c:pt>
                <c:pt idx="461">
                  <c:v>2.0730443339815898E-9</c:v>
                </c:pt>
                <c:pt idx="462">
                  <c:v>2.7442164518704599E-11</c:v>
                </c:pt>
                <c:pt idx="463">
                  <c:v>4.0900910277936102E-11</c:v>
                </c:pt>
                <c:pt idx="464">
                  <c:v>1.41289609111417E-10</c:v>
                </c:pt>
                <c:pt idx="465">
                  <c:v>2.4014385791787801E-11</c:v>
                </c:pt>
                <c:pt idx="466">
                  <c:v>2.4518785864336101E-9</c:v>
                </c:pt>
                <c:pt idx="467">
                  <c:v>1.3450265568602301E-9</c:v>
                </c:pt>
                <c:pt idx="468">
                  <c:v>1.71452005564755E-9</c:v>
                </c:pt>
                <c:pt idx="469">
                  <c:v>2.7238843217387202E-10</c:v>
                </c:pt>
                <c:pt idx="470">
                  <c:v>8.7204770251130296E-10</c:v>
                </c:pt>
                <c:pt idx="471">
                  <c:v>4.7557052685907101E-11</c:v>
                </c:pt>
                <c:pt idx="472">
                  <c:v>2.4010775473807299E-9</c:v>
                </c:pt>
                <c:pt idx="473">
                  <c:v>7.2608730723044404E-10</c:v>
                </c:pt>
                <c:pt idx="474">
                  <c:v>1.04236150453429E-10</c:v>
                </c:pt>
                <c:pt idx="475">
                  <c:v>1.1086688607334599E-8</c:v>
                </c:pt>
                <c:pt idx="476">
                  <c:v>7.7959001590416001E-11</c:v>
                </c:pt>
                <c:pt idx="477">
                  <c:v>2.0202118055745399E-9</c:v>
                </c:pt>
                <c:pt idx="478">
                  <c:v>5.9912606364489496E-10</c:v>
                </c:pt>
                <c:pt idx="479">
                  <c:v>1.1558615405005501E-8</c:v>
                </c:pt>
                <c:pt idx="480">
                  <c:v>2.23624278306736E-8</c:v>
                </c:pt>
                <c:pt idx="481">
                  <c:v>3.9108325099731204E-9</c:v>
                </c:pt>
                <c:pt idx="482">
                  <c:v>2.8658418767953399E-7</c:v>
                </c:pt>
                <c:pt idx="483">
                  <c:v>8.7626116592446895E-9</c:v>
                </c:pt>
                <c:pt idx="484">
                  <c:v>2.5766900388620302E-9</c:v>
                </c:pt>
                <c:pt idx="485">
                  <c:v>1.1098852167654599E-9</c:v>
                </c:pt>
                <c:pt idx="486">
                  <c:v>1.0948072218314301E-9</c:v>
                </c:pt>
                <c:pt idx="487">
                  <c:v>2.5278023697475401E-10</c:v>
                </c:pt>
                <c:pt idx="488">
                  <c:v>4.8909578475285905E-10</c:v>
                </c:pt>
                <c:pt idx="489">
                  <c:v>9.4529624208025203E-9</c:v>
                </c:pt>
                <c:pt idx="490">
                  <c:v>2.2946794480153401E-11</c:v>
                </c:pt>
                <c:pt idx="491">
                  <c:v>6.2667876151988597E-12</c:v>
                </c:pt>
                <c:pt idx="492">
                  <c:v>2.47597390842013E-9</c:v>
                </c:pt>
                <c:pt idx="493">
                  <c:v>2.60461266616846E-10</c:v>
                </c:pt>
                <c:pt idx="494">
                  <c:v>3.51323985569966E-9</c:v>
                </c:pt>
                <c:pt idx="495">
                  <c:v>1.60243321662157E-10</c:v>
                </c:pt>
                <c:pt idx="496">
                  <c:v>1.05153920990938E-8</c:v>
                </c:pt>
                <c:pt idx="497">
                  <c:v>1.38451212030206E-8</c:v>
                </c:pt>
                <c:pt idx="498">
                  <c:v>1.55426509553485E-7</c:v>
                </c:pt>
                <c:pt idx="499">
                  <c:v>1.0821472771045199E-9</c:v>
                </c:pt>
                <c:pt idx="500">
                  <c:v>4.6086990839418502E-10</c:v>
                </c:pt>
                <c:pt idx="501">
                  <c:v>1.32362487677759E-9</c:v>
                </c:pt>
                <c:pt idx="502">
                  <c:v>2.9016468180663499E-8</c:v>
                </c:pt>
                <c:pt idx="503">
                  <c:v>3.8021065801854199E-11</c:v>
                </c:pt>
                <c:pt idx="504">
                  <c:v>1.4414757878544799E-9</c:v>
                </c:pt>
                <c:pt idx="505">
                  <c:v>2.9404489546095601E-9</c:v>
                </c:pt>
                <c:pt idx="506">
                  <c:v>2.3628391518502901E-8</c:v>
                </c:pt>
                <c:pt idx="507">
                  <c:v>3.8243397722744502E-9</c:v>
                </c:pt>
                <c:pt idx="508">
                  <c:v>5.10814706278142E-10</c:v>
                </c:pt>
                <c:pt idx="509">
                  <c:v>5.0533004221720801E-11</c:v>
                </c:pt>
                <c:pt idx="510">
                  <c:v>3.4091790030863598E-10</c:v>
                </c:pt>
                <c:pt idx="511">
                  <c:v>5.9625104702738394E-11</c:v>
                </c:pt>
                <c:pt idx="512">
                  <c:v>3.4788422520500503E-10</c:v>
                </c:pt>
                <c:pt idx="513">
                  <c:v>4.6974146126861901E-11</c:v>
                </c:pt>
                <c:pt idx="514">
                  <c:v>1.42775015444154E-10</c:v>
                </c:pt>
                <c:pt idx="515">
                  <c:v>6.2580694120851403E-10</c:v>
                </c:pt>
                <c:pt idx="516">
                  <c:v>1.35986060686193E-8</c:v>
                </c:pt>
                <c:pt idx="517">
                  <c:v>1.8755815643201999E-8</c:v>
                </c:pt>
                <c:pt idx="518">
                  <c:v>6.0611596187689694E-8</c:v>
                </c:pt>
                <c:pt idx="519">
                  <c:v>2.5179879281792001E-9</c:v>
                </c:pt>
                <c:pt idx="520">
                  <c:v>1.2186328863984999E-8</c:v>
                </c:pt>
                <c:pt idx="521">
                  <c:v>1.64950291967341E-9</c:v>
                </c:pt>
                <c:pt idx="522">
                  <c:v>6.4974586789534405E-10</c:v>
                </c:pt>
                <c:pt idx="523">
                  <c:v>1.80628072816143E-9</c:v>
                </c:pt>
                <c:pt idx="524">
                  <c:v>3.5967798432098198E-8</c:v>
                </c:pt>
                <c:pt idx="525">
                  <c:v>2.8556348301163101E-10</c:v>
                </c:pt>
                <c:pt idx="526">
                  <c:v>2.51667180083257E-9</c:v>
                </c:pt>
                <c:pt idx="527">
                  <c:v>3.4721033318909599E-9</c:v>
                </c:pt>
                <c:pt idx="528">
                  <c:v>1.71285450900309E-10</c:v>
                </c:pt>
                <c:pt idx="529">
                  <c:v>1.24533363366038E-9</c:v>
                </c:pt>
                <c:pt idx="530">
                  <c:v>1.25163297215923E-9</c:v>
                </c:pt>
                <c:pt idx="531">
                  <c:v>1.4852837728734599E-9</c:v>
                </c:pt>
                <c:pt idx="532">
                  <c:v>1.48333663038955E-9</c:v>
                </c:pt>
                <c:pt idx="533">
                  <c:v>2.2030530065385201E-10</c:v>
                </c:pt>
                <c:pt idx="534">
                  <c:v>4.83158977365443E-10</c:v>
                </c:pt>
                <c:pt idx="535">
                  <c:v>8.8719209860102099E-9</c:v>
                </c:pt>
                <c:pt idx="536">
                  <c:v>3.8183099237450699E-8</c:v>
                </c:pt>
                <c:pt idx="537">
                  <c:v>0.35578379056602299</c:v>
                </c:pt>
                <c:pt idx="538">
                  <c:v>2.1582563423613699E-8</c:v>
                </c:pt>
                <c:pt idx="539">
                  <c:v>1.00609096507008E-7</c:v>
                </c:pt>
                <c:pt idx="540">
                  <c:v>2.0130254581635699E-7</c:v>
                </c:pt>
                <c:pt idx="541">
                  <c:v>2.08299679692042E-8</c:v>
                </c:pt>
                <c:pt idx="542">
                  <c:v>1.5215259887740299E-8</c:v>
                </c:pt>
                <c:pt idx="543">
                  <c:v>4.3636582306538199E-4</c:v>
                </c:pt>
                <c:pt idx="544">
                  <c:v>0.99999890125873703</c:v>
                </c:pt>
                <c:pt idx="545">
                  <c:v>0.99762709335200905</c:v>
                </c:pt>
                <c:pt idx="546">
                  <c:v>0.99999078118600204</c:v>
                </c:pt>
                <c:pt idx="547">
                  <c:v>0.99999979102793801</c:v>
                </c:pt>
                <c:pt idx="548">
                  <c:v>0.99999996265648805</c:v>
                </c:pt>
                <c:pt idx="549">
                  <c:v>0.99994233803275001</c:v>
                </c:pt>
                <c:pt idx="550">
                  <c:v>0.99999929748459504</c:v>
                </c:pt>
                <c:pt idx="551">
                  <c:v>0.99998648542194901</c:v>
                </c:pt>
                <c:pt idx="552">
                  <c:v>0.999999960933871</c:v>
                </c:pt>
                <c:pt idx="553">
                  <c:v>0.99999994041281903</c:v>
                </c:pt>
                <c:pt idx="554">
                  <c:v>0.99999998592072603</c:v>
                </c:pt>
                <c:pt idx="555">
                  <c:v>0.99999999240757997</c:v>
                </c:pt>
                <c:pt idx="556">
                  <c:v>0.99999985340920505</c:v>
                </c:pt>
                <c:pt idx="557">
                  <c:v>0.999999939336499</c:v>
                </c:pt>
                <c:pt idx="558">
                  <c:v>0.94346266582956995</c:v>
                </c:pt>
                <c:pt idx="559">
                  <c:v>0.95305082952777098</c:v>
                </c:pt>
                <c:pt idx="560">
                  <c:v>0.99208686488199804</c:v>
                </c:pt>
                <c:pt idx="561">
                  <c:v>0.99999795855257301</c:v>
                </c:pt>
                <c:pt idx="562">
                  <c:v>0.13261750429904401</c:v>
                </c:pt>
                <c:pt idx="563">
                  <c:v>1.5430662650025199E-8</c:v>
                </c:pt>
                <c:pt idx="564">
                  <c:v>1.5578749456100101E-9</c:v>
                </c:pt>
                <c:pt idx="565">
                  <c:v>6.62344196608676E-11</c:v>
                </c:pt>
                <c:pt idx="566">
                  <c:v>1.3069728308271901E-10</c:v>
                </c:pt>
                <c:pt idx="567">
                  <c:v>9.7156801981438396E-11</c:v>
                </c:pt>
                <c:pt idx="568">
                  <c:v>3.0820070061049398E-10</c:v>
                </c:pt>
                <c:pt idx="569">
                  <c:v>2.25035518383069E-8</c:v>
                </c:pt>
                <c:pt idx="570">
                  <c:v>2.7998479730096201E-10</c:v>
                </c:pt>
                <c:pt idx="571">
                  <c:v>2.93733551762083E-9</c:v>
                </c:pt>
                <c:pt idx="572">
                  <c:v>3.3634629527246199E-10</c:v>
                </c:pt>
                <c:pt idx="573">
                  <c:v>1.3840520428892399E-10</c:v>
                </c:pt>
                <c:pt idx="574">
                  <c:v>3.4905126845729401E-10</c:v>
                </c:pt>
                <c:pt idx="575">
                  <c:v>6.47495604526815E-10</c:v>
                </c:pt>
                <c:pt idx="576">
                  <c:v>4.9361689059155201E-10</c:v>
                </c:pt>
                <c:pt idx="577">
                  <c:v>7.2334660488629499E-9</c:v>
                </c:pt>
                <c:pt idx="578">
                  <c:v>6.5897277567134202E-8</c:v>
                </c:pt>
                <c:pt idx="579">
                  <c:v>2.55198317012593E-8</c:v>
                </c:pt>
                <c:pt idx="580">
                  <c:v>1.1595534639907999E-8</c:v>
                </c:pt>
                <c:pt idx="581">
                  <c:v>8.9594876816515799E-10</c:v>
                </c:pt>
                <c:pt idx="582">
                  <c:v>6.67010717927828E-9</c:v>
                </c:pt>
                <c:pt idx="583">
                  <c:v>1.79898631480501E-9</c:v>
                </c:pt>
                <c:pt idx="584">
                  <c:v>1.7297207700526501E-10</c:v>
                </c:pt>
                <c:pt idx="585">
                  <c:v>7.3960199578566304E-9</c:v>
                </c:pt>
                <c:pt idx="586">
                  <c:v>8.46676417975681E-10</c:v>
                </c:pt>
                <c:pt idx="587">
                  <c:v>3.34064043927283E-8</c:v>
                </c:pt>
                <c:pt idx="588">
                  <c:v>1.06078884630869E-8</c:v>
                </c:pt>
                <c:pt idx="589">
                  <c:v>2.9691928370353801E-9</c:v>
                </c:pt>
                <c:pt idx="590">
                  <c:v>1.07175952235619E-10</c:v>
                </c:pt>
                <c:pt idx="591">
                  <c:v>5.0518748721310197E-11</c:v>
                </c:pt>
                <c:pt idx="592">
                  <c:v>8.6244395458823498E-10</c:v>
                </c:pt>
                <c:pt idx="593">
                  <c:v>1.4919997513305401E-11</c:v>
                </c:pt>
                <c:pt idx="594">
                  <c:v>4.0640943855565102E-8</c:v>
                </c:pt>
                <c:pt idx="595">
                  <c:v>5.2479358894230197E-8</c:v>
                </c:pt>
                <c:pt idx="596">
                  <c:v>1.1911476261385699E-7</c:v>
                </c:pt>
                <c:pt idx="597">
                  <c:v>2.2689849044754E-7</c:v>
                </c:pt>
                <c:pt idx="598">
                  <c:v>9.8123166735714294E-9</c:v>
                </c:pt>
                <c:pt idx="599">
                  <c:v>4.1288102555186102E-8</c:v>
                </c:pt>
                <c:pt idx="600">
                  <c:v>0.256753297638038</c:v>
                </c:pt>
                <c:pt idx="601">
                  <c:v>0.99998302628109403</c:v>
                </c:pt>
                <c:pt idx="602">
                  <c:v>0.99999301515307204</c:v>
                </c:pt>
                <c:pt idx="603">
                  <c:v>0.99999783801660203</c:v>
                </c:pt>
                <c:pt idx="604">
                  <c:v>0.99999978610032902</c:v>
                </c:pt>
                <c:pt idx="605">
                  <c:v>0.99999999086282199</c:v>
                </c:pt>
                <c:pt idx="606">
                  <c:v>0.99999904536329598</c:v>
                </c:pt>
                <c:pt idx="607">
                  <c:v>0.99999920806101505</c:v>
                </c:pt>
                <c:pt idx="608">
                  <c:v>0.99999931822043397</c:v>
                </c:pt>
                <c:pt idx="609">
                  <c:v>0.99999760108548896</c:v>
                </c:pt>
                <c:pt idx="610">
                  <c:v>0.64008705964258705</c:v>
                </c:pt>
                <c:pt idx="611">
                  <c:v>3.7637667359957097E-9</c:v>
                </c:pt>
                <c:pt idx="612">
                  <c:v>8.9402995972542504E-10</c:v>
                </c:pt>
                <c:pt idx="613">
                  <c:v>4.9464310949053801E-11</c:v>
                </c:pt>
                <c:pt idx="614">
                  <c:v>2.2487406307133001E-11</c:v>
                </c:pt>
                <c:pt idx="615">
                  <c:v>1.4387470807413599E-8</c:v>
                </c:pt>
                <c:pt idx="616">
                  <c:v>3.4839658206130201E-9</c:v>
                </c:pt>
                <c:pt idx="617">
                  <c:v>4.8847257759569602E-8</c:v>
                </c:pt>
                <c:pt idx="618">
                  <c:v>3.3062409582299501E-10</c:v>
                </c:pt>
                <c:pt idx="619">
                  <c:v>1.4481288052550601E-9</c:v>
                </c:pt>
                <c:pt idx="620">
                  <c:v>8.7284629588513503E-9</c:v>
                </c:pt>
                <c:pt idx="621">
                  <c:v>4.7318190707093902E-10</c:v>
                </c:pt>
                <c:pt idx="622">
                  <c:v>6.6860553576309499E-10</c:v>
                </c:pt>
                <c:pt idx="623">
                  <c:v>1.5364368132855101E-9</c:v>
                </c:pt>
                <c:pt idx="624">
                  <c:v>3.7821238049464699E-9</c:v>
                </c:pt>
                <c:pt idx="625">
                  <c:v>3.0202088074491E-11</c:v>
                </c:pt>
                <c:pt idx="626">
                  <c:v>4.1226322959542902E-8</c:v>
                </c:pt>
                <c:pt idx="627">
                  <c:v>2.0253619745032399E-9</c:v>
                </c:pt>
                <c:pt idx="628">
                  <c:v>1.2001938113066699E-9</c:v>
                </c:pt>
                <c:pt idx="629">
                  <c:v>1.8113798374855299E-8</c:v>
                </c:pt>
                <c:pt idx="630">
                  <c:v>9.3491549819107499E-11</c:v>
                </c:pt>
                <c:pt idx="631">
                  <c:v>1.9497447058670599E-9</c:v>
                </c:pt>
                <c:pt idx="632">
                  <c:v>1.6885563119656801E-9</c:v>
                </c:pt>
                <c:pt idx="633">
                  <c:v>2.7701231322980199E-10</c:v>
                </c:pt>
                <c:pt idx="634">
                  <c:v>1.07662993908849E-8</c:v>
                </c:pt>
                <c:pt idx="635">
                  <c:v>6.8135130350079396E-9</c:v>
                </c:pt>
                <c:pt idx="636">
                  <c:v>7.3640380010448401E-10</c:v>
                </c:pt>
                <c:pt idx="637">
                  <c:v>1.43161006452214E-10</c:v>
                </c:pt>
                <c:pt idx="638">
                  <c:v>4.02066440701603E-9</c:v>
                </c:pt>
                <c:pt idx="639">
                  <c:v>2.23946889299424E-10</c:v>
                </c:pt>
                <c:pt idx="640">
                  <c:v>3.6824988388907399E-9</c:v>
                </c:pt>
                <c:pt idx="641">
                  <c:v>2.93638170094678E-9</c:v>
                </c:pt>
                <c:pt idx="642">
                  <c:v>5.7165807106049802E-9</c:v>
                </c:pt>
                <c:pt idx="643">
                  <c:v>1.00474652790093E-10</c:v>
                </c:pt>
                <c:pt idx="644">
                  <c:v>4.6408217924486197E-9</c:v>
                </c:pt>
                <c:pt idx="645">
                  <c:v>1.8136154238119301E-10</c:v>
                </c:pt>
                <c:pt idx="646">
                  <c:v>1.4162865044614401E-8</c:v>
                </c:pt>
                <c:pt idx="647">
                  <c:v>6.1104001784204498E-6</c:v>
                </c:pt>
                <c:pt idx="648">
                  <c:v>8.7411860373307802E-9</c:v>
                </c:pt>
                <c:pt idx="649">
                  <c:v>2.5146985777410199E-8</c:v>
                </c:pt>
                <c:pt idx="650">
                  <c:v>2.84646922394869E-10</c:v>
                </c:pt>
                <c:pt idx="651">
                  <c:v>1.1575309359844001E-10</c:v>
                </c:pt>
                <c:pt idx="652">
                  <c:v>0.542609044028043</c:v>
                </c:pt>
                <c:pt idx="653">
                  <c:v>0.65441745521918304</c:v>
                </c:pt>
                <c:pt idx="654">
                  <c:v>1.27530249009467E-7</c:v>
                </c:pt>
                <c:pt idx="655">
                  <c:v>0.92198146993877395</c:v>
                </c:pt>
                <c:pt idx="656">
                  <c:v>0.96240053787841495</c:v>
                </c:pt>
                <c:pt idx="657">
                  <c:v>0.98760727414803395</c:v>
                </c:pt>
                <c:pt idx="658">
                  <c:v>0.99998944375513299</c:v>
                </c:pt>
                <c:pt idx="659">
                  <c:v>0.99897119572335502</c:v>
                </c:pt>
                <c:pt idx="660">
                  <c:v>0.99999992039695795</c:v>
                </c:pt>
                <c:pt idx="661">
                  <c:v>0.99357482981107703</c:v>
                </c:pt>
                <c:pt idx="662">
                  <c:v>0.99999984510126605</c:v>
                </c:pt>
                <c:pt idx="663">
                  <c:v>5.9383942218023302E-9</c:v>
                </c:pt>
                <c:pt idx="664">
                  <c:v>1.69415168990123E-8</c:v>
                </c:pt>
                <c:pt idx="665">
                  <c:v>4.1089533332345198E-10</c:v>
                </c:pt>
                <c:pt idx="666">
                  <c:v>4.3868919945705396E-9</c:v>
                </c:pt>
                <c:pt idx="667">
                  <c:v>1.14502964052937E-10</c:v>
                </c:pt>
                <c:pt idx="668">
                  <c:v>3.64050663094965E-9</c:v>
                </c:pt>
                <c:pt idx="669">
                  <c:v>2.1192204977251701E-8</c:v>
                </c:pt>
                <c:pt idx="670">
                  <c:v>6.5824565938894398E-10</c:v>
                </c:pt>
                <c:pt idx="671">
                  <c:v>6.0293144703686295E-8</c:v>
                </c:pt>
                <c:pt idx="672">
                  <c:v>5.4185224981158805E-10</c:v>
                </c:pt>
                <c:pt idx="673">
                  <c:v>3.4246833720461401E-8</c:v>
                </c:pt>
                <c:pt idx="674">
                  <c:v>0.17798633973708899</c:v>
                </c:pt>
                <c:pt idx="675">
                  <c:v>1.68466336002219E-8</c:v>
                </c:pt>
                <c:pt idx="676">
                  <c:v>8.5504739489075702E-8</c:v>
                </c:pt>
                <c:pt idx="677">
                  <c:v>1.5131150167634101E-6</c:v>
                </c:pt>
                <c:pt idx="678">
                  <c:v>0.55512203008780703</c:v>
                </c:pt>
                <c:pt idx="679">
                  <c:v>1.0766159394454799E-8</c:v>
                </c:pt>
                <c:pt idx="680">
                  <c:v>2.4588544184608198E-9</c:v>
                </c:pt>
                <c:pt idx="681">
                  <c:v>8.3985980878671006E-9</c:v>
                </c:pt>
                <c:pt idx="682">
                  <c:v>3.7398585446126896E-9</c:v>
                </c:pt>
                <c:pt idx="683">
                  <c:v>6.1358017046905897E-9</c:v>
                </c:pt>
                <c:pt idx="684">
                  <c:v>2.08682103078302E-10</c:v>
                </c:pt>
                <c:pt idx="685">
                  <c:v>8.1035299350966394E-11</c:v>
                </c:pt>
                <c:pt idx="686">
                  <c:v>4.0582658774948096E-9</c:v>
                </c:pt>
                <c:pt idx="687">
                  <c:v>5.1670345277340403E-9</c:v>
                </c:pt>
                <c:pt idx="688">
                  <c:v>1.4776893070568201E-10</c:v>
                </c:pt>
                <c:pt idx="689">
                  <c:v>8.2918636112316602E-10</c:v>
                </c:pt>
                <c:pt idx="690">
                  <c:v>3.0079630747609098E-9</c:v>
                </c:pt>
                <c:pt idx="691">
                  <c:v>2.3858834622646199E-8</c:v>
                </c:pt>
                <c:pt idx="692">
                  <c:v>0.97623500545654096</c:v>
                </c:pt>
                <c:pt idx="693">
                  <c:v>1.4674985114399399E-6</c:v>
                </c:pt>
                <c:pt idx="694">
                  <c:v>3.80616992850778E-6</c:v>
                </c:pt>
                <c:pt idx="695">
                  <c:v>0.57247912327071804</c:v>
                </c:pt>
                <c:pt idx="696">
                  <c:v>0.78599661558001499</c:v>
                </c:pt>
                <c:pt idx="697">
                  <c:v>0.93768664419940795</c:v>
                </c:pt>
                <c:pt idx="698">
                  <c:v>0.99999999760445402</c:v>
                </c:pt>
                <c:pt idx="699">
                  <c:v>0.99999503709773896</c:v>
                </c:pt>
                <c:pt idx="700">
                  <c:v>0.99999992322781694</c:v>
                </c:pt>
                <c:pt idx="701">
                  <c:v>0.999999980264063</c:v>
                </c:pt>
                <c:pt idx="702">
                  <c:v>0.99999998900609799</c:v>
                </c:pt>
                <c:pt idx="703">
                  <c:v>0.99999998877528296</c:v>
                </c:pt>
                <c:pt idx="704">
                  <c:v>0.31952801296191102</c:v>
                </c:pt>
                <c:pt idx="705">
                  <c:v>1.30913825418071E-8</c:v>
                </c:pt>
                <c:pt idx="706">
                  <c:v>8.2273814420022406E-11</c:v>
                </c:pt>
                <c:pt idx="707">
                  <c:v>3.25531420395858E-9</c:v>
                </c:pt>
                <c:pt idx="708">
                  <c:v>2.2596894462881601E-9</c:v>
                </c:pt>
                <c:pt idx="709">
                  <c:v>3.1784845359932699E-10</c:v>
                </c:pt>
                <c:pt idx="710">
                  <c:v>5.60185946555112E-11</c:v>
                </c:pt>
                <c:pt idx="711">
                  <c:v>1.67791339036603E-7</c:v>
                </c:pt>
                <c:pt idx="712">
                  <c:v>8.6941349319476399E-10</c:v>
                </c:pt>
                <c:pt idx="713">
                  <c:v>7.9519761533093294E-11</c:v>
                </c:pt>
                <c:pt idx="714">
                  <c:v>8.5834064834181594E-11</c:v>
                </c:pt>
                <c:pt idx="715">
                  <c:v>3.310095126818E-9</c:v>
                </c:pt>
                <c:pt idx="716">
                  <c:v>6.7926537655542902E-10</c:v>
                </c:pt>
                <c:pt idx="717">
                  <c:v>2.1351026677758502E-9</c:v>
                </c:pt>
                <c:pt idx="718">
                  <c:v>2.0408729135710499E-11</c:v>
                </c:pt>
                <c:pt idx="719">
                  <c:v>6.12452600917413E-9</c:v>
                </c:pt>
                <c:pt idx="720">
                  <c:v>1.40157248935491E-9</c:v>
                </c:pt>
                <c:pt idx="721">
                  <c:v>4.1571965531017598E-10</c:v>
                </c:pt>
                <c:pt idx="722">
                  <c:v>1.5928980623913798E-8</c:v>
                </c:pt>
                <c:pt idx="723">
                  <c:v>8.2290607002491004E-9</c:v>
                </c:pt>
                <c:pt idx="724">
                  <c:v>1.01116571581603E-9</c:v>
                </c:pt>
                <c:pt idx="725">
                  <c:v>1.7728227424978401E-9</c:v>
                </c:pt>
                <c:pt idx="726">
                  <c:v>2.1659691416451998E-9</c:v>
                </c:pt>
                <c:pt idx="727">
                  <c:v>2.47727281257444E-10</c:v>
                </c:pt>
                <c:pt idx="728">
                  <c:v>4.2948163230388602E-9</c:v>
                </c:pt>
                <c:pt idx="729">
                  <c:v>7.0986456298806001E-9</c:v>
                </c:pt>
                <c:pt idx="730">
                  <c:v>7.7282653163267007E-9</c:v>
                </c:pt>
                <c:pt idx="731">
                  <c:v>3.641084634905E-10</c:v>
                </c:pt>
                <c:pt idx="732">
                  <c:v>3.4803904775356597E-8</c:v>
                </c:pt>
                <c:pt idx="733">
                  <c:v>1.86864179000469E-11</c:v>
                </c:pt>
                <c:pt idx="734">
                  <c:v>3.5786235159811798E-10</c:v>
                </c:pt>
                <c:pt idx="735">
                  <c:v>6.5091907661661302E-9</c:v>
                </c:pt>
                <c:pt idx="736">
                  <c:v>1.47414713445172E-9</c:v>
                </c:pt>
                <c:pt idx="737">
                  <c:v>1.7828461539003699E-8</c:v>
                </c:pt>
                <c:pt idx="738">
                  <c:v>9.4666365438404506E-12</c:v>
                </c:pt>
                <c:pt idx="739">
                  <c:v>1.4474694184512799E-7</c:v>
                </c:pt>
                <c:pt idx="740">
                  <c:v>6.1477068199608896E-9</c:v>
                </c:pt>
                <c:pt idx="741">
                  <c:v>2.1662495245025599E-9</c:v>
                </c:pt>
                <c:pt idx="742">
                  <c:v>2.4049780731143401E-7</c:v>
                </c:pt>
                <c:pt idx="743">
                  <c:v>1.1646906337072301E-10</c:v>
                </c:pt>
                <c:pt idx="744">
                  <c:v>1.53014077186737E-8</c:v>
                </c:pt>
                <c:pt idx="745">
                  <c:v>3.3074001562169898E-9</c:v>
                </c:pt>
                <c:pt idx="746">
                  <c:v>8.9015732201877106E-9</c:v>
                </c:pt>
                <c:pt idx="747">
                  <c:v>1.5281105439079999E-11</c:v>
                </c:pt>
                <c:pt idx="748">
                  <c:v>2.9979327026269999E-10</c:v>
                </c:pt>
                <c:pt idx="749">
                  <c:v>2.7619423982385698E-10</c:v>
                </c:pt>
                <c:pt idx="750">
                  <c:v>1.0132869021270701E-9</c:v>
                </c:pt>
                <c:pt idx="751">
                  <c:v>3.0524580036099101E-11</c:v>
                </c:pt>
                <c:pt idx="752">
                  <c:v>3.2935016946473702E-11</c:v>
                </c:pt>
                <c:pt idx="753">
                  <c:v>8.3469774437267306E-8</c:v>
                </c:pt>
                <c:pt idx="754">
                  <c:v>5.0396963715314896E-10</c:v>
                </c:pt>
                <c:pt idx="755">
                  <c:v>1.07395292638577E-9</c:v>
                </c:pt>
                <c:pt idx="756">
                  <c:v>8.9931580577673796E-9</c:v>
                </c:pt>
                <c:pt idx="757">
                  <c:v>5.8381099410511898E-9</c:v>
                </c:pt>
                <c:pt idx="758">
                  <c:v>1.4978809877141299E-8</c:v>
                </c:pt>
                <c:pt idx="759">
                  <c:v>2.3888997191381798E-9</c:v>
                </c:pt>
                <c:pt idx="760">
                  <c:v>2.84310130114631E-9</c:v>
                </c:pt>
                <c:pt idx="761">
                  <c:v>4.1042965128492699E-9</c:v>
                </c:pt>
                <c:pt idx="762">
                  <c:v>6.0836019872554294E-8</c:v>
                </c:pt>
                <c:pt idx="763">
                  <c:v>7.5161392966026901E-7</c:v>
                </c:pt>
                <c:pt idx="764">
                  <c:v>0.90697489524108899</c:v>
                </c:pt>
                <c:pt idx="765">
                  <c:v>0.99999998741280405</c:v>
                </c:pt>
                <c:pt idx="766">
                  <c:v>0.40045970865790498</c:v>
                </c:pt>
                <c:pt idx="767">
                  <c:v>0.75922483164781696</c:v>
                </c:pt>
                <c:pt idx="768">
                  <c:v>0.98032618158988905</c:v>
                </c:pt>
                <c:pt idx="769">
                  <c:v>0.82975398606693695</c:v>
                </c:pt>
                <c:pt idx="770">
                  <c:v>0.63965214124470304</c:v>
                </c:pt>
                <c:pt idx="771">
                  <c:v>3.9433781711789302E-8</c:v>
                </c:pt>
                <c:pt idx="772">
                  <c:v>0.22206156662986001</c:v>
                </c:pt>
                <c:pt idx="773">
                  <c:v>6.8379105692875205E-10</c:v>
                </c:pt>
                <c:pt idx="774">
                  <c:v>6.3854446582984E-9</c:v>
                </c:pt>
                <c:pt idx="775">
                  <c:v>4.7789326296809599E-8</c:v>
                </c:pt>
                <c:pt idx="776">
                  <c:v>2.4585805663128001E-9</c:v>
                </c:pt>
                <c:pt idx="777">
                  <c:v>5.82081234919764E-9</c:v>
                </c:pt>
                <c:pt idx="778">
                  <c:v>1.07877633047123E-7</c:v>
                </c:pt>
                <c:pt idx="779">
                  <c:v>9.4719262710605103E-11</c:v>
                </c:pt>
                <c:pt idx="780">
                  <c:v>1.80320226365553E-9</c:v>
                </c:pt>
                <c:pt idx="781">
                  <c:v>1.4912620276036401E-8</c:v>
                </c:pt>
                <c:pt idx="782">
                  <c:v>9.6144520596776106E-10</c:v>
                </c:pt>
                <c:pt idx="783">
                  <c:v>1.0301145208096199E-9</c:v>
                </c:pt>
                <c:pt idx="784">
                  <c:v>9.4957452736181308E-10</c:v>
                </c:pt>
                <c:pt idx="785">
                  <c:v>5.8041175570374599E-8</c:v>
                </c:pt>
                <c:pt idx="786">
                  <c:v>2.1054187320582199E-10</c:v>
                </c:pt>
                <c:pt idx="787">
                  <c:v>2.0951543523631901E-8</c:v>
                </c:pt>
                <c:pt idx="788">
                  <c:v>4.5008831606460097E-9</c:v>
                </c:pt>
                <c:pt idx="789">
                  <c:v>5.3109575402384303E-8</c:v>
                </c:pt>
                <c:pt idx="790">
                  <c:v>5.9281131517347198E-10</c:v>
                </c:pt>
                <c:pt idx="791">
                  <c:v>3.5235087389310499E-8</c:v>
                </c:pt>
                <c:pt idx="792">
                  <c:v>1.39883923555691E-9</c:v>
                </c:pt>
                <c:pt idx="793">
                  <c:v>8.7825971190701401E-9</c:v>
                </c:pt>
                <c:pt idx="794">
                  <c:v>6.2665985919175495E-11</c:v>
                </c:pt>
                <c:pt idx="795">
                  <c:v>7.7307362964168705E-9</c:v>
                </c:pt>
                <c:pt idx="796">
                  <c:v>9.4093054483833705E-9</c:v>
                </c:pt>
                <c:pt idx="797">
                  <c:v>6.2298729240993399E-9</c:v>
                </c:pt>
                <c:pt idx="798">
                  <c:v>1.28439832086469E-8</c:v>
                </c:pt>
                <c:pt idx="799">
                  <c:v>2.6283333729443699E-8</c:v>
                </c:pt>
                <c:pt idx="800">
                  <c:v>9.9406944255271602E-10</c:v>
                </c:pt>
                <c:pt idx="801">
                  <c:v>3.25687907316433E-9</c:v>
                </c:pt>
                <c:pt idx="802">
                  <c:v>2.0876831975163401E-8</c:v>
                </c:pt>
                <c:pt idx="803">
                  <c:v>0.58572238165750101</c:v>
                </c:pt>
                <c:pt idx="804">
                  <c:v>0.99999998425487902</c:v>
                </c:pt>
                <c:pt idx="805">
                  <c:v>2.60801321219076E-7</c:v>
                </c:pt>
                <c:pt idx="806">
                  <c:v>0.99007006332996705</c:v>
                </c:pt>
                <c:pt idx="807">
                  <c:v>7.7085476032176095E-2</c:v>
                </c:pt>
                <c:pt idx="808">
                  <c:v>2.1622564422333501E-8</c:v>
                </c:pt>
                <c:pt idx="809">
                  <c:v>1.16206989304393E-9</c:v>
                </c:pt>
                <c:pt idx="810">
                  <c:v>5.21700854273526E-8</c:v>
                </c:pt>
                <c:pt idx="811">
                  <c:v>1.2418494585237501E-7</c:v>
                </c:pt>
                <c:pt idx="812">
                  <c:v>0.30186673681213799</c:v>
                </c:pt>
                <c:pt idx="813">
                  <c:v>7.0088229685013303E-9</c:v>
                </c:pt>
                <c:pt idx="814">
                  <c:v>1.2891867222465299E-10</c:v>
                </c:pt>
                <c:pt idx="815">
                  <c:v>1.7995971760539001E-9</c:v>
                </c:pt>
                <c:pt idx="816">
                  <c:v>4.0322076934193101E-8</c:v>
                </c:pt>
                <c:pt idx="817">
                  <c:v>8.5923989189852392E-9</c:v>
                </c:pt>
                <c:pt idx="818">
                  <c:v>2.50640468418992E-8</c:v>
                </c:pt>
                <c:pt idx="819">
                  <c:v>4.6658766662847996E-9</c:v>
                </c:pt>
                <c:pt idx="820">
                  <c:v>6.1251491798094397E-6</c:v>
                </c:pt>
                <c:pt idx="821">
                  <c:v>0.83276116748904006</c:v>
                </c:pt>
                <c:pt idx="822">
                  <c:v>0.80340601001476097</c:v>
                </c:pt>
                <c:pt idx="823">
                  <c:v>0.65490955747202395</c:v>
                </c:pt>
                <c:pt idx="824">
                  <c:v>3.4824173800025201E-3</c:v>
                </c:pt>
                <c:pt idx="825">
                  <c:v>0.99999987927838396</c:v>
                </c:pt>
                <c:pt idx="826">
                  <c:v>0.98253762540773504</c:v>
                </c:pt>
                <c:pt idx="827">
                  <c:v>0.969915516477592</c:v>
                </c:pt>
                <c:pt idx="828">
                  <c:v>1.03814436757382E-7</c:v>
                </c:pt>
                <c:pt idx="829">
                  <c:v>0.39119094288676898</c:v>
                </c:pt>
                <c:pt idx="830">
                  <c:v>5.9445049991875601E-8</c:v>
                </c:pt>
                <c:pt idx="831">
                  <c:v>6.4030591110945301E-10</c:v>
                </c:pt>
                <c:pt idx="832">
                  <c:v>1.1548675545625899E-9</c:v>
                </c:pt>
                <c:pt idx="833">
                  <c:v>1.1826531786183401E-6</c:v>
                </c:pt>
                <c:pt idx="834">
                  <c:v>1.2205262389698499E-7</c:v>
                </c:pt>
                <c:pt idx="835">
                  <c:v>0.93948040852181203</c:v>
                </c:pt>
                <c:pt idx="836">
                  <c:v>0.96488105860848805</c:v>
                </c:pt>
                <c:pt idx="837">
                  <c:v>0.94811494925617701</c:v>
                </c:pt>
                <c:pt idx="838">
                  <c:v>0.99993350870785402</c:v>
                </c:pt>
                <c:pt idx="839">
                  <c:v>0.99341355764106098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7E-457E-9272-D393C309252B}"/>
            </c:ext>
          </c:extLst>
        </c:ser>
        <c:ser>
          <c:idx val="8"/>
          <c:order val="8"/>
          <c:tx>
            <c:strRef>
              <c:f>'Results_train12_2.4saaWeights'!$J$1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'Results_train12_2.4saaWeights'!$J$2:$J$841</c:f>
              <c:numCache>
                <c:formatCode>#,#00</c:formatCode>
                <c:ptCount val="840"/>
                <c:pt idx="0">
                  <c:v>0.99999997338971103</c:v>
                </c:pt>
                <c:pt idx="1">
                  <c:v>0.999999978034253</c:v>
                </c:pt>
                <c:pt idx="2">
                  <c:v>0.99999981782644098</c:v>
                </c:pt>
                <c:pt idx="3">
                  <c:v>0.99999992947781002</c:v>
                </c:pt>
                <c:pt idx="4">
                  <c:v>0.99999938911830799</c:v>
                </c:pt>
                <c:pt idx="5">
                  <c:v>0.99999989169997305</c:v>
                </c:pt>
                <c:pt idx="6">
                  <c:v>0.99995130473066995</c:v>
                </c:pt>
                <c:pt idx="7">
                  <c:v>3.1911858205515798E-8</c:v>
                </c:pt>
                <c:pt idx="8">
                  <c:v>7.2937745078412197E-9</c:v>
                </c:pt>
                <c:pt idx="9">
                  <c:v>2.4170965134415501E-9</c:v>
                </c:pt>
                <c:pt idx="10">
                  <c:v>4.1501683307618799E-10</c:v>
                </c:pt>
                <c:pt idx="11">
                  <c:v>1.0564898954239199E-9</c:v>
                </c:pt>
                <c:pt idx="12">
                  <c:v>3.9174765236929203E-9</c:v>
                </c:pt>
                <c:pt idx="13">
                  <c:v>1.5808538684367501E-9</c:v>
                </c:pt>
                <c:pt idx="14">
                  <c:v>1.84068774587324E-7</c:v>
                </c:pt>
                <c:pt idx="15">
                  <c:v>4.45747589712573E-7</c:v>
                </c:pt>
                <c:pt idx="16">
                  <c:v>4.0067681556976701E-9</c:v>
                </c:pt>
                <c:pt idx="17">
                  <c:v>1.7937108657897702E-8</c:v>
                </c:pt>
                <c:pt idx="18">
                  <c:v>8.9307895570789598E-10</c:v>
                </c:pt>
                <c:pt idx="19">
                  <c:v>3.1507387335968498E-8</c:v>
                </c:pt>
                <c:pt idx="20">
                  <c:v>4.0873917049956701E-7</c:v>
                </c:pt>
                <c:pt idx="21">
                  <c:v>2.7499873612871998E-7</c:v>
                </c:pt>
                <c:pt idx="22">
                  <c:v>9.6589875719228702E-8</c:v>
                </c:pt>
                <c:pt idx="23">
                  <c:v>3.6601395218424302E-8</c:v>
                </c:pt>
                <c:pt idx="24">
                  <c:v>1.20416621499703E-9</c:v>
                </c:pt>
                <c:pt idx="25">
                  <c:v>1.16767961429504E-9</c:v>
                </c:pt>
                <c:pt idx="26">
                  <c:v>1.93274153439692E-9</c:v>
                </c:pt>
                <c:pt idx="27">
                  <c:v>2.8152546495785201E-9</c:v>
                </c:pt>
                <c:pt idx="28">
                  <c:v>6.8155589654273201E-9</c:v>
                </c:pt>
                <c:pt idx="29">
                  <c:v>1.9216926933076E-9</c:v>
                </c:pt>
                <c:pt idx="30">
                  <c:v>4.1133860245271702E-8</c:v>
                </c:pt>
                <c:pt idx="31">
                  <c:v>1.0560738536358999E-9</c:v>
                </c:pt>
                <c:pt idx="32">
                  <c:v>8.9378855478150298E-10</c:v>
                </c:pt>
                <c:pt idx="33">
                  <c:v>1.9986972634755999E-9</c:v>
                </c:pt>
                <c:pt idx="34">
                  <c:v>4.6651568683196597E-10</c:v>
                </c:pt>
                <c:pt idx="35">
                  <c:v>3.9343357737756302E-10</c:v>
                </c:pt>
                <c:pt idx="36">
                  <c:v>1.9408608413112E-10</c:v>
                </c:pt>
                <c:pt idx="37">
                  <c:v>5.1176370074705899E-9</c:v>
                </c:pt>
                <c:pt idx="38">
                  <c:v>3.1073240046878798E-6</c:v>
                </c:pt>
                <c:pt idx="39">
                  <c:v>0.94265752229872202</c:v>
                </c:pt>
                <c:pt idx="40">
                  <c:v>0.99999602828896805</c:v>
                </c:pt>
                <c:pt idx="41">
                  <c:v>0.99999961846498098</c:v>
                </c:pt>
                <c:pt idx="42">
                  <c:v>0.99999959815277994</c:v>
                </c:pt>
                <c:pt idx="43">
                  <c:v>0.99999945485546904</c:v>
                </c:pt>
                <c:pt idx="44">
                  <c:v>0.99999995822113197</c:v>
                </c:pt>
                <c:pt idx="45">
                  <c:v>0.99999996027833005</c:v>
                </c:pt>
                <c:pt idx="46">
                  <c:v>0.99999953599209201</c:v>
                </c:pt>
                <c:pt idx="47">
                  <c:v>0.99999991835434099</c:v>
                </c:pt>
                <c:pt idx="48">
                  <c:v>0.999999909993456</c:v>
                </c:pt>
                <c:pt idx="49">
                  <c:v>0.99999972296467299</c:v>
                </c:pt>
                <c:pt idx="50">
                  <c:v>0.99999981811340699</c:v>
                </c:pt>
                <c:pt idx="51">
                  <c:v>0.99999948955938001</c:v>
                </c:pt>
                <c:pt idx="52">
                  <c:v>0.99999992482510103</c:v>
                </c:pt>
                <c:pt idx="53">
                  <c:v>0.999556101931529</c:v>
                </c:pt>
                <c:pt idx="54">
                  <c:v>0.25919501213394203</c:v>
                </c:pt>
                <c:pt idx="55">
                  <c:v>3.7770855412147602E-8</c:v>
                </c:pt>
                <c:pt idx="56">
                  <c:v>3.4786804779859498E-8</c:v>
                </c:pt>
                <c:pt idx="57">
                  <c:v>5.5274805285484098E-9</c:v>
                </c:pt>
                <c:pt idx="58">
                  <c:v>5.1193304595239299E-8</c:v>
                </c:pt>
                <c:pt idx="59">
                  <c:v>6.2939478213026196E-9</c:v>
                </c:pt>
                <c:pt idx="60">
                  <c:v>1.5073304503617699E-8</c:v>
                </c:pt>
                <c:pt idx="61">
                  <c:v>4.9927193222486698E-9</c:v>
                </c:pt>
                <c:pt idx="62">
                  <c:v>3.0555079708378601E-9</c:v>
                </c:pt>
                <c:pt idx="63">
                  <c:v>2.3404052220065702E-9</c:v>
                </c:pt>
                <c:pt idx="64">
                  <c:v>1.32841841583195E-8</c:v>
                </c:pt>
                <c:pt idx="65">
                  <c:v>7.5235400888555499E-11</c:v>
                </c:pt>
                <c:pt idx="66">
                  <c:v>5.76874614559584E-10</c:v>
                </c:pt>
                <c:pt idx="67">
                  <c:v>1.5687195665207899E-9</c:v>
                </c:pt>
                <c:pt idx="68">
                  <c:v>8.7327635351290703E-11</c:v>
                </c:pt>
                <c:pt idx="69">
                  <c:v>5.2523402427591096E-9</c:v>
                </c:pt>
                <c:pt idx="70">
                  <c:v>5.2698245340346198E-9</c:v>
                </c:pt>
                <c:pt idx="71">
                  <c:v>4.07721862473243E-7</c:v>
                </c:pt>
                <c:pt idx="72">
                  <c:v>2.1942259792579301E-9</c:v>
                </c:pt>
                <c:pt idx="73">
                  <c:v>2.85338382175879E-10</c:v>
                </c:pt>
                <c:pt idx="74">
                  <c:v>0.81716331440319601</c:v>
                </c:pt>
                <c:pt idx="75">
                  <c:v>0.99999982554635503</c:v>
                </c:pt>
                <c:pt idx="76">
                  <c:v>0.99999980509970698</c:v>
                </c:pt>
                <c:pt idx="77">
                  <c:v>0.32853851358666702</c:v>
                </c:pt>
                <c:pt idx="78">
                  <c:v>1.3453454543708199E-8</c:v>
                </c:pt>
                <c:pt idx="79">
                  <c:v>0.99999859437501604</c:v>
                </c:pt>
                <c:pt idx="80">
                  <c:v>0.99999996739826502</c:v>
                </c:pt>
                <c:pt idx="81">
                  <c:v>0.85425837364381996</c:v>
                </c:pt>
                <c:pt idx="82">
                  <c:v>0.99999598171848403</c:v>
                </c:pt>
                <c:pt idx="83">
                  <c:v>0.99999993489768901</c:v>
                </c:pt>
                <c:pt idx="84">
                  <c:v>0.99999990917897696</c:v>
                </c:pt>
                <c:pt idx="85">
                  <c:v>0.99999962753677696</c:v>
                </c:pt>
                <c:pt idx="86">
                  <c:v>0.99999902303625199</c:v>
                </c:pt>
                <c:pt idx="87">
                  <c:v>0.99999912789513801</c:v>
                </c:pt>
                <c:pt idx="88">
                  <c:v>0.99999996711170103</c:v>
                </c:pt>
                <c:pt idx="89">
                  <c:v>1.6261845978181099E-5</c:v>
                </c:pt>
                <c:pt idx="90">
                  <c:v>3.9028742882324299E-8</c:v>
                </c:pt>
                <c:pt idx="91">
                  <c:v>5.0489237230422597E-10</c:v>
                </c:pt>
                <c:pt idx="92">
                  <c:v>8.7752581427495894E-8</c:v>
                </c:pt>
                <c:pt idx="93">
                  <c:v>1.8533491757808401E-8</c:v>
                </c:pt>
                <c:pt idx="94">
                  <c:v>1.8322271914905399E-7</c:v>
                </c:pt>
                <c:pt idx="95">
                  <c:v>3.65245852505847E-8</c:v>
                </c:pt>
                <c:pt idx="96">
                  <c:v>1.1912567002325501E-8</c:v>
                </c:pt>
                <c:pt idx="97">
                  <c:v>4.7760294119971403E-7</c:v>
                </c:pt>
                <c:pt idx="98">
                  <c:v>2.93571236344099E-9</c:v>
                </c:pt>
                <c:pt idx="99">
                  <c:v>3.0850679029456598E-7</c:v>
                </c:pt>
                <c:pt idx="100">
                  <c:v>1.9486185965359402E-6</c:v>
                </c:pt>
                <c:pt idx="101">
                  <c:v>3.9710774109819002E-5</c:v>
                </c:pt>
                <c:pt idx="102">
                  <c:v>8.1139529758397298E-8</c:v>
                </c:pt>
                <c:pt idx="103">
                  <c:v>0.99999756439767595</c:v>
                </c:pt>
                <c:pt idx="104">
                  <c:v>0.99999977527026895</c:v>
                </c:pt>
                <c:pt idx="105">
                  <c:v>0.999999962137883</c:v>
                </c:pt>
                <c:pt idx="106">
                  <c:v>0.99999999110842497</c:v>
                </c:pt>
                <c:pt idx="107">
                  <c:v>3.3710628452873099E-9</c:v>
                </c:pt>
                <c:pt idx="108">
                  <c:v>7.21626548408485E-9</c:v>
                </c:pt>
                <c:pt idx="109">
                  <c:v>4.1967828625708298E-9</c:v>
                </c:pt>
                <c:pt idx="110">
                  <c:v>1.86639844615263E-9</c:v>
                </c:pt>
                <c:pt idx="111">
                  <c:v>1.61879400456893E-9</c:v>
                </c:pt>
                <c:pt idx="112">
                  <c:v>1.0548433319177001E-10</c:v>
                </c:pt>
                <c:pt idx="113">
                  <c:v>2.65596255649794E-8</c:v>
                </c:pt>
                <c:pt idx="114">
                  <c:v>1.00426643622307E-8</c:v>
                </c:pt>
                <c:pt idx="115">
                  <c:v>8.4177821145980002E-10</c:v>
                </c:pt>
                <c:pt idx="116">
                  <c:v>1.7305060514000401E-10</c:v>
                </c:pt>
                <c:pt idx="117">
                  <c:v>1.26426300650027E-8</c:v>
                </c:pt>
                <c:pt idx="118">
                  <c:v>2.0773883021589901E-8</c:v>
                </c:pt>
                <c:pt idx="119">
                  <c:v>1.6009482431234501E-10</c:v>
                </c:pt>
                <c:pt idx="120">
                  <c:v>5.9762822829177499E-8</c:v>
                </c:pt>
                <c:pt idx="121">
                  <c:v>2.8522293570582498E-9</c:v>
                </c:pt>
                <c:pt idx="122">
                  <c:v>4.9297797510752697E-9</c:v>
                </c:pt>
                <c:pt idx="123">
                  <c:v>8.7895357947573104E-10</c:v>
                </c:pt>
                <c:pt idx="124">
                  <c:v>1.1605392039703999E-9</c:v>
                </c:pt>
                <c:pt idx="125">
                  <c:v>4.60760704732989E-10</c:v>
                </c:pt>
                <c:pt idx="126">
                  <c:v>1.08778214708715E-11</c:v>
                </c:pt>
                <c:pt idx="127">
                  <c:v>5.1606488504473801E-8</c:v>
                </c:pt>
                <c:pt idx="128">
                  <c:v>1.3233093063355699E-9</c:v>
                </c:pt>
                <c:pt idx="129">
                  <c:v>7.4573151873189008E-9</c:v>
                </c:pt>
                <c:pt idx="130">
                  <c:v>7.7544804514086795E-10</c:v>
                </c:pt>
                <c:pt idx="131">
                  <c:v>2.7144702526783101E-8</c:v>
                </c:pt>
                <c:pt idx="132">
                  <c:v>1.3633870299368499E-9</c:v>
                </c:pt>
                <c:pt idx="133">
                  <c:v>1.13171066506961E-8</c:v>
                </c:pt>
                <c:pt idx="134">
                  <c:v>1.02091620131781E-9</c:v>
                </c:pt>
                <c:pt idx="135">
                  <c:v>2.9741287765686502E-7</c:v>
                </c:pt>
                <c:pt idx="136">
                  <c:v>3.5798908268477701E-6</c:v>
                </c:pt>
                <c:pt idx="137">
                  <c:v>0.90546596873264495</c:v>
                </c:pt>
                <c:pt idx="138">
                  <c:v>0.54618198013517705</c:v>
                </c:pt>
                <c:pt idx="139">
                  <c:v>0.999998888992776</c:v>
                </c:pt>
                <c:pt idx="140">
                  <c:v>7.6970564078245403E-7</c:v>
                </c:pt>
                <c:pt idx="141">
                  <c:v>7.6706794657412704E-8</c:v>
                </c:pt>
                <c:pt idx="142">
                  <c:v>3.3058358521230101E-9</c:v>
                </c:pt>
                <c:pt idx="143">
                  <c:v>1.4430221104355601E-8</c:v>
                </c:pt>
                <c:pt idx="144">
                  <c:v>8.5679123635222097E-9</c:v>
                </c:pt>
                <c:pt idx="145">
                  <c:v>1.2478875212644799E-8</c:v>
                </c:pt>
                <c:pt idx="146">
                  <c:v>1.43454072303387E-9</c:v>
                </c:pt>
                <c:pt idx="147">
                  <c:v>4.9112856798343204E-9</c:v>
                </c:pt>
                <c:pt idx="148">
                  <c:v>3.88590913049277E-9</c:v>
                </c:pt>
                <c:pt idx="149">
                  <c:v>4.6704616847436003E-10</c:v>
                </c:pt>
                <c:pt idx="150">
                  <c:v>1.0927859521648899E-9</c:v>
                </c:pt>
                <c:pt idx="151">
                  <c:v>3.68229530239305E-8</c:v>
                </c:pt>
                <c:pt idx="152">
                  <c:v>1.9693298411776702E-8</c:v>
                </c:pt>
                <c:pt idx="153">
                  <c:v>1.29319059627431E-8</c:v>
                </c:pt>
                <c:pt idx="154">
                  <c:v>1.39076191181181E-9</c:v>
                </c:pt>
                <c:pt idx="155">
                  <c:v>9.4276357777265095E-8</c:v>
                </c:pt>
                <c:pt idx="156">
                  <c:v>5.9599937002539395E-11</c:v>
                </c:pt>
                <c:pt idx="157">
                  <c:v>1.4132676274448201E-10</c:v>
                </c:pt>
                <c:pt idx="158">
                  <c:v>7.6009596760008303E-11</c:v>
                </c:pt>
                <c:pt idx="159">
                  <c:v>1.8381475936499201E-8</c:v>
                </c:pt>
                <c:pt idx="160">
                  <c:v>3.3966085949675298E-9</c:v>
                </c:pt>
                <c:pt idx="161">
                  <c:v>5.5626782841800398E-10</c:v>
                </c:pt>
                <c:pt idx="162">
                  <c:v>1.16866347262835E-8</c:v>
                </c:pt>
                <c:pt idx="163">
                  <c:v>2.52926983530092E-8</c:v>
                </c:pt>
                <c:pt idx="164">
                  <c:v>3.1638823582547E-9</c:v>
                </c:pt>
                <c:pt idx="165">
                  <c:v>9.9289067360445809E-10</c:v>
                </c:pt>
                <c:pt idx="166">
                  <c:v>6.7174995173129697E-11</c:v>
                </c:pt>
                <c:pt idx="167">
                  <c:v>2.09155180405357E-10</c:v>
                </c:pt>
                <c:pt idx="168">
                  <c:v>1.0244759674246E-9</c:v>
                </c:pt>
                <c:pt idx="169">
                  <c:v>1.21613411689759E-8</c:v>
                </c:pt>
                <c:pt idx="170">
                  <c:v>1.28847144414888E-8</c:v>
                </c:pt>
                <c:pt idx="171">
                  <c:v>6.2142026985450302E-9</c:v>
                </c:pt>
                <c:pt idx="172">
                  <c:v>4.9016271205274002E-11</c:v>
                </c:pt>
                <c:pt idx="173">
                  <c:v>2.34244726273567E-9</c:v>
                </c:pt>
                <c:pt idx="174">
                  <c:v>3.3989455707740198E-9</c:v>
                </c:pt>
                <c:pt idx="175">
                  <c:v>1.55065917511475E-5</c:v>
                </c:pt>
                <c:pt idx="176">
                  <c:v>1.22270405372295E-7</c:v>
                </c:pt>
                <c:pt idx="177">
                  <c:v>0.55110713815527601</c:v>
                </c:pt>
                <c:pt idx="178">
                  <c:v>0.99999809731480005</c:v>
                </c:pt>
                <c:pt idx="179">
                  <c:v>0.62957489639946795</c:v>
                </c:pt>
                <c:pt idx="180">
                  <c:v>0.681700422898606</c:v>
                </c:pt>
                <c:pt idx="181">
                  <c:v>0.990005811730573</c:v>
                </c:pt>
                <c:pt idx="182">
                  <c:v>0.94407231430823202</c:v>
                </c:pt>
                <c:pt idx="183">
                  <c:v>0.99999644296103596</c:v>
                </c:pt>
                <c:pt idx="184">
                  <c:v>0.99999903566292303</c:v>
                </c:pt>
                <c:pt idx="185">
                  <c:v>0.99999432460791104</c:v>
                </c:pt>
                <c:pt idx="186">
                  <c:v>0.85154842119821195</c:v>
                </c:pt>
                <c:pt idx="187">
                  <c:v>1.12347326940394E-7</c:v>
                </c:pt>
                <c:pt idx="188">
                  <c:v>6.0965020194384794E-8</c:v>
                </c:pt>
                <c:pt idx="189">
                  <c:v>2.2353664703206199E-8</c:v>
                </c:pt>
                <c:pt idx="190">
                  <c:v>5.8820181503283598E-10</c:v>
                </c:pt>
                <c:pt idx="191">
                  <c:v>4.6102707342991101E-7</c:v>
                </c:pt>
                <c:pt idx="192">
                  <c:v>4.18956909919681E-8</c:v>
                </c:pt>
                <c:pt idx="193">
                  <c:v>0.60527627153586205</c:v>
                </c:pt>
                <c:pt idx="194">
                  <c:v>6.9521811276332003E-5</c:v>
                </c:pt>
                <c:pt idx="195">
                  <c:v>5.6528089152228801E-8</c:v>
                </c:pt>
                <c:pt idx="196">
                  <c:v>5.8462627537914999E-8</c:v>
                </c:pt>
                <c:pt idx="197">
                  <c:v>6.1256261902501701E-7</c:v>
                </c:pt>
                <c:pt idx="198">
                  <c:v>0.99999972561454398</c:v>
                </c:pt>
                <c:pt idx="199">
                  <c:v>0.99999981602851595</c:v>
                </c:pt>
                <c:pt idx="200">
                  <c:v>0.71976245241791603</c:v>
                </c:pt>
                <c:pt idx="201">
                  <c:v>0.67334397814820002</c:v>
                </c:pt>
                <c:pt idx="202">
                  <c:v>0.49258217509131302</c:v>
                </c:pt>
                <c:pt idx="203">
                  <c:v>0.33194519202751299</c:v>
                </c:pt>
                <c:pt idx="204">
                  <c:v>1.9282933606318499E-7</c:v>
                </c:pt>
                <c:pt idx="205">
                  <c:v>1.4327303666774201E-9</c:v>
                </c:pt>
                <c:pt idx="206">
                  <c:v>2.6158688851133701E-8</c:v>
                </c:pt>
                <c:pt idx="207">
                  <c:v>8.5599397284864695E-7</c:v>
                </c:pt>
                <c:pt idx="208">
                  <c:v>0.99999705865446897</c:v>
                </c:pt>
                <c:pt idx="209">
                  <c:v>0.99999563101543698</c:v>
                </c:pt>
                <c:pt idx="210">
                  <c:v>1.5115160704643099E-7</c:v>
                </c:pt>
                <c:pt idx="211">
                  <c:v>5.9831021842924796E-8</c:v>
                </c:pt>
                <c:pt idx="212">
                  <c:v>4.0350541225021599E-8</c:v>
                </c:pt>
                <c:pt idx="213">
                  <c:v>3.9020326195610498E-10</c:v>
                </c:pt>
                <c:pt idx="214">
                  <c:v>6.3315227222812703E-11</c:v>
                </c:pt>
                <c:pt idx="215">
                  <c:v>1.78371037630259E-8</c:v>
                </c:pt>
                <c:pt idx="216">
                  <c:v>1.11462044306481E-9</c:v>
                </c:pt>
                <c:pt idx="217">
                  <c:v>2.5194519492052898E-10</c:v>
                </c:pt>
                <c:pt idx="218">
                  <c:v>1.08532310700846E-8</c:v>
                </c:pt>
                <c:pt idx="219">
                  <c:v>2.4396002252279699E-7</c:v>
                </c:pt>
                <c:pt idx="220">
                  <c:v>4.6319606173754098E-9</c:v>
                </c:pt>
                <c:pt idx="221">
                  <c:v>7.8919462693445904E-8</c:v>
                </c:pt>
                <c:pt idx="222">
                  <c:v>5.8684806335800597E-8</c:v>
                </c:pt>
                <c:pt idx="223">
                  <c:v>5.3636405384413103E-8</c:v>
                </c:pt>
                <c:pt idx="224">
                  <c:v>3.5261182289926301E-10</c:v>
                </c:pt>
                <c:pt idx="225">
                  <c:v>7.4237175911660798E-8</c:v>
                </c:pt>
                <c:pt idx="226">
                  <c:v>2.8230150233611101E-9</c:v>
                </c:pt>
                <c:pt idx="227">
                  <c:v>3.3264025552884898E-10</c:v>
                </c:pt>
                <c:pt idx="228">
                  <c:v>1.0183486308100301E-9</c:v>
                </c:pt>
                <c:pt idx="229">
                  <c:v>4.3422424969968602E-8</c:v>
                </c:pt>
                <c:pt idx="230">
                  <c:v>8.0458068631753998E-10</c:v>
                </c:pt>
                <c:pt idx="231">
                  <c:v>1.0847021014283299E-8</c:v>
                </c:pt>
                <c:pt idx="232">
                  <c:v>3.9354435593449002E-9</c:v>
                </c:pt>
                <c:pt idx="233">
                  <c:v>2.56579533563983E-9</c:v>
                </c:pt>
                <c:pt idx="234">
                  <c:v>7.4904411457673298E-10</c:v>
                </c:pt>
                <c:pt idx="235">
                  <c:v>2.1290439929746098E-9</c:v>
                </c:pt>
                <c:pt idx="236">
                  <c:v>6.7697959791557098E-10</c:v>
                </c:pt>
                <c:pt idx="237">
                  <c:v>5.9163341493168405E-11</c:v>
                </c:pt>
                <c:pt idx="238">
                  <c:v>4.37572020020978E-8</c:v>
                </c:pt>
                <c:pt idx="239">
                  <c:v>2.1469117926222298E-8</c:v>
                </c:pt>
                <c:pt idx="240">
                  <c:v>4.3479591550959203E-9</c:v>
                </c:pt>
                <c:pt idx="241">
                  <c:v>9.4777174314823806E-10</c:v>
                </c:pt>
                <c:pt idx="242">
                  <c:v>1.29177285346262E-8</c:v>
                </c:pt>
                <c:pt idx="243">
                  <c:v>2.0767716523067501E-9</c:v>
                </c:pt>
                <c:pt idx="244">
                  <c:v>7.1166691366409997E-9</c:v>
                </c:pt>
                <c:pt idx="245">
                  <c:v>6.50361505115636E-9</c:v>
                </c:pt>
                <c:pt idx="246">
                  <c:v>2.2566067121142101E-9</c:v>
                </c:pt>
                <c:pt idx="247">
                  <c:v>4.94796580068916E-11</c:v>
                </c:pt>
                <c:pt idx="248">
                  <c:v>8.1576653751338293E-9</c:v>
                </c:pt>
                <c:pt idx="249">
                  <c:v>2.2159883803761101E-9</c:v>
                </c:pt>
                <c:pt idx="250">
                  <c:v>1.9248691154733798E-9</c:v>
                </c:pt>
                <c:pt idx="251">
                  <c:v>1.1372260709384101E-11</c:v>
                </c:pt>
                <c:pt idx="252">
                  <c:v>1.43425412886846E-9</c:v>
                </c:pt>
                <c:pt idx="253">
                  <c:v>8.3174737377801293E-12</c:v>
                </c:pt>
                <c:pt idx="254">
                  <c:v>5.7420587959240201E-11</c:v>
                </c:pt>
                <c:pt idx="255">
                  <c:v>6.7379172122326999E-9</c:v>
                </c:pt>
                <c:pt idx="256">
                  <c:v>1.7773747392486299E-9</c:v>
                </c:pt>
                <c:pt idx="257">
                  <c:v>2.9053296740749699E-8</c:v>
                </c:pt>
                <c:pt idx="258">
                  <c:v>2.9025356350226999E-8</c:v>
                </c:pt>
                <c:pt idx="259">
                  <c:v>1.4318705378903401E-10</c:v>
                </c:pt>
                <c:pt idx="260">
                  <c:v>8.3232343497445395E-10</c:v>
                </c:pt>
                <c:pt idx="261">
                  <c:v>3.24699599321469E-9</c:v>
                </c:pt>
                <c:pt idx="262">
                  <c:v>2.7735372069683598E-10</c:v>
                </c:pt>
                <c:pt idx="263">
                  <c:v>7.2675209133481696E-8</c:v>
                </c:pt>
                <c:pt idx="264">
                  <c:v>8.07340909319937E-11</c:v>
                </c:pt>
                <c:pt idx="265">
                  <c:v>1.9608695667673099E-9</c:v>
                </c:pt>
                <c:pt idx="266">
                  <c:v>1.2898203518375699E-8</c:v>
                </c:pt>
                <c:pt idx="267">
                  <c:v>5.3248896338039298E-8</c:v>
                </c:pt>
                <c:pt idx="268">
                  <c:v>3.0252848774566801E-10</c:v>
                </c:pt>
                <c:pt idx="269">
                  <c:v>1.9991005859108899E-9</c:v>
                </c:pt>
                <c:pt idx="270">
                  <c:v>7.8531167030164004E-10</c:v>
                </c:pt>
                <c:pt idx="271">
                  <c:v>9.7120553354430694E-10</c:v>
                </c:pt>
                <c:pt idx="272">
                  <c:v>2.2505330284441598E-9</c:v>
                </c:pt>
                <c:pt idx="273">
                  <c:v>8.6538621187594101E-10</c:v>
                </c:pt>
                <c:pt idx="274">
                  <c:v>3.6442682559325899E-9</c:v>
                </c:pt>
                <c:pt idx="275">
                  <c:v>3.3196426609349501E-10</c:v>
                </c:pt>
                <c:pt idx="276">
                  <c:v>6.1278296882543099E-8</c:v>
                </c:pt>
                <c:pt idx="277">
                  <c:v>5.9515861092947303E-10</c:v>
                </c:pt>
                <c:pt idx="278">
                  <c:v>3.07867569424405E-10</c:v>
                </c:pt>
                <c:pt idx="279">
                  <c:v>2.0215274185032198E-9</c:v>
                </c:pt>
                <c:pt idx="280">
                  <c:v>4.06464697630179E-10</c:v>
                </c:pt>
                <c:pt idx="281">
                  <c:v>8.2724022395329403E-10</c:v>
                </c:pt>
                <c:pt idx="282">
                  <c:v>5.83450200155065E-9</c:v>
                </c:pt>
                <c:pt idx="283">
                  <c:v>2.7793459435107299E-8</c:v>
                </c:pt>
                <c:pt idx="284">
                  <c:v>1.30290079718504E-9</c:v>
                </c:pt>
                <c:pt idx="285">
                  <c:v>6.3328482935466197E-9</c:v>
                </c:pt>
                <c:pt idx="286">
                  <c:v>1.3044346725720201E-8</c:v>
                </c:pt>
                <c:pt idx="287">
                  <c:v>7.9610878699619494E-8</c:v>
                </c:pt>
                <c:pt idx="288">
                  <c:v>3.4773655508018199E-9</c:v>
                </c:pt>
                <c:pt idx="289">
                  <c:v>1.7020482134332902E-8</c:v>
                </c:pt>
                <c:pt idx="290">
                  <c:v>2.5702730158916499E-8</c:v>
                </c:pt>
                <c:pt idx="291">
                  <c:v>2.31744608320912E-9</c:v>
                </c:pt>
                <c:pt idx="292">
                  <c:v>2.6750991816513202E-9</c:v>
                </c:pt>
                <c:pt idx="293">
                  <c:v>1.9574411054663102E-8</c:v>
                </c:pt>
                <c:pt idx="294">
                  <c:v>4.5063176486716303E-8</c:v>
                </c:pt>
                <c:pt idx="295">
                  <c:v>9.8994494042972802E-9</c:v>
                </c:pt>
                <c:pt idx="296">
                  <c:v>0.999999861856533</c:v>
                </c:pt>
                <c:pt idx="297">
                  <c:v>0.99999657128425801</c:v>
                </c:pt>
                <c:pt idx="298">
                  <c:v>0.99999703061760503</c:v>
                </c:pt>
                <c:pt idx="299">
                  <c:v>0.99999970215887501</c:v>
                </c:pt>
                <c:pt idx="300">
                  <c:v>0.99999972317999697</c:v>
                </c:pt>
                <c:pt idx="301">
                  <c:v>0.99999960260769505</c:v>
                </c:pt>
                <c:pt idx="302">
                  <c:v>0.99999784853192297</c:v>
                </c:pt>
                <c:pt idx="303">
                  <c:v>0.99999994208898302</c:v>
                </c:pt>
                <c:pt idx="304">
                  <c:v>0.99999569682852696</c:v>
                </c:pt>
                <c:pt idx="305">
                  <c:v>0.99993257766216603</c:v>
                </c:pt>
                <c:pt idx="306">
                  <c:v>1.557632602592E-10</c:v>
                </c:pt>
                <c:pt idx="307">
                  <c:v>1.46655751651647E-8</c:v>
                </c:pt>
                <c:pt idx="308">
                  <c:v>1.7884567057071899E-9</c:v>
                </c:pt>
                <c:pt idx="309">
                  <c:v>8.9757969443134801E-9</c:v>
                </c:pt>
                <c:pt idx="310">
                  <c:v>1.9916891191734199E-9</c:v>
                </c:pt>
                <c:pt idx="311">
                  <c:v>2.3338511975329298E-9</c:v>
                </c:pt>
                <c:pt idx="312">
                  <c:v>3.0075029756139801E-9</c:v>
                </c:pt>
                <c:pt idx="313">
                  <c:v>1.7789009864600501E-8</c:v>
                </c:pt>
                <c:pt idx="314">
                  <c:v>2.2833670816557198E-9</c:v>
                </c:pt>
                <c:pt idx="315">
                  <c:v>7.8463657380333904E-10</c:v>
                </c:pt>
                <c:pt idx="316">
                  <c:v>1.5027197976644699E-9</c:v>
                </c:pt>
                <c:pt idx="317">
                  <c:v>9.9994458576789794E-11</c:v>
                </c:pt>
                <c:pt idx="318">
                  <c:v>1.44284764500932E-9</c:v>
                </c:pt>
                <c:pt idx="319">
                  <c:v>6.6389239704077202E-10</c:v>
                </c:pt>
                <c:pt idx="320">
                  <c:v>1.08890447854275E-8</c:v>
                </c:pt>
                <c:pt idx="321">
                  <c:v>1.13583004592766E-9</c:v>
                </c:pt>
                <c:pt idx="322">
                  <c:v>1.21020029508906E-9</c:v>
                </c:pt>
                <c:pt idx="323">
                  <c:v>4.7310121706046202E-10</c:v>
                </c:pt>
                <c:pt idx="324">
                  <c:v>1.6488946832684999E-8</c:v>
                </c:pt>
                <c:pt idx="325">
                  <c:v>4.22212373871543E-11</c:v>
                </c:pt>
                <c:pt idx="326">
                  <c:v>1.8220560278664599E-8</c:v>
                </c:pt>
                <c:pt idx="327">
                  <c:v>0.18420817442305201</c:v>
                </c:pt>
                <c:pt idx="328">
                  <c:v>0.73607230797524004</c:v>
                </c:pt>
                <c:pt idx="329">
                  <c:v>0.99999908976350704</c:v>
                </c:pt>
                <c:pt idx="330">
                  <c:v>0.99999440385341498</c:v>
                </c:pt>
                <c:pt idx="331">
                  <c:v>0.99999952472559495</c:v>
                </c:pt>
                <c:pt idx="332">
                  <c:v>0.99999998912531196</c:v>
                </c:pt>
                <c:pt idx="333">
                  <c:v>0.99999957571616904</c:v>
                </c:pt>
                <c:pt idx="334">
                  <c:v>0.99999995955158705</c:v>
                </c:pt>
                <c:pt idx="335">
                  <c:v>0.99999993843124801</c:v>
                </c:pt>
                <c:pt idx="336">
                  <c:v>0.833686138624677</c:v>
                </c:pt>
                <c:pt idx="337">
                  <c:v>1.38224865157023E-9</c:v>
                </c:pt>
                <c:pt idx="338">
                  <c:v>4.0666782058868198E-7</c:v>
                </c:pt>
                <c:pt idx="339">
                  <c:v>1.2417849657422699E-6</c:v>
                </c:pt>
                <c:pt idx="340">
                  <c:v>0.173038203842729</c:v>
                </c:pt>
                <c:pt idx="341">
                  <c:v>1.3534902941628001E-8</c:v>
                </c:pt>
                <c:pt idx="342">
                  <c:v>1.1230101480074101E-9</c:v>
                </c:pt>
                <c:pt idx="343">
                  <c:v>2.4832828655372702E-10</c:v>
                </c:pt>
                <c:pt idx="344">
                  <c:v>4.7501400095722198E-11</c:v>
                </c:pt>
                <c:pt idx="345">
                  <c:v>7.5559838176476094E-11</c:v>
                </c:pt>
                <c:pt idx="346">
                  <c:v>3.1933236117655101E-8</c:v>
                </c:pt>
                <c:pt idx="347">
                  <c:v>1.2818379739821E-8</c:v>
                </c:pt>
                <c:pt idx="348">
                  <c:v>0.51711739857574601</c:v>
                </c:pt>
                <c:pt idx="349">
                  <c:v>0.51149092539456398</c:v>
                </c:pt>
                <c:pt idx="350">
                  <c:v>0.38964290022526898</c:v>
                </c:pt>
                <c:pt idx="351">
                  <c:v>0.13993663693928701</c:v>
                </c:pt>
                <c:pt idx="352">
                  <c:v>0.99572325914343796</c:v>
                </c:pt>
                <c:pt idx="353">
                  <c:v>6.0869479937426098E-8</c:v>
                </c:pt>
                <c:pt idx="354">
                  <c:v>2.1335383955954401E-8</c:v>
                </c:pt>
                <c:pt idx="355">
                  <c:v>6.3488172114661799E-8</c:v>
                </c:pt>
                <c:pt idx="356">
                  <c:v>2.39501552663667E-7</c:v>
                </c:pt>
                <c:pt idx="357">
                  <c:v>1.9628158463760999E-7</c:v>
                </c:pt>
                <c:pt idx="358">
                  <c:v>9.6810844400033101E-10</c:v>
                </c:pt>
                <c:pt idx="359">
                  <c:v>1.79878970368485E-9</c:v>
                </c:pt>
                <c:pt idx="360">
                  <c:v>1.12210114730128E-7</c:v>
                </c:pt>
                <c:pt idx="361">
                  <c:v>1.40203213073396E-9</c:v>
                </c:pt>
                <c:pt idx="362">
                  <c:v>2.2269964107259501E-10</c:v>
                </c:pt>
                <c:pt idx="363">
                  <c:v>2.5836795163383499E-8</c:v>
                </c:pt>
                <c:pt idx="364">
                  <c:v>9.6087135144020498E-9</c:v>
                </c:pt>
                <c:pt idx="365">
                  <c:v>8.6534999109694E-10</c:v>
                </c:pt>
                <c:pt idx="366">
                  <c:v>5.0586670382683097E-9</c:v>
                </c:pt>
                <c:pt idx="367">
                  <c:v>3.7021336632928199E-10</c:v>
                </c:pt>
                <c:pt idx="368">
                  <c:v>1.3270964940947699E-10</c:v>
                </c:pt>
                <c:pt idx="369">
                  <c:v>6.0465670830745703E-10</c:v>
                </c:pt>
                <c:pt idx="370">
                  <c:v>9.9890015679909196E-8</c:v>
                </c:pt>
                <c:pt idx="371">
                  <c:v>5.9906044554534398E-9</c:v>
                </c:pt>
                <c:pt idx="372">
                  <c:v>1.5503449254200799E-9</c:v>
                </c:pt>
                <c:pt idx="373">
                  <c:v>1.24376156791229E-9</c:v>
                </c:pt>
                <c:pt idx="374">
                  <c:v>2.9492073514169698E-7</c:v>
                </c:pt>
                <c:pt idx="375">
                  <c:v>1.6741469915274701E-8</c:v>
                </c:pt>
                <c:pt idx="376">
                  <c:v>3.86685896988071E-9</c:v>
                </c:pt>
                <c:pt idx="377">
                  <c:v>4.3033010946830498E-10</c:v>
                </c:pt>
                <c:pt idx="378">
                  <c:v>8.6069095399072097E-8</c:v>
                </c:pt>
                <c:pt idx="379">
                  <c:v>1.12614216209643E-7</c:v>
                </c:pt>
                <c:pt idx="380">
                  <c:v>2.79536866865981E-8</c:v>
                </c:pt>
                <c:pt idx="381">
                  <c:v>5.5879802988968402E-6</c:v>
                </c:pt>
                <c:pt idx="382">
                  <c:v>1.5125740973538399E-8</c:v>
                </c:pt>
                <c:pt idx="383">
                  <c:v>7.9020365386171902E-9</c:v>
                </c:pt>
                <c:pt idx="384">
                  <c:v>4.0751960046956302E-9</c:v>
                </c:pt>
                <c:pt idx="385">
                  <c:v>3.7575599507859804E-9</c:v>
                </c:pt>
                <c:pt idx="386">
                  <c:v>1.0018268377787701E-9</c:v>
                </c:pt>
                <c:pt idx="387">
                  <c:v>8.8981220271179297E-10</c:v>
                </c:pt>
                <c:pt idx="388">
                  <c:v>4.3876987622966001E-10</c:v>
                </c:pt>
                <c:pt idx="389">
                  <c:v>1.9046704649747901E-10</c:v>
                </c:pt>
                <c:pt idx="390">
                  <c:v>9.7931888506327802E-9</c:v>
                </c:pt>
                <c:pt idx="391">
                  <c:v>8.2721049368245898E-10</c:v>
                </c:pt>
                <c:pt idx="392">
                  <c:v>2.1319013682573301E-10</c:v>
                </c:pt>
                <c:pt idx="393">
                  <c:v>3.1478252002057699E-11</c:v>
                </c:pt>
                <c:pt idx="394">
                  <c:v>5.1919372435584304E-9</c:v>
                </c:pt>
                <c:pt idx="395">
                  <c:v>2.8097287625137201E-11</c:v>
                </c:pt>
                <c:pt idx="396">
                  <c:v>2.1339183880260199E-11</c:v>
                </c:pt>
                <c:pt idx="397">
                  <c:v>1.61897840190372E-9</c:v>
                </c:pt>
                <c:pt idx="398">
                  <c:v>7.5683226409062102E-10</c:v>
                </c:pt>
                <c:pt idx="399">
                  <c:v>5.46797360353176E-8</c:v>
                </c:pt>
                <c:pt idx="400">
                  <c:v>2.9132281178802502E-10</c:v>
                </c:pt>
                <c:pt idx="401">
                  <c:v>6.7032729048363297E-9</c:v>
                </c:pt>
                <c:pt idx="402">
                  <c:v>5.8039592935746E-10</c:v>
                </c:pt>
                <c:pt idx="403">
                  <c:v>1.04159040806738E-8</c:v>
                </c:pt>
                <c:pt idx="404">
                  <c:v>1.55994054048662E-9</c:v>
                </c:pt>
                <c:pt idx="405">
                  <c:v>5.2180884705305505E-10</c:v>
                </c:pt>
                <c:pt idx="406">
                  <c:v>9.1925756056001604E-9</c:v>
                </c:pt>
                <c:pt idx="407">
                  <c:v>3.5223018643974801E-9</c:v>
                </c:pt>
                <c:pt idx="408">
                  <c:v>7.6097960116527393E-9</c:v>
                </c:pt>
                <c:pt idx="409">
                  <c:v>2.14418997646851E-10</c:v>
                </c:pt>
                <c:pt idx="410">
                  <c:v>1.7904225500101001E-11</c:v>
                </c:pt>
                <c:pt idx="411">
                  <c:v>1.50747903327806E-9</c:v>
                </c:pt>
                <c:pt idx="412">
                  <c:v>1.13672253502727E-8</c:v>
                </c:pt>
                <c:pt idx="413">
                  <c:v>2.21551283103485E-9</c:v>
                </c:pt>
                <c:pt idx="414">
                  <c:v>2.57423505100155E-8</c:v>
                </c:pt>
                <c:pt idx="415">
                  <c:v>1.03420444059349E-9</c:v>
                </c:pt>
                <c:pt idx="416">
                  <c:v>3.8516031828047501E-10</c:v>
                </c:pt>
                <c:pt idx="417">
                  <c:v>1.8109375319833999E-7</c:v>
                </c:pt>
                <c:pt idx="418">
                  <c:v>5.4565733611325004E-10</c:v>
                </c:pt>
                <c:pt idx="419">
                  <c:v>7.5387039581481092E-9</c:v>
                </c:pt>
                <c:pt idx="420">
                  <c:v>1.70777597766491E-10</c:v>
                </c:pt>
                <c:pt idx="421">
                  <c:v>1.06795304273468E-10</c:v>
                </c:pt>
                <c:pt idx="422">
                  <c:v>4.93649149878224E-10</c:v>
                </c:pt>
                <c:pt idx="423">
                  <c:v>1.7755258211779E-9</c:v>
                </c:pt>
                <c:pt idx="424">
                  <c:v>1.3711402584812801E-8</c:v>
                </c:pt>
                <c:pt idx="425">
                  <c:v>8.8194080014678403E-10</c:v>
                </c:pt>
                <c:pt idx="426">
                  <c:v>3.4454120258927899E-9</c:v>
                </c:pt>
                <c:pt idx="427">
                  <c:v>1.8044381402937699E-9</c:v>
                </c:pt>
                <c:pt idx="428">
                  <c:v>7.5684267193844192E-9</c:v>
                </c:pt>
                <c:pt idx="429">
                  <c:v>1.82051011535035E-9</c:v>
                </c:pt>
                <c:pt idx="430">
                  <c:v>5.7423080490424605E-10</c:v>
                </c:pt>
                <c:pt idx="431">
                  <c:v>2.3210047091095101E-10</c:v>
                </c:pt>
                <c:pt idx="432">
                  <c:v>5.9737398391550498E-8</c:v>
                </c:pt>
                <c:pt idx="433">
                  <c:v>1.65750645019131E-9</c:v>
                </c:pt>
                <c:pt idx="434">
                  <c:v>3.8504222599789299E-7</c:v>
                </c:pt>
                <c:pt idx="435">
                  <c:v>1.21769381776261E-5</c:v>
                </c:pt>
                <c:pt idx="436">
                  <c:v>0.999990819002612</c:v>
                </c:pt>
                <c:pt idx="437">
                  <c:v>0.99999896609427597</c:v>
                </c:pt>
                <c:pt idx="438">
                  <c:v>0.99999944708611199</c:v>
                </c:pt>
                <c:pt idx="439">
                  <c:v>0.99999811171103703</c:v>
                </c:pt>
                <c:pt idx="440">
                  <c:v>0.99999985702403604</c:v>
                </c:pt>
                <c:pt idx="441">
                  <c:v>0.99999888320264296</c:v>
                </c:pt>
                <c:pt idx="442">
                  <c:v>0.99999991547877998</c:v>
                </c:pt>
                <c:pt idx="443">
                  <c:v>0.99999994260428704</c:v>
                </c:pt>
                <c:pt idx="444">
                  <c:v>0.99999950615560496</c:v>
                </c:pt>
                <c:pt idx="445">
                  <c:v>0.899464884108227</c:v>
                </c:pt>
                <c:pt idx="446">
                  <c:v>1.82006139917408E-10</c:v>
                </c:pt>
                <c:pt idx="447">
                  <c:v>1.08272247586042E-8</c:v>
                </c:pt>
                <c:pt idx="448">
                  <c:v>1.4395636299804101E-9</c:v>
                </c:pt>
                <c:pt idx="449">
                  <c:v>4.4164842382040202E-10</c:v>
                </c:pt>
                <c:pt idx="450">
                  <c:v>3.3975031873204802E-11</c:v>
                </c:pt>
                <c:pt idx="451">
                  <c:v>1.88035949295004E-10</c:v>
                </c:pt>
                <c:pt idx="452">
                  <c:v>5.4083801751299198E-10</c:v>
                </c:pt>
                <c:pt idx="453">
                  <c:v>1.0278836720693499E-8</c:v>
                </c:pt>
                <c:pt idx="454">
                  <c:v>3.81034043341257E-10</c:v>
                </c:pt>
                <c:pt idx="455">
                  <c:v>2.38112590490108E-10</c:v>
                </c:pt>
                <c:pt idx="456">
                  <c:v>1.4628060845951901E-9</c:v>
                </c:pt>
                <c:pt idx="457">
                  <c:v>4.5891248885273299E-9</c:v>
                </c:pt>
                <c:pt idx="458">
                  <c:v>2.4390507252378698E-9</c:v>
                </c:pt>
                <c:pt idx="459">
                  <c:v>1.24517052725522E-8</c:v>
                </c:pt>
                <c:pt idx="460">
                  <c:v>3.6884512967895298E-11</c:v>
                </c:pt>
                <c:pt idx="461">
                  <c:v>0.99985356099400902</c:v>
                </c:pt>
                <c:pt idx="462">
                  <c:v>0.99908492780804103</c:v>
                </c:pt>
                <c:pt idx="463">
                  <c:v>0.99999992370416402</c:v>
                </c:pt>
                <c:pt idx="464">
                  <c:v>0.99999993926733899</c:v>
                </c:pt>
                <c:pt idx="465">
                  <c:v>0.999999937661746</c:v>
                </c:pt>
                <c:pt idx="466">
                  <c:v>0.999999905762882</c:v>
                </c:pt>
                <c:pt idx="467">
                  <c:v>0.999999220041625</c:v>
                </c:pt>
                <c:pt idx="468">
                  <c:v>0.999999361340284</c:v>
                </c:pt>
                <c:pt idx="469">
                  <c:v>0.999999918016795</c:v>
                </c:pt>
                <c:pt idx="470">
                  <c:v>0.99999997503788796</c:v>
                </c:pt>
                <c:pt idx="471">
                  <c:v>0.99999982499491802</c:v>
                </c:pt>
                <c:pt idx="472">
                  <c:v>0.99999992004652505</c:v>
                </c:pt>
                <c:pt idx="473">
                  <c:v>0.999999949229461</c:v>
                </c:pt>
                <c:pt idx="474">
                  <c:v>0.99999999500548797</c:v>
                </c:pt>
                <c:pt idx="475">
                  <c:v>0.99999897218087197</c:v>
                </c:pt>
                <c:pt idx="476">
                  <c:v>0.999999993912421</c:v>
                </c:pt>
                <c:pt idx="477">
                  <c:v>0.99999994965767502</c:v>
                </c:pt>
                <c:pt idx="478">
                  <c:v>0.99999389510752601</c:v>
                </c:pt>
                <c:pt idx="479">
                  <c:v>0.999999651017076</c:v>
                </c:pt>
                <c:pt idx="480">
                  <c:v>0.99999953285301602</c:v>
                </c:pt>
                <c:pt idx="481">
                  <c:v>0.92092766024436601</c:v>
                </c:pt>
                <c:pt idx="482">
                  <c:v>1.0127252637979901E-5</c:v>
                </c:pt>
                <c:pt idx="483">
                  <c:v>0.99999007330342204</c:v>
                </c:pt>
                <c:pt idx="484">
                  <c:v>0.99999994373050405</c:v>
                </c:pt>
                <c:pt idx="485">
                  <c:v>0.99999982698831802</c:v>
                </c:pt>
                <c:pt idx="486">
                  <c:v>0.99999459106243205</c:v>
                </c:pt>
                <c:pt idx="487">
                  <c:v>3.0182335966852198E-9</c:v>
                </c:pt>
                <c:pt idx="488">
                  <c:v>9.9054884270725095E-10</c:v>
                </c:pt>
                <c:pt idx="489">
                  <c:v>9.1503025712708603E-8</c:v>
                </c:pt>
                <c:pt idx="490">
                  <c:v>0.99425129304094195</c:v>
                </c:pt>
                <c:pt idx="491">
                  <c:v>0.99999999573963505</c:v>
                </c:pt>
                <c:pt idx="492">
                  <c:v>0.999999940885828</c:v>
                </c:pt>
                <c:pt idx="493">
                  <c:v>0.99999982451129898</c:v>
                </c:pt>
                <c:pt idx="494">
                  <c:v>0.99999890171399597</c:v>
                </c:pt>
                <c:pt idx="495">
                  <c:v>0.99999999429991604</c:v>
                </c:pt>
                <c:pt idx="496">
                  <c:v>0.99999987158262105</c:v>
                </c:pt>
                <c:pt idx="497">
                  <c:v>0.99999015586933604</c:v>
                </c:pt>
                <c:pt idx="498">
                  <c:v>0.89450118265331202</c:v>
                </c:pt>
                <c:pt idx="499">
                  <c:v>0.54602473715274502</c:v>
                </c:pt>
                <c:pt idx="500">
                  <c:v>0.60248439904845497</c:v>
                </c:pt>
                <c:pt idx="501">
                  <c:v>4.4389315573043702E-9</c:v>
                </c:pt>
                <c:pt idx="502">
                  <c:v>2.5466157533456902E-8</c:v>
                </c:pt>
                <c:pt idx="503">
                  <c:v>1.82333255513185E-11</c:v>
                </c:pt>
                <c:pt idx="504">
                  <c:v>3.4038081287232802E-10</c:v>
                </c:pt>
                <c:pt idx="505">
                  <c:v>6.6430164921754602E-9</c:v>
                </c:pt>
                <c:pt idx="506">
                  <c:v>2.8056902315958698E-6</c:v>
                </c:pt>
                <c:pt idx="507">
                  <c:v>6.5801439887387297E-9</c:v>
                </c:pt>
                <c:pt idx="508">
                  <c:v>1.3708571600090801E-9</c:v>
                </c:pt>
                <c:pt idx="509">
                  <c:v>1.8590717099471899E-9</c:v>
                </c:pt>
                <c:pt idx="510">
                  <c:v>1.6247386851394299E-9</c:v>
                </c:pt>
                <c:pt idx="511">
                  <c:v>3.7296996137506E-9</c:v>
                </c:pt>
                <c:pt idx="512">
                  <c:v>3.1158701430425198E-7</c:v>
                </c:pt>
                <c:pt idx="513">
                  <c:v>6.1411253959795404E-9</c:v>
                </c:pt>
                <c:pt idx="514">
                  <c:v>5.4006245494006399E-9</c:v>
                </c:pt>
                <c:pt idx="515">
                  <c:v>2.8150979215674402E-2</c:v>
                </c:pt>
                <c:pt idx="516">
                  <c:v>3.1998747328328203E-5</c:v>
                </c:pt>
                <c:pt idx="517">
                  <c:v>3.1348095109862798E-8</c:v>
                </c:pt>
                <c:pt idx="518">
                  <c:v>1.0421459703926899E-7</c:v>
                </c:pt>
                <c:pt idx="519">
                  <c:v>5.0273562641976697E-9</c:v>
                </c:pt>
                <c:pt idx="520">
                  <c:v>1.3816503261760001E-8</c:v>
                </c:pt>
                <c:pt idx="521">
                  <c:v>5.8726460413307497E-9</c:v>
                </c:pt>
                <c:pt idx="522">
                  <c:v>1.5476052291347199E-9</c:v>
                </c:pt>
                <c:pt idx="523">
                  <c:v>5.2920653977929296E-9</c:v>
                </c:pt>
                <c:pt idx="524">
                  <c:v>1.37277971606171E-7</c:v>
                </c:pt>
                <c:pt idx="525">
                  <c:v>5.9773950158329596E-10</c:v>
                </c:pt>
                <c:pt idx="526">
                  <c:v>2.0806811853430099E-8</c:v>
                </c:pt>
                <c:pt idx="527">
                  <c:v>1.8058249104515099E-8</c:v>
                </c:pt>
                <c:pt idx="528">
                  <c:v>3.8765291716867701E-10</c:v>
                </c:pt>
                <c:pt idx="529">
                  <c:v>2.13946107006957E-9</c:v>
                </c:pt>
                <c:pt idx="530">
                  <c:v>1.7927992758213399E-9</c:v>
                </c:pt>
                <c:pt idx="531">
                  <c:v>1.7408505163173001E-8</c:v>
                </c:pt>
                <c:pt idx="532">
                  <c:v>7.9994091650385801E-5</c:v>
                </c:pt>
                <c:pt idx="533">
                  <c:v>2.1724887106976998E-2</c:v>
                </c:pt>
                <c:pt idx="534">
                  <c:v>1.95550654690418E-7</c:v>
                </c:pt>
                <c:pt idx="535">
                  <c:v>0.80059203627405695</c:v>
                </c:pt>
                <c:pt idx="536">
                  <c:v>0.437297526532819</c:v>
                </c:pt>
                <c:pt idx="537">
                  <c:v>2.3272900197338501E-7</c:v>
                </c:pt>
                <c:pt idx="538">
                  <c:v>4.3067183814326297E-9</c:v>
                </c:pt>
                <c:pt idx="539">
                  <c:v>2.3659964096812701E-7</c:v>
                </c:pt>
                <c:pt idx="540">
                  <c:v>9.4471749882533703E-7</c:v>
                </c:pt>
                <c:pt idx="541">
                  <c:v>9.1656644942669803E-7</c:v>
                </c:pt>
                <c:pt idx="542">
                  <c:v>4.22758831735529E-7</c:v>
                </c:pt>
                <c:pt idx="543">
                  <c:v>3.8585354937692104E-6</c:v>
                </c:pt>
                <c:pt idx="544">
                  <c:v>2.5756050087251302E-7</c:v>
                </c:pt>
                <c:pt idx="545">
                  <c:v>1.6937860291611099E-9</c:v>
                </c:pt>
                <c:pt idx="546">
                  <c:v>4.8110649281132498E-10</c:v>
                </c:pt>
                <c:pt idx="547">
                  <c:v>2.74753542771523E-8</c:v>
                </c:pt>
                <c:pt idx="548">
                  <c:v>1.53310910572141E-9</c:v>
                </c:pt>
                <c:pt idx="549">
                  <c:v>1.8544685594546201E-9</c:v>
                </c:pt>
                <c:pt idx="550">
                  <c:v>1.2421990122169001E-7</c:v>
                </c:pt>
                <c:pt idx="551">
                  <c:v>1.8488901146981199E-8</c:v>
                </c:pt>
                <c:pt idx="552">
                  <c:v>4.12684722932924E-9</c:v>
                </c:pt>
                <c:pt idx="553">
                  <c:v>4.49765409858352E-10</c:v>
                </c:pt>
                <c:pt idx="554">
                  <c:v>7.3998756324463698E-10</c:v>
                </c:pt>
                <c:pt idx="555">
                  <c:v>1.57263035329063E-10</c:v>
                </c:pt>
                <c:pt idx="556">
                  <c:v>1.8932015346914198E-9</c:v>
                </c:pt>
                <c:pt idx="557">
                  <c:v>7.3645187235587998E-11</c:v>
                </c:pt>
                <c:pt idx="558">
                  <c:v>2.4267208603969898E-9</c:v>
                </c:pt>
                <c:pt idx="559">
                  <c:v>8.2348948067257195E-10</c:v>
                </c:pt>
                <c:pt idx="560">
                  <c:v>4.6168583181238901E-11</c:v>
                </c:pt>
                <c:pt idx="561">
                  <c:v>7.6658289562814398E-11</c:v>
                </c:pt>
                <c:pt idx="562">
                  <c:v>8.9789004214831498E-11</c:v>
                </c:pt>
                <c:pt idx="563">
                  <c:v>1.55273960580166E-8</c:v>
                </c:pt>
                <c:pt idx="564">
                  <c:v>2.2608133396341502E-9</c:v>
                </c:pt>
                <c:pt idx="565">
                  <c:v>1.41067623595878E-10</c:v>
                </c:pt>
                <c:pt idx="566">
                  <c:v>1.17332548562067E-10</c:v>
                </c:pt>
                <c:pt idx="567">
                  <c:v>1.51358575958948E-10</c:v>
                </c:pt>
                <c:pt idx="568">
                  <c:v>2.9810889279769401E-9</c:v>
                </c:pt>
                <c:pt idx="569">
                  <c:v>0.99999877177283703</c:v>
                </c:pt>
                <c:pt idx="570">
                  <c:v>0.93452228346148303</c:v>
                </c:pt>
                <c:pt idx="571">
                  <c:v>0.44406237203693599</c:v>
                </c:pt>
                <c:pt idx="572">
                  <c:v>1.9019244949820901E-9</c:v>
                </c:pt>
                <c:pt idx="573">
                  <c:v>5.9710543666252803E-10</c:v>
                </c:pt>
                <c:pt idx="574">
                  <c:v>2.2022162764728699E-9</c:v>
                </c:pt>
                <c:pt idx="575">
                  <c:v>1.53319606633225E-9</c:v>
                </c:pt>
                <c:pt idx="576">
                  <c:v>7.79828962549993E-10</c:v>
                </c:pt>
                <c:pt idx="577">
                  <c:v>1.4801868099158301E-8</c:v>
                </c:pt>
                <c:pt idx="578">
                  <c:v>9.6106749531929998E-8</c:v>
                </c:pt>
                <c:pt idx="579">
                  <c:v>3.7170898681459999E-8</c:v>
                </c:pt>
                <c:pt idx="580">
                  <c:v>2.9216173307736001E-8</c:v>
                </c:pt>
                <c:pt idx="581">
                  <c:v>7.3021968124022302E-10</c:v>
                </c:pt>
                <c:pt idx="582">
                  <c:v>3.7956899678078802E-9</c:v>
                </c:pt>
                <c:pt idx="583">
                  <c:v>1.40328111041009E-9</c:v>
                </c:pt>
                <c:pt idx="584">
                  <c:v>7.9915979112489706E-11</c:v>
                </c:pt>
                <c:pt idx="585">
                  <c:v>5.5722104616325097E-9</c:v>
                </c:pt>
                <c:pt idx="586">
                  <c:v>7.2800086148074602E-10</c:v>
                </c:pt>
                <c:pt idx="587">
                  <c:v>1.44887595376605E-8</c:v>
                </c:pt>
                <c:pt idx="588">
                  <c:v>6.6945496048968498E-9</c:v>
                </c:pt>
                <c:pt idx="589">
                  <c:v>3.3256316875266602E-9</c:v>
                </c:pt>
                <c:pt idx="590">
                  <c:v>1.3262968323328299E-10</c:v>
                </c:pt>
                <c:pt idx="591">
                  <c:v>3.1513664133790998E-10</c:v>
                </c:pt>
                <c:pt idx="592">
                  <c:v>4.9458385455399703E-9</c:v>
                </c:pt>
                <c:pt idx="593">
                  <c:v>3.8161065458858602E-10</c:v>
                </c:pt>
                <c:pt idx="594">
                  <c:v>3.6764591597428998E-8</c:v>
                </c:pt>
                <c:pt idx="595">
                  <c:v>3.0688888242210403E-8</c:v>
                </c:pt>
                <c:pt idx="596">
                  <c:v>8.5433247193954998E-8</c:v>
                </c:pt>
                <c:pt idx="597">
                  <c:v>1.93539447356582E-7</c:v>
                </c:pt>
                <c:pt idx="598">
                  <c:v>4.4067535532213899E-10</c:v>
                </c:pt>
                <c:pt idx="599">
                  <c:v>2.5352601034401399E-10</c:v>
                </c:pt>
                <c:pt idx="600">
                  <c:v>3.8961080128114903E-10</c:v>
                </c:pt>
                <c:pt idx="601">
                  <c:v>9.3985024157236596E-10</c:v>
                </c:pt>
                <c:pt idx="602">
                  <c:v>3.8354634945307201E-10</c:v>
                </c:pt>
                <c:pt idx="603">
                  <c:v>2.4846371151096702E-7</c:v>
                </c:pt>
                <c:pt idx="604">
                  <c:v>1.2734444930023E-8</c:v>
                </c:pt>
                <c:pt idx="605">
                  <c:v>9.8363724140189002E-10</c:v>
                </c:pt>
                <c:pt idx="606">
                  <c:v>1.18596844101212E-7</c:v>
                </c:pt>
                <c:pt idx="607">
                  <c:v>7.6101036173767405E-8</c:v>
                </c:pt>
                <c:pt idx="608">
                  <c:v>3.0869936642211702E-8</c:v>
                </c:pt>
                <c:pt idx="609">
                  <c:v>1.5316748228591299E-7</c:v>
                </c:pt>
                <c:pt idx="610">
                  <c:v>2.15257781273739E-9</c:v>
                </c:pt>
                <c:pt idx="611">
                  <c:v>3.7063449188338898E-9</c:v>
                </c:pt>
                <c:pt idx="612">
                  <c:v>4.7238893782960504E-10</c:v>
                </c:pt>
                <c:pt idx="613">
                  <c:v>5.0742505041334502E-11</c:v>
                </c:pt>
                <c:pt idx="614">
                  <c:v>2.25399715992425E-11</c:v>
                </c:pt>
                <c:pt idx="615">
                  <c:v>1.70194290032521E-8</c:v>
                </c:pt>
                <c:pt idx="616">
                  <c:v>3.7043368969458601E-9</c:v>
                </c:pt>
                <c:pt idx="617">
                  <c:v>1.7915434734518099E-7</c:v>
                </c:pt>
                <c:pt idx="618">
                  <c:v>2.07857448954323E-8</c:v>
                </c:pt>
                <c:pt idx="619">
                  <c:v>2.72528627239153E-8</c:v>
                </c:pt>
                <c:pt idx="620">
                  <c:v>3.01926730959346E-6</c:v>
                </c:pt>
                <c:pt idx="621">
                  <c:v>2.35408201852429E-9</c:v>
                </c:pt>
                <c:pt idx="622">
                  <c:v>1.4777473650972001E-9</c:v>
                </c:pt>
                <c:pt idx="623">
                  <c:v>9.7261964711330893E-9</c:v>
                </c:pt>
                <c:pt idx="624">
                  <c:v>5.9542998420687999E-9</c:v>
                </c:pt>
                <c:pt idx="625">
                  <c:v>3.4359567456172098E-11</c:v>
                </c:pt>
                <c:pt idx="626">
                  <c:v>8.5311040677205E-8</c:v>
                </c:pt>
                <c:pt idx="627">
                  <c:v>2.1188207723297501E-8</c:v>
                </c:pt>
                <c:pt idx="628">
                  <c:v>7.4979594496240396E-9</c:v>
                </c:pt>
                <c:pt idx="629">
                  <c:v>1.1692371848826601E-7</c:v>
                </c:pt>
                <c:pt idx="630">
                  <c:v>8.1518681682191197E-10</c:v>
                </c:pt>
                <c:pt idx="631">
                  <c:v>5.2028671038857803E-9</c:v>
                </c:pt>
                <c:pt idx="632">
                  <c:v>4.66624965281124E-8</c:v>
                </c:pt>
                <c:pt idx="633">
                  <c:v>2.73002794672455E-7</c:v>
                </c:pt>
                <c:pt idx="634">
                  <c:v>1.87899955438235E-7</c:v>
                </c:pt>
                <c:pt idx="635">
                  <c:v>0.99999948447037201</c:v>
                </c:pt>
                <c:pt idx="636">
                  <c:v>0.99999993810556198</c:v>
                </c:pt>
                <c:pt idx="637">
                  <c:v>0.99999995972584599</c:v>
                </c:pt>
                <c:pt idx="638">
                  <c:v>0.999999889912217</c:v>
                </c:pt>
                <c:pt idx="639">
                  <c:v>0.47508734831257499</c:v>
                </c:pt>
                <c:pt idx="640">
                  <c:v>3.8026789038012601E-9</c:v>
                </c:pt>
                <c:pt idx="641">
                  <c:v>4.1844418268372697E-5</c:v>
                </c:pt>
                <c:pt idx="642">
                  <c:v>6.6783648351421295E-8</c:v>
                </c:pt>
                <c:pt idx="643">
                  <c:v>0.46386673048598998</c:v>
                </c:pt>
                <c:pt idx="644">
                  <c:v>0.54505903862306504</c:v>
                </c:pt>
                <c:pt idx="645">
                  <c:v>4.4300314498625498E-9</c:v>
                </c:pt>
                <c:pt idx="646">
                  <c:v>0.211173143221312</c:v>
                </c:pt>
                <c:pt idx="647">
                  <c:v>9.7168458145329702E-9</c:v>
                </c:pt>
                <c:pt idx="648">
                  <c:v>4.3052809448268097E-9</c:v>
                </c:pt>
                <c:pt idx="649">
                  <c:v>2.7229280881275E-8</c:v>
                </c:pt>
                <c:pt idx="650">
                  <c:v>1.78586522285091E-10</c:v>
                </c:pt>
                <c:pt idx="651">
                  <c:v>5.7425646176734101E-11</c:v>
                </c:pt>
                <c:pt idx="652">
                  <c:v>1.4026526627451699E-10</c:v>
                </c:pt>
                <c:pt idx="653">
                  <c:v>3.6029172602654899E-11</c:v>
                </c:pt>
                <c:pt idx="654">
                  <c:v>1.3435811189779001E-10</c:v>
                </c:pt>
                <c:pt idx="655">
                  <c:v>1.7002822094006799E-9</c:v>
                </c:pt>
                <c:pt idx="656">
                  <c:v>3.4978007722727701E-9</c:v>
                </c:pt>
                <c:pt idx="657">
                  <c:v>8.0565413524066298E-12</c:v>
                </c:pt>
                <c:pt idx="658">
                  <c:v>6.2484064434810901E-9</c:v>
                </c:pt>
                <c:pt idx="659">
                  <c:v>1.67363063296142E-9</c:v>
                </c:pt>
                <c:pt idx="660">
                  <c:v>1.35799973855099E-9</c:v>
                </c:pt>
                <c:pt idx="661">
                  <c:v>1.5299108915156E-9</c:v>
                </c:pt>
                <c:pt idx="662">
                  <c:v>2.3593064384481399E-8</c:v>
                </c:pt>
                <c:pt idx="663">
                  <c:v>0.91661367886495704</c:v>
                </c:pt>
                <c:pt idx="664">
                  <c:v>0.97694670919533499</c:v>
                </c:pt>
                <c:pt idx="665">
                  <c:v>0.98827987254965</c:v>
                </c:pt>
                <c:pt idx="666">
                  <c:v>0.99534107440615405</c:v>
                </c:pt>
                <c:pt idx="667">
                  <c:v>0.95650978897496697</c:v>
                </c:pt>
                <c:pt idx="668">
                  <c:v>0.97821895900387801</c:v>
                </c:pt>
                <c:pt idx="669">
                  <c:v>0.99999536905644004</c:v>
                </c:pt>
                <c:pt idx="670">
                  <c:v>0.99972489877612802</c:v>
                </c:pt>
                <c:pt idx="671">
                  <c:v>0.99965148589294595</c:v>
                </c:pt>
                <c:pt idx="672">
                  <c:v>5.6981967911460802E-9</c:v>
                </c:pt>
                <c:pt idx="673">
                  <c:v>3.63468612155212E-8</c:v>
                </c:pt>
                <c:pt idx="674">
                  <c:v>3.8804091918584702E-10</c:v>
                </c:pt>
                <c:pt idx="675">
                  <c:v>1.6530166223303799E-9</c:v>
                </c:pt>
                <c:pt idx="676">
                  <c:v>2.1773777529220001E-9</c:v>
                </c:pt>
                <c:pt idx="677">
                  <c:v>2.5964443837976799E-9</c:v>
                </c:pt>
                <c:pt idx="678">
                  <c:v>2.4514043639853802E-9</c:v>
                </c:pt>
                <c:pt idx="679">
                  <c:v>6.60515997808089E-9</c:v>
                </c:pt>
                <c:pt idx="680">
                  <c:v>6.6381408986926798E-9</c:v>
                </c:pt>
                <c:pt idx="681">
                  <c:v>1.4000404951459101E-8</c:v>
                </c:pt>
                <c:pt idx="682">
                  <c:v>1.2764018672872E-8</c:v>
                </c:pt>
                <c:pt idx="683">
                  <c:v>1.1343996379036099E-8</c:v>
                </c:pt>
                <c:pt idx="684">
                  <c:v>3.0274915373375401E-10</c:v>
                </c:pt>
                <c:pt idx="685">
                  <c:v>1.4261384768206099E-10</c:v>
                </c:pt>
                <c:pt idx="686">
                  <c:v>6.42872034328535E-9</c:v>
                </c:pt>
                <c:pt idx="687">
                  <c:v>1.2122760831557099E-8</c:v>
                </c:pt>
                <c:pt idx="688">
                  <c:v>3.5155839763242502E-10</c:v>
                </c:pt>
                <c:pt idx="689">
                  <c:v>1.2882185826631901E-9</c:v>
                </c:pt>
                <c:pt idx="690">
                  <c:v>4.18099718631323E-9</c:v>
                </c:pt>
                <c:pt idx="691">
                  <c:v>9.5323390501923297E-9</c:v>
                </c:pt>
                <c:pt idx="692">
                  <c:v>1.7730308433925601E-8</c:v>
                </c:pt>
                <c:pt idx="693">
                  <c:v>2.3430993835330601E-9</c:v>
                </c:pt>
                <c:pt idx="694">
                  <c:v>1.5515970496666301E-10</c:v>
                </c:pt>
                <c:pt idx="695">
                  <c:v>2.5287258291504301E-9</c:v>
                </c:pt>
                <c:pt idx="696">
                  <c:v>6.8550385973595205E-10</c:v>
                </c:pt>
                <c:pt idx="697">
                  <c:v>1.00844885124665E-8</c:v>
                </c:pt>
                <c:pt idx="698">
                  <c:v>5.5805104920710897E-11</c:v>
                </c:pt>
                <c:pt idx="699">
                  <c:v>7.3470334924287106E-8</c:v>
                </c:pt>
                <c:pt idx="700">
                  <c:v>1.8195783270342E-9</c:v>
                </c:pt>
                <c:pt idx="701">
                  <c:v>1.0783019288457499E-9</c:v>
                </c:pt>
                <c:pt idx="702">
                  <c:v>2.1589191505896701E-11</c:v>
                </c:pt>
                <c:pt idx="703">
                  <c:v>1.4174765834558699E-10</c:v>
                </c:pt>
                <c:pt idx="704">
                  <c:v>2.9055648125649801E-10</c:v>
                </c:pt>
                <c:pt idx="705">
                  <c:v>2.9841493000926E-9</c:v>
                </c:pt>
                <c:pt idx="706">
                  <c:v>8.9337106121925901E-11</c:v>
                </c:pt>
                <c:pt idx="707">
                  <c:v>7.3013311607733699E-9</c:v>
                </c:pt>
                <c:pt idx="708">
                  <c:v>3.4218211743404E-9</c:v>
                </c:pt>
                <c:pt idx="709">
                  <c:v>9.8025267342477807E-10</c:v>
                </c:pt>
                <c:pt idx="710">
                  <c:v>1.3020571596552199E-10</c:v>
                </c:pt>
                <c:pt idx="711">
                  <c:v>3.3294382239926402E-7</c:v>
                </c:pt>
                <c:pt idx="712">
                  <c:v>2.1154920560308199E-8</c:v>
                </c:pt>
                <c:pt idx="713">
                  <c:v>7.5357491876601404E-10</c:v>
                </c:pt>
                <c:pt idx="714">
                  <c:v>2.2504202896749401E-10</c:v>
                </c:pt>
                <c:pt idx="715">
                  <c:v>5.2814427780634802E-8</c:v>
                </c:pt>
                <c:pt idx="716">
                  <c:v>5.58323172269952E-8</c:v>
                </c:pt>
                <c:pt idx="717">
                  <c:v>2.2847849085424602E-8</c:v>
                </c:pt>
                <c:pt idx="718">
                  <c:v>8.0317403862489199E-11</c:v>
                </c:pt>
                <c:pt idx="719">
                  <c:v>1.4818444471673299E-8</c:v>
                </c:pt>
                <c:pt idx="720">
                  <c:v>2.8532615366440902E-9</c:v>
                </c:pt>
                <c:pt idx="721">
                  <c:v>5.5573811368108298E-9</c:v>
                </c:pt>
                <c:pt idx="722">
                  <c:v>2.08930296541423E-8</c:v>
                </c:pt>
                <c:pt idx="723">
                  <c:v>1.8306801061661399E-6</c:v>
                </c:pt>
                <c:pt idx="724">
                  <c:v>1.34901975633498E-8</c:v>
                </c:pt>
                <c:pt idx="725">
                  <c:v>2.2496590097591099E-9</c:v>
                </c:pt>
                <c:pt idx="726">
                  <c:v>4.8358178525451798E-10</c:v>
                </c:pt>
                <c:pt idx="727">
                  <c:v>1.6626391745162201E-10</c:v>
                </c:pt>
                <c:pt idx="728">
                  <c:v>4.1675678798359903E-9</c:v>
                </c:pt>
                <c:pt idx="729">
                  <c:v>8.1506572853868797E-9</c:v>
                </c:pt>
                <c:pt idx="730">
                  <c:v>0.78934213202499803</c:v>
                </c:pt>
                <c:pt idx="731">
                  <c:v>0.46948386009556198</c:v>
                </c:pt>
                <c:pt idx="732">
                  <c:v>1.7576672230515099E-7</c:v>
                </c:pt>
                <c:pt idx="733">
                  <c:v>2.64659944071588E-10</c:v>
                </c:pt>
                <c:pt idx="734">
                  <c:v>0.99577048175708305</c:v>
                </c:pt>
                <c:pt idx="735">
                  <c:v>0.99999627739390395</c:v>
                </c:pt>
                <c:pt idx="736">
                  <c:v>3.6791791559171102E-8</c:v>
                </c:pt>
                <c:pt idx="737">
                  <c:v>0.99999846766890998</c:v>
                </c:pt>
                <c:pt idx="738">
                  <c:v>0.99999999044405596</c:v>
                </c:pt>
                <c:pt idx="739">
                  <c:v>0.99999838672283403</c:v>
                </c:pt>
                <c:pt idx="740">
                  <c:v>0.99999690785245199</c:v>
                </c:pt>
                <c:pt idx="741">
                  <c:v>0.22745565889420399</c:v>
                </c:pt>
                <c:pt idx="742">
                  <c:v>2.62574301141642E-7</c:v>
                </c:pt>
                <c:pt idx="743">
                  <c:v>7.85945641230112E-11</c:v>
                </c:pt>
                <c:pt idx="744">
                  <c:v>0.71034353754678803</c:v>
                </c:pt>
                <c:pt idx="745">
                  <c:v>0.87078378849642801</c:v>
                </c:pt>
                <c:pt idx="746">
                  <c:v>0.99999928624077306</c:v>
                </c:pt>
                <c:pt idx="747">
                  <c:v>0.999999947927801</c:v>
                </c:pt>
                <c:pt idx="748">
                  <c:v>0.85993990791569996</c:v>
                </c:pt>
                <c:pt idx="749">
                  <c:v>1.28759644982723E-9</c:v>
                </c:pt>
                <c:pt idx="750">
                  <c:v>0.47192817788492503</c:v>
                </c:pt>
                <c:pt idx="751">
                  <c:v>0.69287010313754105</c:v>
                </c:pt>
                <c:pt idx="752">
                  <c:v>3.2678425734413402E-10</c:v>
                </c:pt>
                <c:pt idx="753">
                  <c:v>1.4481245212331201E-6</c:v>
                </c:pt>
                <c:pt idx="754">
                  <c:v>0.55574013597647498</c:v>
                </c:pt>
                <c:pt idx="755">
                  <c:v>0.53779597806082502</c:v>
                </c:pt>
                <c:pt idx="756">
                  <c:v>0.93349542108051098</c:v>
                </c:pt>
                <c:pt idx="757">
                  <c:v>0.99999923152532799</c:v>
                </c:pt>
                <c:pt idx="758">
                  <c:v>0.99999919887399802</c:v>
                </c:pt>
                <c:pt idx="759">
                  <c:v>0.99999998673264301</c:v>
                </c:pt>
                <c:pt idx="760">
                  <c:v>0.99999994518337998</c:v>
                </c:pt>
                <c:pt idx="761">
                  <c:v>0.99999927160228097</c:v>
                </c:pt>
                <c:pt idx="762">
                  <c:v>0.99999788067330397</c:v>
                </c:pt>
                <c:pt idx="763">
                  <c:v>1.94698275983244E-7</c:v>
                </c:pt>
                <c:pt idx="764">
                  <c:v>1.7825466055867301E-8</c:v>
                </c:pt>
                <c:pt idx="765">
                  <c:v>2.5196809751178501E-10</c:v>
                </c:pt>
                <c:pt idx="766">
                  <c:v>3.2558129556739501E-9</c:v>
                </c:pt>
                <c:pt idx="767">
                  <c:v>1.57400849993795E-9</c:v>
                </c:pt>
                <c:pt idx="768">
                  <c:v>4.24467250363283E-9</c:v>
                </c:pt>
                <c:pt idx="769">
                  <c:v>1.19013769948364E-10</c:v>
                </c:pt>
                <c:pt idx="770">
                  <c:v>1.7601288137739601E-10</c:v>
                </c:pt>
                <c:pt idx="771">
                  <c:v>2.5454095525148202E-9</c:v>
                </c:pt>
                <c:pt idx="772">
                  <c:v>1.04956003443242E-10</c:v>
                </c:pt>
                <c:pt idx="773">
                  <c:v>1.7528037739597701E-10</c:v>
                </c:pt>
                <c:pt idx="774">
                  <c:v>1.52202775655352E-9</c:v>
                </c:pt>
                <c:pt idx="775">
                  <c:v>5.76629187887294E-9</c:v>
                </c:pt>
                <c:pt idx="776">
                  <c:v>1.10724760572484E-9</c:v>
                </c:pt>
                <c:pt idx="777">
                  <c:v>1.67675467344587E-9</c:v>
                </c:pt>
                <c:pt idx="778">
                  <c:v>1.8971916282365999E-8</c:v>
                </c:pt>
                <c:pt idx="779">
                  <c:v>1.02021570433617E-10</c:v>
                </c:pt>
                <c:pt idx="780">
                  <c:v>9.6701227873532002E-9</c:v>
                </c:pt>
                <c:pt idx="781">
                  <c:v>1.4050748008693799E-8</c:v>
                </c:pt>
                <c:pt idx="782">
                  <c:v>1.1632391330409501E-9</c:v>
                </c:pt>
                <c:pt idx="783">
                  <c:v>6.2448653814424405E-10</c:v>
                </c:pt>
                <c:pt idx="784">
                  <c:v>9.0110662695310201E-10</c:v>
                </c:pt>
                <c:pt idx="785">
                  <c:v>5.5373837975379E-8</c:v>
                </c:pt>
                <c:pt idx="786">
                  <c:v>4.4641971733692401E-10</c:v>
                </c:pt>
                <c:pt idx="787">
                  <c:v>8.9315391763074795E-8</c:v>
                </c:pt>
                <c:pt idx="788">
                  <c:v>9.0096243786736E-9</c:v>
                </c:pt>
                <c:pt idx="789">
                  <c:v>1.36229996869337E-7</c:v>
                </c:pt>
                <c:pt idx="790">
                  <c:v>1.68533720833268E-9</c:v>
                </c:pt>
                <c:pt idx="791">
                  <c:v>0.79907683483837599</c:v>
                </c:pt>
                <c:pt idx="792">
                  <c:v>0.999999928459678</c:v>
                </c:pt>
                <c:pt idx="793">
                  <c:v>0.99999417008786995</c:v>
                </c:pt>
                <c:pt idx="794">
                  <c:v>0.99999992045228003</c:v>
                </c:pt>
                <c:pt idx="795">
                  <c:v>0.99999977455989497</c:v>
                </c:pt>
                <c:pt idx="796">
                  <c:v>0.99999964247252704</c:v>
                </c:pt>
                <c:pt idx="797">
                  <c:v>0.99999943274484404</c:v>
                </c:pt>
                <c:pt idx="798">
                  <c:v>0.99999043019302802</c:v>
                </c:pt>
                <c:pt idx="799">
                  <c:v>0.999885093670421</c:v>
                </c:pt>
                <c:pt idx="800">
                  <c:v>0.99999971942913801</c:v>
                </c:pt>
                <c:pt idx="801">
                  <c:v>0.99999926060456701</c:v>
                </c:pt>
                <c:pt idx="802">
                  <c:v>0.99999961139980398</c:v>
                </c:pt>
                <c:pt idx="803">
                  <c:v>1.32335049161384E-8</c:v>
                </c:pt>
                <c:pt idx="804">
                  <c:v>6.3368663491366097E-10</c:v>
                </c:pt>
                <c:pt idx="805">
                  <c:v>2.4200156955816001E-8</c:v>
                </c:pt>
                <c:pt idx="806">
                  <c:v>5.4767598428246995E-10</c:v>
                </c:pt>
                <c:pt idx="807">
                  <c:v>7.1451956003550501E-10</c:v>
                </c:pt>
                <c:pt idx="808">
                  <c:v>5.0753237235693202E-9</c:v>
                </c:pt>
                <c:pt idx="809">
                  <c:v>6.9191424734578695E-10</c:v>
                </c:pt>
                <c:pt idx="810">
                  <c:v>0.996157848580565</c:v>
                </c:pt>
                <c:pt idx="811">
                  <c:v>3.0334176331810902E-4</c:v>
                </c:pt>
                <c:pt idx="812">
                  <c:v>2.9156127873716501E-10</c:v>
                </c:pt>
                <c:pt idx="813">
                  <c:v>4.9383026392192697E-9</c:v>
                </c:pt>
                <c:pt idx="814">
                  <c:v>5.83296242929829E-10</c:v>
                </c:pt>
                <c:pt idx="815">
                  <c:v>2.80147854811257E-9</c:v>
                </c:pt>
                <c:pt idx="816">
                  <c:v>1.29992194912361E-9</c:v>
                </c:pt>
                <c:pt idx="817">
                  <c:v>4.6286449562982696E-9</c:v>
                </c:pt>
                <c:pt idx="818">
                  <c:v>6.3391208698593196E-9</c:v>
                </c:pt>
                <c:pt idx="819">
                  <c:v>1.5026453307222499E-9</c:v>
                </c:pt>
                <c:pt idx="820">
                  <c:v>9.2148092158030595E-9</c:v>
                </c:pt>
                <c:pt idx="821">
                  <c:v>3.47674730967908E-10</c:v>
                </c:pt>
                <c:pt idx="822">
                  <c:v>2.33604903438081E-10</c:v>
                </c:pt>
                <c:pt idx="823">
                  <c:v>1.08736621741532E-11</c:v>
                </c:pt>
                <c:pt idx="824">
                  <c:v>6.6444335960132697E-8</c:v>
                </c:pt>
                <c:pt idx="825">
                  <c:v>1.2136323108795401E-8</c:v>
                </c:pt>
                <c:pt idx="826">
                  <c:v>2.2718277457505698E-9</c:v>
                </c:pt>
                <c:pt idx="827">
                  <c:v>1.7265618251774801E-8</c:v>
                </c:pt>
                <c:pt idx="828">
                  <c:v>0.99999851951301699</c:v>
                </c:pt>
                <c:pt idx="829">
                  <c:v>0.60880854194126399</c:v>
                </c:pt>
                <c:pt idx="830">
                  <c:v>0.99999902976021904</c:v>
                </c:pt>
                <c:pt idx="831">
                  <c:v>0.99999994571002804</c:v>
                </c:pt>
                <c:pt idx="832">
                  <c:v>0.99999998622974495</c:v>
                </c:pt>
                <c:pt idx="833">
                  <c:v>0.99999880444809197</c:v>
                </c:pt>
                <c:pt idx="834">
                  <c:v>0.99999534030685899</c:v>
                </c:pt>
                <c:pt idx="835">
                  <c:v>3.8753276384224101E-7</c:v>
                </c:pt>
                <c:pt idx="836">
                  <c:v>1.27425925566963E-8</c:v>
                </c:pt>
                <c:pt idx="837">
                  <c:v>7.2473591098642601E-9</c:v>
                </c:pt>
                <c:pt idx="838">
                  <c:v>2.2192818776811198E-9</c:v>
                </c:pt>
                <c:pt idx="839">
                  <c:v>1.95429080863444E-8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7E-457E-9272-D393C309252B}"/>
            </c:ext>
          </c:extLst>
        </c:ser>
        <c:ser>
          <c:idx val="9"/>
          <c:order val="9"/>
          <c:tx>
            <c:strRef>
              <c:f>'Results_train12_2.4saaWeights'!$K$1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'Results_train12_2.4saaWeights'!$A$2:$A$841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'Results_train12_2.4saaWeights'!$K$2:$K$841</c:f>
              <c:numCache>
                <c:formatCode>#,#00</c:formatCode>
                <c:ptCount val="840"/>
                <c:pt idx="0">
                  <c:v>2.9650083352963201E-9</c:v>
                </c:pt>
                <c:pt idx="1">
                  <c:v>1.8247404997392901E-11</c:v>
                </c:pt>
                <c:pt idx="2">
                  <c:v>6.5337761325865598E-8</c:v>
                </c:pt>
                <c:pt idx="3">
                  <c:v>6.4888549818227097E-9</c:v>
                </c:pt>
                <c:pt idx="4">
                  <c:v>5.2650349190809597E-8</c:v>
                </c:pt>
                <c:pt idx="5">
                  <c:v>1.79735587807111E-10</c:v>
                </c:pt>
                <c:pt idx="6">
                  <c:v>4.9994846390533503E-9</c:v>
                </c:pt>
                <c:pt idx="7">
                  <c:v>8.5041178014980397E-9</c:v>
                </c:pt>
                <c:pt idx="8">
                  <c:v>1.15935079809633E-10</c:v>
                </c:pt>
                <c:pt idx="9">
                  <c:v>8.2396277439813405E-10</c:v>
                </c:pt>
                <c:pt idx="10">
                  <c:v>2.4369168933699798E-10</c:v>
                </c:pt>
                <c:pt idx="11">
                  <c:v>3.42095589882454E-10</c:v>
                </c:pt>
                <c:pt idx="12">
                  <c:v>8.4053753117473196E-10</c:v>
                </c:pt>
                <c:pt idx="13">
                  <c:v>8.53410250195016E-11</c:v>
                </c:pt>
                <c:pt idx="14">
                  <c:v>7.3407563796787794E-8</c:v>
                </c:pt>
                <c:pt idx="15">
                  <c:v>1.15855883491217E-7</c:v>
                </c:pt>
                <c:pt idx="16">
                  <c:v>1.7882951365741701E-9</c:v>
                </c:pt>
                <c:pt idx="17">
                  <c:v>1.9747897684944899E-9</c:v>
                </c:pt>
                <c:pt idx="18">
                  <c:v>2.9196430204965199E-10</c:v>
                </c:pt>
                <c:pt idx="19">
                  <c:v>2.6233996500295801E-9</c:v>
                </c:pt>
                <c:pt idx="20">
                  <c:v>3.5749583613749501E-8</c:v>
                </c:pt>
                <c:pt idx="21">
                  <c:v>4.1346930683170702E-8</c:v>
                </c:pt>
                <c:pt idx="22">
                  <c:v>1.35268151233439E-8</c:v>
                </c:pt>
                <c:pt idx="23">
                  <c:v>4.5441236534558503E-9</c:v>
                </c:pt>
                <c:pt idx="24">
                  <c:v>5.1068745278969302E-10</c:v>
                </c:pt>
                <c:pt idx="25">
                  <c:v>9.0871349587958697E-10</c:v>
                </c:pt>
                <c:pt idx="26">
                  <c:v>1.9883184821383999E-9</c:v>
                </c:pt>
                <c:pt idx="27">
                  <c:v>1.45317673993952E-8</c:v>
                </c:pt>
                <c:pt idx="28">
                  <c:v>1.20162477202845E-8</c:v>
                </c:pt>
                <c:pt idx="29">
                  <c:v>3.0453281580574399E-9</c:v>
                </c:pt>
                <c:pt idx="30">
                  <c:v>7.4155345474218396E-8</c:v>
                </c:pt>
                <c:pt idx="31">
                  <c:v>5.9778680390872604E-8</c:v>
                </c:pt>
                <c:pt idx="32">
                  <c:v>5.1947458390027698E-8</c:v>
                </c:pt>
                <c:pt idx="33">
                  <c:v>8.0097460881312705E-9</c:v>
                </c:pt>
                <c:pt idx="34">
                  <c:v>2.2401910095192701E-8</c:v>
                </c:pt>
                <c:pt idx="35">
                  <c:v>3.3742946358308099E-9</c:v>
                </c:pt>
                <c:pt idx="36">
                  <c:v>1.1512029092617E-9</c:v>
                </c:pt>
                <c:pt idx="37">
                  <c:v>0.75592898657851304</c:v>
                </c:pt>
                <c:pt idx="38">
                  <c:v>0.68337629065698002</c:v>
                </c:pt>
                <c:pt idx="39">
                  <c:v>2.7532791590336398E-9</c:v>
                </c:pt>
                <c:pt idx="40">
                  <c:v>2.32042140956513E-7</c:v>
                </c:pt>
                <c:pt idx="41">
                  <c:v>3.0183624941497397E-8</c:v>
                </c:pt>
                <c:pt idx="42">
                  <c:v>2.8433099942060001E-8</c:v>
                </c:pt>
                <c:pt idx="43">
                  <c:v>3.8993560486594902E-8</c:v>
                </c:pt>
                <c:pt idx="44">
                  <c:v>1.3688341128409299E-9</c:v>
                </c:pt>
                <c:pt idx="45">
                  <c:v>3.5602697502032598E-10</c:v>
                </c:pt>
                <c:pt idx="46">
                  <c:v>5.1295065512918098E-9</c:v>
                </c:pt>
                <c:pt idx="47">
                  <c:v>7.21586833300485E-10</c:v>
                </c:pt>
                <c:pt idx="48">
                  <c:v>9.6476987900608899E-10</c:v>
                </c:pt>
                <c:pt idx="49">
                  <c:v>5.2365338998528803E-10</c:v>
                </c:pt>
                <c:pt idx="50">
                  <c:v>1.05345120770026E-8</c:v>
                </c:pt>
                <c:pt idx="51">
                  <c:v>4.1715856542063701E-9</c:v>
                </c:pt>
                <c:pt idx="52">
                  <c:v>4.9279284933498896E-10</c:v>
                </c:pt>
                <c:pt idx="53">
                  <c:v>1.47395810712246E-8</c:v>
                </c:pt>
                <c:pt idx="54">
                  <c:v>1.4101467281065501E-10</c:v>
                </c:pt>
                <c:pt idx="55">
                  <c:v>3.1390709937035501E-8</c:v>
                </c:pt>
                <c:pt idx="56">
                  <c:v>3.5281343219045E-8</c:v>
                </c:pt>
                <c:pt idx="57">
                  <c:v>5.9521408619663599E-9</c:v>
                </c:pt>
                <c:pt idx="58">
                  <c:v>3.5900104108567901E-7</c:v>
                </c:pt>
                <c:pt idx="59">
                  <c:v>2.3487576917067399E-7</c:v>
                </c:pt>
                <c:pt idx="60">
                  <c:v>5.6880769558790799E-8</c:v>
                </c:pt>
                <c:pt idx="61">
                  <c:v>9.4839535175371701E-8</c:v>
                </c:pt>
                <c:pt idx="62">
                  <c:v>0.16477193195333201</c:v>
                </c:pt>
                <c:pt idx="63">
                  <c:v>0.70656816902108899</c:v>
                </c:pt>
                <c:pt idx="64">
                  <c:v>0.85305859318547705</c:v>
                </c:pt>
                <c:pt idx="65">
                  <c:v>1.1803409542096801E-9</c:v>
                </c:pt>
                <c:pt idx="66">
                  <c:v>1.69421115986816E-7</c:v>
                </c:pt>
                <c:pt idx="67">
                  <c:v>1.19526555431148E-8</c:v>
                </c:pt>
                <c:pt idx="68">
                  <c:v>7.5865972977470097E-5</c:v>
                </c:pt>
                <c:pt idx="69">
                  <c:v>2.03141979756615E-7</c:v>
                </c:pt>
                <c:pt idx="70">
                  <c:v>5.6646299368593204E-9</c:v>
                </c:pt>
                <c:pt idx="71">
                  <c:v>6.9530847635043497E-7</c:v>
                </c:pt>
                <c:pt idx="72">
                  <c:v>1.10794835637219E-8</c:v>
                </c:pt>
                <c:pt idx="73">
                  <c:v>1.37185278517114E-8</c:v>
                </c:pt>
                <c:pt idx="74">
                  <c:v>7.9411959160881395E-10</c:v>
                </c:pt>
                <c:pt idx="75">
                  <c:v>1.11087202984914E-8</c:v>
                </c:pt>
                <c:pt idx="76">
                  <c:v>5.0797438134901503E-9</c:v>
                </c:pt>
                <c:pt idx="77">
                  <c:v>5.2347625399444402E-8</c:v>
                </c:pt>
                <c:pt idx="78">
                  <c:v>2.0226045425967102E-9</c:v>
                </c:pt>
                <c:pt idx="79">
                  <c:v>4.2672262838933E-9</c:v>
                </c:pt>
                <c:pt idx="80">
                  <c:v>1.7883500681516599E-10</c:v>
                </c:pt>
                <c:pt idx="81">
                  <c:v>3.5235594368294897E-8</c:v>
                </c:pt>
                <c:pt idx="82">
                  <c:v>1.1100651511880001E-6</c:v>
                </c:pt>
                <c:pt idx="83">
                  <c:v>2.5322720845835998E-9</c:v>
                </c:pt>
                <c:pt idx="84">
                  <c:v>9.6085297146070009E-10</c:v>
                </c:pt>
                <c:pt idx="85">
                  <c:v>7.3548390565055103E-9</c:v>
                </c:pt>
                <c:pt idx="86">
                  <c:v>1.49593969282456E-7</c:v>
                </c:pt>
                <c:pt idx="87">
                  <c:v>2.18591958169535E-7</c:v>
                </c:pt>
                <c:pt idx="88">
                  <c:v>8.0788346989799301E-9</c:v>
                </c:pt>
                <c:pt idx="89">
                  <c:v>2.28915668541302E-6</c:v>
                </c:pt>
                <c:pt idx="90">
                  <c:v>1.27417229066065E-8</c:v>
                </c:pt>
                <c:pt idx="91">
                  <c:v>4.6696796377056003E-10</c:v>
                </c:pt>
                <c:pt idx="92">
                  <c:v>8.63241250787839E-8</c:v>
                </c:pt>
                <c:pt idx="93">
                  <c:v>1.10816917744033E-8</c:v>
                </c:pt>
                <c:pt idx="94">
                  <c:v>1.33097453788355E-7</c:v>
                </c:pt>
                <c:pt idx="95">
                  <c:v>8.0305114715449694E-9</c:v>
                </c:pt>
                <c:pt idx="96">
                  <c:v>2.75471029544081E-9</c:v>
                </c:pt>
                <c:pt idx="97">
                  <c:v>4.4027200764325003E-8</c:v>
                </c:pt>
                <c:pt idx="98">
                  <c:v>3.8116904304450602E-10</c:v>
                </c:pt>
                <c:pt idx="99">
                  <c:v>1.06346464245685E-8</c:v>
                </c:pt>
                <c:pt idx="100">
                  <c:v>9.9583156156298906E-9</c:v>
                </c:pt>
                <c:pt idx="101">
                  <c:v>4.1604531858512297E-9</c:v>
                </c:pt>
                <c:pt idx="102">
                  <c:v>3.5138784529258001E-9</c:v>
                </c:pt>
                <c:pt idx="103">
                  <c:v>5.2108154360808502E-8</c:v>
                </c:pt>
                <c:pt idx="104">
                  <c:v>1.13020321782639E-9</c:v>
                </c:pt>
                <c:pt idx="105">
                  <c:v>1.34440200732029E-9</c:v>
                </c:pt>
                <c:pt idx="106">
                  <c:v>1.7205991724168501E-10</c:v>
                </c:pt>
                <c:pt idx="107">
                  <c:v>1.7707508931006501E-9</c:v>
                </c:pt>
                <c:pt idx="108">
                  <c:v>3.0033091188730999E-8</c:v>
                </c:pt>
                <c:pt idx="109">
                  <c:v>0.68190931119942</c:v>
                </c:pt>
                <c:pt idx="110">
                  <c:v>0.76033245841840102</c:v>
                </c:pt>
                <c:pt idx="111">
                  <c:v>0.99998563668861395</c:v>
                </c:pt>
                <c:pt idx="112">
                  <c:v>3.9411153507140801E-8</c:v>
                </c:pt>
                <c:pt idx="113">
                  <c:v>0.44678887983945598</c:v>
                </c:pt>
                <c:pt idx="114">
                  <c:v>4.1087974086402598E-6</c:v>
                </c:pt>
                <c:pt idx="115">
                  <c:v>1.94709549700104E-8</c:v>
                </c:pt>
                <c:pt idx="116">
                  <c:v>1.25688713219167E-8</c:v>
                </c:pt>
                <c:pt idx="117">
                  <c:v>0.26675480141768698</c:v>
                </c:pt>
                <c:pt idx="118">
                  <c:v>4.84665427031141E-7</c:v>
                </c:pt>
                <c:pt idx="119">
                  <c:v>7.3024617829381101E-9</c:v>
                </c:pt>
                <c:pt idx="120">
                  <c:v>0.99998993116607204</c:v>
                </c:pt>
                <c:pt idx="121">
                  <c:v>0.90213743262202095</c:v>
                </c:pt>
                <c:pt idx="122">
                  <c:v>0.90568582807770004</c:v>
                </c:pt>
                <c:pt idx="123">
                  <c:v>1.4857283080749399E-9</c:v>
                </c:pt>
                <c:pt idx="124">
                  <c:v>1.4292018796122399E-9</c:v>
                </c:pt>
                <c:pt idx="125">
                  <c:v>6.9517423455621298E-10</c:v>
                </c:pt>
                <c:pt idx="126">
                  <c:v>1.35958798445436E-11</c:v>
                </c:pt>
                <c:pt idx="127">
                  <c:v>1.12764678408519E-7</c:v>
                </c:pt>
                <c:pt idx="128">
                  <c:v>1.1629635301944299E-9</c:v>
                </c:pt>
                <c:pt idx="129">
                  <c:v>5.5749133018575597E-9</c:v>
                </c:pt>
                <c:pt idx="130">
                  <c:v>7.4647389391835804E-10</c:v>
                </c:pt>
                <c:pt idx="131">
                  <c:v>2.3653602153643799E-8</c:v>
                </c:pt>
                <c:pt idx="132">
                  <c:v>1.1336951136613899E-9</c:v>
                </c:pt>
                <c:pt idx="133">
                  <c:v>1.0050990780569E-8</c:v>
                </c:pt>
                <c:pt idx="134">
                  <c:v>3.99513800120192E-10</c:v>
                </c:pt>
                <c:pt idx="135">
                  <c:v>7.1705150573649299E-8</c:v>
                </c:pt>
                <c:pt idx="136">
                  <c:v>4.2570806398058398E-8</c:v>
                </c:pt>
                <c:pt idx="137">
                  <c:v>7.0700092132084697E-10</c:v>
                </c:pt>
                <c:pt idx="138">
                  <c:v>7.7039177853092499E-10</c:v>
                </c:pt>
                <c:pt idx="139">
                  <c:v>3.2942905945624902E-9</c:v>
                </c:pt>
                <c:pt idx="140">
                  <c:v>1.3837522059322701E-7</c:v>
                </c:pt>
                <c:pt idx="141">
                  <c:v>6.0633293295588401E-8</c:v>
                </c:pt>
                <c:pt idx="142">
                  <c:v>2.0791223042668901E-9</c:v>
                </c:pt>
                <c:pt idx="143">
                  <c:v>1.1209109097861E-8</c:v>
                </c:pt>
                <c:pt idx="144">
                  <c:v>6.0877617866680197E-9</c:v>
                </c:pt>
                <c:pt idx="145">
                  <c:v>8.15405487090742E-9</c:v>
                </c:pt>
                <c:pt idx="146">
                  <c:v>7.3180971130694095E-10</c:v>
                </c:pt>
                <c:pt idx="147">
                  <c:v>2.2485445638349998E-9</c:v>
                </c:pt>
                <c:pt idx="148">
                  <c:v>1.73603355868841E-10</c:v>
                </c:pt>
                <c:pt idx="149">
                  <c:v>3.3991381082667099E-11</c:v>
                </c:pt>
                <c:pt idx="150">
                  <c:v>1.22080238097066E-10</c:v>
                </c:pt>
                <c:pt idx="151">
                  <c:v>1.36503699833446E-8</c:v>
                </c:pt>
                <c:pt idx="152">
                  <c:v>8.8719574683641793E-9</c:v>
                </c:pt>
                <c:pt idx="153">
                  <c:v>5.5983535091807404E-9</c:v>
                </c:pt>
                <c:pt idx="154">
                  <c:v>4.4256091521587301E-10</c:v>
                </c:pt>
                <c:pt idx="155">
                  <c:v>4.5305698432383901E-8</c:v>
                </c:pt>
                <c:pt idx="156">
                  <c:v>4.1195173060264201E-11</c:v>
                </c:pt>
                <c:pt idx="157">
                  <c:v>1.3525552365443E-10</c:v>
                </c:pt>
                <c:pt idx="158">
                  <c:v>1.5173790964616001E-10</c:v>
                </c:pt>
                <c:pt idx="159">
                  <c:v>3.8935086036031199E-8</c:v>
                </c:pt>
                <c:pt idx="160">
                  <c:v>4.95827155203121E-9</c:v>
                </c:pt>
                <c:pt idx="161">
                  <c:v>1.69677475940994E-9</c:v>
                </c:pt>
                <c:pt idx="162">
                  <c:v>1.88921668076482E-8</c:v>
                </c:pt>
                <c:pt idx="163">
                  <c:v>4.2167524386042298E-8</c:v>
                </c:pt>
                <c:pt idx="164">
                  <c:v>5.7999301677422101E-9</c:v>
                </c:pt>
                <c:pt idx="165">
                  <c:v>1.7185964882323199E-9</c:v>
                </c:pt>
                <c:pt idx="166">
                  <c:v>7.7757486070015702E-11</c:v>
                </c:pt>
                <c:pt idx="167">
                  <c:v>2.0112485256715901E-10</c:v>
                </c:pt>
                <c:pt idx="168">
                  <c:v>8.4869796315847097E-10</c:v>
                </c:pt>
                <c:pt idx="169">
                  <c:v>1.0857297599691299E-8</c:v>
                </c:pt>
                <c:pt idx="170">
                  <c:v>8.9054787843802192E-9</c:v>
                </c:pt>
                <c:pt idx="171">
                  <c:v>6.0833869290423997E-9</c:v>
                </c:pt>
                <c:pt idx="172">
                  <c:v>4.2119912437186202E-11</c:v>
                </c:pt>
                <c:pt idx="173">
                  <c:v>1.7280489111545499E-9</c:v>
                </c:pt>
                <c:pt idx="174">
                  <c:v>9.8619822821982496E-10</c:v>
                </c:pt>
                <c:pt idx="175">
                  <c:v>4.0996939498989197E-8</c:v>
                </c:pt>
                <c:pt idx="176">
                  <c:v>1.00358589265449E-8</c:v>
                </c:pt>
                <c:pt idx="177">
                  <c:v>1.22316960134451E-8</c:v>
                </c:pt>
                <c:pt idx="178">
                  <c:v>2.10266612289551E-9</c:v>
                </c:pt>
                <c:pt idx="179">
                  <c:v>7.3078547586879296E-11</c:v>
                </c:pt>
                <c:pt idx="180">
                  <c:v>4.6005033174149501E-11</c:v>
                </c:pt>
                <c:pt idx="181">
                  <c:v>6.7599478788292202E-9</c:v>
                </c:pt>
                <c:pt idx="182">
                  <c:v>2.5895368668195001E-9</c:v>
                </c:pt>
                <c:pt idx="183">
                  <c:v>2.4579436379406499E-9</c:v>
                </c:pt>
                <c:pt idx="184">
                  <c:v>5.2679023483911698E-8</c:v>
                </c:pt>
                <c:pt idx="185">
                  <c:v>4.5422462173744103E-9</c:v>
                </c:pt>
                <c:pt idx="186">
                  <c:v>1.1218181460115301E-9</c:v>
                </c:pt>
                <c:pt idx="187">
                  <c:v>2.1922402546466299E-8</c:v>
                </c:pt>
                <c:pt idx="188">
                  <c:v>2.0061360550416699E-8</c:v>
                </c:pt>
                <c:pt idx="189">
                  <c:v>2.38720530659297E-8</c:v>
                </c:pt>
                <c:pt idx="190">
                  <c:v>4.1260379931497702E-10</c:v>
                </c:pt>
                <c:pt idx="191">
                  <c:v>1.56881100484778E-7</c:v>
                </c:pt>
                <c:pt idx="192">
                  <c:v>8.7174933162511297E-10</c:v>
                </c:pt>
                <c:pt idx="193">
                  <c:v>2.6824716420047602E-8</c:v>
                </c:pt>
                <c:pt idx="194">
                  <c:v>2.1061968043802999E-8</c:v>
                </c:pt>
                <c:pt idx="195">
                  <c:v>3.4231191004080398E-8</c:v>
                </c:pt>
                <c:pt idx="196">
                  <c:v>3.6211256611123599E-8</c:v>
                </c:pt>
                <c:pt idx="197">
                  <c:v>1.7573323966303202E-8</c:v>
                </c:pt>
                <c:pt idx="198">
                  <c:v>3.2525341245501699E-9</c:v>
                </c:pt>
                <c:pt idx="199">
                  <c:v>1.6240363419901601E-9</c:v>
                </c:pt>
                <c:pt idx="200">
                  <c:v>2.2918845406114098E-9</c:v>
                </c:pt>
                <c:pt idx="201">
                  <c:v>8.4277722120776306E-9</c:v>
                </c:pt>
                <c:pt idx="202">
                  <c:v>6.5075283706369797E-9</c:v>
                </c:pt>
                <c:pt idx="203">
                  <c:v>4.3658812234069502E-8</c:v>
                </c:pt>
                <c:pt idx="204">
                  <c:v>1.23051910813048E-8</c:v>
                </c:pt>
                <c:pt idx="205">
                  <c:v>7.4553164331256199E-10</c:v>
                </c:pt>
                <c:pt idx="206">
                  <c:v>1.93717400415916E-8</c:v>
                </c:pt>
                <c:pt idx="207">
                  <c:v>3.12803875702668E-10</c:v>
                </c:pt>
                <c:pt idx="208">
                  <c:v>1.5771541412725299E-7</c:v>
                </c:pt>
                <c:pt idx="209">
                  <c:v>6.2456062618934196E-7</c:v>
                </c:pt>
                <c:pt idx="210">
                  <c:v>1.9330551313452799E-8</c:v>
                </c:pt>
                <c:pt idx="211">
                  <c:v>1.6238593525706901E-7</c:v>
                </c:pt>
                <c:pt idx="212">
                  <c:v>0.99999267483272203</c:v>
                </c:pt>
                <c:pt idx="213">
                  <c:v>0.99999992168527896</c:v>
                </c:pt>
                <c:pt idx="214">
                  <c:v>0.99999985930416802</c:v>
                </c:pt>
                <c:pt idx="215">
                  <c:v>4.40255566646503E-8</c:v>
                </c:pt>
                <c:pt idx="216">
                  <c:v>3.8084145932436098E-8</c:v>
                </c:pt>
                <c:pt idx="217">
                  <c:v>9.8844776325340006E-9</c:v>
                </c:pt>
                <c:pt idx="218">
                  <c:v>1.6193272801491601E-8</c:v>
                </c:pt>
                <c:pt idx="219">
                  <c:v>1.4682835852346E-6</c:v>
                </c:pt>
                <c:pt idx="220">
                  <c:v>1.65907633152625E-8</c:v>
                </c:pt>
                <c:pt idx="221">
                  <c:v>2.4648625938112598E-7</c:v>
                </c:pt>
                <c:pt idx="222">
                  <c:v>1.32815152698434E-5</c:v>
                </c:pt>
                <c:pt idx="223">
                  <c:v>5.2444786735632697E-7</c:v>
                </c:pt>
                <c:pt idx="224">
                  <c:v>1.357136324188E-9</c:v>
                </c:pt>
                <c:pt idx="225">
                  <c:v>1.03094907400305E-7</c:v>
                </c:pt>
                <c:pt idx="226">
                  <c:v>3.4465401915089799E-9</c:v>
                </c:pt>
                <c:pt idx="227">
                  <c:v>4.8867470881854695E-10</c:v>
                </c:pt>
                <c:pt idx="228">
                  <c:v>5.6781117430502399E-9</c:v>
                </c:pt>
                <c:pt idx="229">
                  <c:v>9.3013153711308106E-8</c:v>
                </c:pt>
                <c:pt idx="230">
                  <c:v>6.2594577555050304E-9</c:v>
                </c:pt>
                <c:pt idx="231">
                  <c:v>1.54495409445745E-8</c:v>
                </c:pt>
                <c:pt idx="232">
                  <c:v>6.1876890000292696E-9</c:v>
                </c:pt>
                <c:pt idx="233">
                  <c:v>3.1215733486526599E-9</c:v>
                </c:pt>
                <c:pt idx="234">
                  <c:v>6.0395012672095899E-10</c:v>
                </c:pt>
                <c:pt idx="235">
                  <c:v>2.3313241706333998E-9</c:v>
                </c:pt>
                <c:pt idx="236">
                  <c:v>7.5919103851649595E-10</c:v>
                </c:pt>
                <c:pt idx="237">
                  <c:v>6.1867306043209806E-11</c:v>
                </c:pt>
                <c:pt idx="238">
                  <c:v>4.6905669643233598E-8</c:v>
                </c:pt>
                <c:pt idx="239">
                  <c:v>5.1023515794062599E-8</c:v>
                </c:pt>
                <c:pt idx="240">
                  <c:v>6.2582771565352897E-9</c:v>
                </c:pt>
                <c:pt idx="241">
                  <c:v>1.6621574958089399E-9</c:v>
                </c:pt>
                <c:pt idx="242">
                  <c:v>3.7063504696511799E-8</c:v>
                </c:pt>
                <c:pt idx="243">
                  <c:v>5.8455593301326197E-9</c:v>
                </c:pt>
                <c:pt idx="244">
                  <c:v>2.8456198260967999E-8</c:v>
                </c:pt>
                <c:pt idx="245">
                  <c:v>2.6066627057578899E-8</c:v>
                </c:pt>
                <c:pt idx="246">
                  <c:v>1.45626923495075E-8</c:v>
                </c:pt>
                <c:pt idx="247">
                  <c:v>1.6391044427965101E-9</c:v>
                </c:pt>
                <c:pt idx="248">
                  <c:v>3.0422665230360101E-7</c:v>
                </c:pt>
                <c:pt idx="249">
                  <c:v>1.06575021179616E-8</c:v>
                </c:pt>
                <c:pt idx="250">
                  <c:v>7.8743646218243204E-9</c:v>
                </c:pt>
                <c:pt idx="251">
                  <c:v>8.9915132778810999E-11</c:v>
                </c:pt>
                <c:pt idx="252">
                  <c:v>3.8010156207862402E-9</c:v>
                </c:pt>
                <c:pt idx="253">
                  <c:v>1.6287816278075199E-11</c:v>
                </c:pt>
                <c:pt idx="254">
                  <c:v>5.1831171940915301E-10</c:v>
                </c:pt>
                <c:pt idx="255">
                  <c:v>9.0018804742367303E-9</c:v>
                </c:pt>
                <c:pt idx="256">
                  <c:v>3.0739929052158698E-9</c:v>
                </c:pt>
                <c:pt idx="257">
                  <c:v>6.73306738094317E-8</c:v>
                </c:pt>
                <c:pt idx="258">
                  <c:v>7.3469624617543195E-8</c:v>
                </c:pt>
                <c:pt idx="259">
                  <c:v>1.8921962681548301E-10</c:v>
                </c:pt>
                <c:pt idx="260">
                  <c:v>2.27262388875122E-9</c:v>
                </c:pt>
                <c:pt idx="261">
                  <c:v>1.19526726983201E-8</c:v>
                </c:pt>
                <c:pt idx="262">
                  <c:v>6.0123566579423896E-9</c:v>
                </c:pt>
                <c:pt idx="263">
                  <c:v>0.99998921732156398</c:v>
                </c:pt>
                <c:pt idx="264">
                  <c:v>0.99999833591931897</c:v>
                </c:pt>
                <c:pt idx="265">
                  <c:v>2.3906285830695698E-6</c:v>
                </c:pt>
                <c:pt idx="266">
                  <c:v>1.48325356867087E-7</c:v>
                </c:pt>
                <c:pt idx="267">
                  <c:v>4.2390011337632199E-7</c:v>
                </c:pt>
                <c:pt idx="268">
                  <c:v>3.0952260338046501E-9</c:v>
                </c:pt>
                <c:pt idx="269">
                  <c:v>1.0940936227041401E-8</c:v>
                </c:pt>
                <c:pt idx="270">
                  <c:v>4.2788416693457302E-9</c:v>
                </c:pt>
                <c:pt idx="271">
                  <c:v>6.46153064200493E-9</c:v>
                </c:pt>
                <c:pt idx="272">
                  <c:v>1.37960015846074E-8</c:v>
                </c:pt>
                <c:pt idx="273">
                  <c:v>5.0342075053573202E-9</c:v>
                </c:pt>
                <c:pt idx="274">
                  <c:v>1.6681560431511501E-8</c:v>
                </c:pt>
                <c:pt idx="275">
                  <c:v>1.23786447435055E-9</c:v>
                </c:pt>
                <c:pt idx="276">
                  <c:v>1.1256154541429999E-6</c:v>
                </c:pt>
                <c:pt idx="277">
                  <c:v>4.4651729373613903E-9</c:v>
                </c:pt>
                <c:pt idx="278">
                  <c:v>2.1664982083539201E-9</c:v>
                </c:pt>
                <c:pt idx="279">
                  <c:v>1.28130100324468E-8</c:v>
                </c:pt>
                <c:pt idx="280">
                  <c:v>1.0194567158229701E-8</c:v>
                </c:pt>
                <c:pt idx="281">
                  <c:v>4.6534237701355898E-8</c:v>
                </c:pt>
                <c:pt idx="282">
                  <c:v>3.5608654583202598E-7</c:v>
                </c:pt>
                <c:pt idx="283">
                  <c:v>0.99998972917432705</c:v>
                </c:pt>
                <c:pt idx="284">
                  <c:v>0.32904663470720702</c:v>
                </c:pt>
                <c:pt idx="285">
                  <c:v>1.4680106464152499E-8</c:v>
                </c:pt>
                <c:pt idx="286">
                  <c:v>2.2327219546928101E-8</c:v>
                </c:pt>
                <c:pt idx="287">
                  <c:v>1.05215871376339E-7</c:v>
                </c:pt>
                <c:pt idx="288">
                  <c:v>1.7331398260470899E-9</c:v>
                </c:pt>
                <c:pt idx="289">
                  <c:v>1.39323274562075E-8</c:v>
                </c:pt>
                <c:pt idx="290">
                  <c:v>1.47354185537863E-8</c:v>
                </c:pt>
                <c:pt idx="291">
                  <c:v>9.5383184637980204E-10</c:v>
                </c:pt>
                <c:pt idx="292">
                  <c:v>4.2106051346982098E-10</c:v>
                </c:pt>
                <c:pt idx="293">
                  <c:v>3.7058298459764799E-9</c:v>
                </c:pt>
                <c:pt idx="294">
                  <c:v>1.3303239780503301E-9</c:v>
                </c:pt>
                <c:pt idx="295">
                  <c:v>1.77287577203919E-10</c:v>
                </c:pt>
                <c:pt idx="296">
                  <c:v>3.6807291045545401E-9</c:v>
                </c:pt>
                <c:pt idx="297">
                  <c:v>1.3340889268569599E-7</c:v>
                </c:pt>
                <c:pt idx="298">
                  <c:v>3.1391412474167203E-8</c:v>
                </c:pt>
                <c:pt idx="299">
                  <c:v>8.3040126817847701E-9</c:v>
                </c:pt>
                <c:pt idx="300">
                  <c:v>4.9121108615674701E-9</c:v>
                </c:pt>
                <c:pt idx="301">
                  <c:v>5.52883394109508E-11</c:v>
                </c:pt>
                <c:pt idx="302">
                  <c:v>2.5154665838085601E-8</c:v>
                </c:pt>
                <c:pt idx="303">
                  <c:v>2.0405139608481601E-10</c:v>
                </c:pt>
                <c:pt idx="304">
                  <c:v>4.4467648769528998E-10</c:v>
                </c:pt>
                <c:pt idx="305">
                  <c:v>6.0777283130815197E-10</c:v>
                </c:pt>
                <c:pt idx="306">
                  <c:v>9.4218357494700199E-11</c:v>
                </c:pt>
                <c:pt idx="307">
                  <c:v>5.2458769955075701E-8</c:v>
                </c:pt>
                <c:pt idx="308">
                  <c:v>6.95490738213569E-9</c:v>
                </c:pt>
                <c:pt idx="309">
                  <c:v>5.2528032866713297E-8</c:v>
                </c:pt>
                <c:pt idx="310">
                  <c:v>5.3263933987751197E-9</c:v>
                </c:pt>
                <c:pt idx="311">
                  <c:v>1.18144219973472E-8</c:v>
                </c:pt>
                <c:pt idx="312">
                  <c:v>6.86287183346433E-9</c:v>
                </c:pt>
                <c:pt idx="313">
                  <c:v>3.8096376003350598E-8</c:v>
                </c:pt>
                <c:pt idx="314">
                  <c:v>6.1993749033586297E-9</c:v>
                </c:pt>
                <c:pt idx="315">
                  <c:v>3.0591092010490101E-9</c:v>
                </c:pt>
                <c:pt idx="316">
                  <c:v>2.3685145219379998E-9</c:v>
                </c:pt>
                <c:pt idx="317">
                  <c:v>2.88615151748926E-10</c:v>
                </c:pt>
                <c:pt idx="318">
                  <c:v>2.7798172675781798E-9</c:v>
                </c:pt>
                <c:pt idx="319">
                  <c:v>1.0469445512256101E-9</c:v>
                </c:pt>
                <c:pt idx="320">
                  <c:v>1.7734990288593101E-8</c:v>
                </c:pt>
                <c:pt idx="321">
                  <c:v>2.0063317115513698E-9</c:v>
                </c:pt>
                <c:pt idx="322">
                  <c:v>2.09991377979737E-9</c:v>
                </c:pt>
                <c:pt idx="323">
                  <c:v>4.2521412889780201E-10</c:v>
                </c:pt>
                <c:pt idx="324">
                  <c:v>5.3120489099113399E-9</c:v>
                </c:pt>
                <c:pt idx="325">
                  <c:v>2.4657545047438101E-11</c:v>
                </c:pt>
                <c:pt idx="326">
                  <c:v>1.0098953152978801E-8</c:v>
                </c:pt>
                <c:pt idx="327">
                  <c:v>9.9414136133918E-9</c:v>
                </c:pt>
                <c:pt idx="328">
                  <c:v>3.55372022972748E-9</c:v>
                </c:pt>
                <c:pt idx="329">
                  <c:v>1.4105987834677101E-8</c:v>
                </c:pt>
                <c:pt idx="330">
                  <c:v>1.5104455908369001E-9</c:v>
                </c:pt>
                <c:pt idx="331">
                  <c:v>6.41097767117965E-10</c:v>
                </c:pt>
                <c:pt idx="332">
                  <c:v>3.21306505341346E-10</c:v>
                </c:pt>
                <c:pt idx="333">
                  <c:v>5.0747362642470696E-10</c:v>
                </c:pt>
                <c:pt idx="334">
                  <c:v>7.5342560473359598E-11</c:v>
                </c:pt>
                <c:pt idx="335">
                  <c:v>1.1564863878097399E-9</c:v>
                </c:pt>
                <c:pt idx="336">
                  <c:v>7.2958657367918302E-10</c:v>
                </c:pt>
                <c:pt idx="337">
                  <c:v>7.1824760263895197E-10</c:v>
                </c:pt>
                <c:pt idx="338">
                  <c:v>2.81222532246686E-8</c:v>
                </c:pt>
                <c:pt idx="339">
                  <c:v>6.7158005797088897E-8</c:v>
                </c:pt>
                <c:pt idx="340">
                  <c:v>2.3723078954732698E-10</c:v>
                </c:pt>
                <c:pt idx="341">
                  <c:v>5.7749698061700396E-10</c:v>
                </c:pt>
                <c:pt idx="342">
                  <c:v>2.0466556046261399E-10</c:v>
                </c:pt>
                <c:pt idx="343">
                  <c:v>2.4957568778574799E-10</c:v>
                </c:pt>
                <c:pt idx="344">
                  <c:v>6.2649947334065304E-11</c:v>
                </c:pt>
                <c:pt idx="345">
                  <c:v>1.08562492336148E-10</c:v>
                </c:pt>
                <c:pt idx="346">
                  <c:v>1.86052071977472E-8</c:v>
                </c:pt>
                <c:pt idx="347">
                  <c:v>1.18332189433108E-9</c:v>
                </c:pt>
                <c:pt idx="348">
                  <c:v>1.54909312608814E-9</c:v>
                </c:pt>
                <c:pt idx="349">
                  <c:v>1.69497958416402E-8</c:v>
                </c:pt>
                <c:pt idx="350">
                  <c:v>4.1793707314203602E-8</c:v>
                </c:pt>
                <c:pt idx="351">
                  <c:v>6.9555917024059504E-10</c:v>
                </c:pt>
                <c:pt idx="352">
                  <c:v>4.5037813244854198E-10</c:v>
                </c:pt>
                <c:pt idx="353">
                  <c:v>2.6192205710486399E-8</c:v>
                </c:pt>
                <c:pt idx="354">
                  <c:v>1.5627783182561901E-8</c:v>
                </c:pt>
                <c:pt idx="355">
                  <c:v>2.5556120128126799E-8</c:v>
                </c:pt>
                <c:pt idx="356">
                  <c:v>5.29277076259672E-8</c:v>
                </c:pt>
                <c:pt idx="357">
                  <c:v>1.45673891243232E-8</c:v>
                </c:pt>
                <c:pt idx="358">
                  <c:v>6.2271924132215E-10</c:v>
                </c:pt>
                <c:pt idx="359">
                  <c:v>6.64797070114123E-10</c:v>
                </c:pt>
                <c:pt idx="360">
                  <c:v>6.5606878774445804E-8</c:v>
                </c:pt>
                <c:pt idx="361">
                  <c:v>9.6348460748040199E-10</c:v>
                </c:pt>
                <c:pt idx="362">
                  <c:v>1.2894613409797699E-10</c:v>
                </c:pt>
                <c:pt idx="363">
                  <c:v>2.5254578463662399E-8</c:v>
                </c:pt>
                <c:pt idx="364">
                  <c:v>1.0474944774622301E-8</c:v>
                </c:pt>
                <c:pt idx="365">
                  <c:v>1.1648686804132601E-9</c:v>
                </c:pt>
                <c:pt idx="366">
                  <c:v>5.9470125451275399E-9</c:v>
                </c:pt>
                <c:pt idx="367">
                  <c:v>3.6053336748265403E-10</c:v>
                </c:pt>
                <c:pt idx="368">
                  <c:v>1.37956020707249E-10</c:v>
                </c:pt>
                <c:pt idx="369">
                  <c:v>9.3474994281930496E-10</c:v>
                </c:pt>
                <c:pt idx="370">
                  <c:v>7.82012960928787E-8</c:v>
                </c:pt>
                <c:pt idx="371">
                  <c:v>2.0196807923543899E-9</c:v>
                </c:pt>
                <c:pt idx="372">
                  <c:v>1.05500140083839E-9</c:v>
                </c:pt>
                <c:pt idx="373">
                  <c:v>1.5097744641398E-9</c:v>
                </c:pt>
                <c:pt idx="374">
                  <c:v>7.9166230424197701E-7</c:v>
                </c:pt>
                <c:pt idx="375">
                  <c:v>4.1646659706479201E-8</c:v>
                </c:pt>
                <c:pt idx="376">
                  <c:v>3.3344466185651899E-9</c:v>
                </c:pt>
                <c:pt idx="377">
                  <c:v>2.5970919075331203E-10</c:v>
                </c:pt>
                <c:pt idx="378">
                  <c:v>1.0365797158992299E-8</c:v>
                </c:pt>
                <c:pt idx="379">
                  <c:v>6.6774973001548703E-8</c:v>
                </c:pt>
                <c:pt idx="380">
                  <c:v>3.4461648158152602E-9</c:v>
                </c:pt>
                <c:pt idx="381">
                  <c:v>2.4202337980027903E-7</c:v>
                </c:pt>
                <c:pt idx="382">
                  <c:v>5.8891519985793002E-9</c:v>
                </c:pt>
                <c:pt idx="383">
                  <c:v>3.9666677570277697E-8</c:v>
                </c:pt>
                <c:pt idx="384">
                  <c:v>6.9840415425909704E-8</c:v>
                </c:pt>
                <c:pt idx="385">
                  <c:v>0.29972776469047802</c:v>
                </c:pt>
                <c:pt idx="386">
                  <c:v>0.99999911278102604</c:v>
                </c:pt>
                <c:pt idx="387">
                  <c:v>5.1252642237432799E-8</c:v>
                </c:pt>
                <c:pt idx="388">
                  <c:v>3.6388391222476702E-9</c:v>
                </c:pt>
                <c:pt idx="389">
                  <c:v>5.0223086546050801E-9</c:v>
                </c:pt>
                <c:pt idx="390">
                  <c:v>2.31071260707966E-7</c:v>
                </c:pt>
                <c:pt idx="391">
                  <c:v>7.4273347480700703E-9</c:v>
                </c:pt>
                <c:pt idx="392">
                  <c:v>2.4165806345700298E-9</c:v>
                </c:pt>
                <c:pt idx="393">
                  <c:v>4.59781627575496E-10</c:v>
                </c:pt>
                <c:pt idx="394">
                  <c:v>6.6984702634667406E-8</c:v>
                </c:pt>
                <c:pt idx="395">
                  <c:v>5.3263574242302799E-10</c:v>
                </c:pt>
                <c:pt idx="396">
                  <c:v>1.60457329322058E-10</c:v>
                </c:pt>
                <c:pt idx="397">
                  <c:v>2.7562872114527999E-8</c:v>
                </c:pt>
                <c:pt idx="398">
                  <c:v>6.7721015547147197E-9</c:v>
                </c:pt>
                <c:pt idx="399">
                  <c:v>9.2961024154338799E-7</c:v>
                </c:pt>
                <c:pt idx="400">
                  <c:v>9.1651238213993095E-10</c:v>
                </c:pt>
                <c:pt idx="401">
                  <c:v>3.2583098314299899E-8</c:v>
                </c:pt>
                <c:pt idx="402">
                  <c:v>8.1835342341053493E-9</c:v>
                </c:pt>
                <c:pt idx="403">
                  <c:v>4.3125378375052E-8</c:v>
                </c:pt>
                <c:pt idx="404">
                  <c:v>4.4337576915003502E-9</c:v>
                </c:pt>
                <c:pt idx="405">
                  <c:v>1.2020469400599601E-9</c:v>
                </c:pt>
                <c:pt idx="406">
                  <c:v>2.17092038014119E-8</c:v>
                </c:pt>
                <c:pt idx="407">
                  <c:v>6.8758810669391303E-9</c:v>
                </c:pt>
                <c:pt idx="408">
                  <c:v>9.6430672481421704E-9</c:v>
                </c:pt>
                <c:pt idx="409">
                  <c:v>3.2206494778572197E-10</c:v>
                </c:pt>
                <c:pt idx="410">
                  <c:v>2.90764864018825E-11</c:v>
                </c:pt>
                <c:pt idx="411">
                  <c:v>2.2111324263946302E-9</c:v>
                </c:pt>
                <c:pt idx="412">
                  <c:v>1.6677895425651501E-8</c:v>
                </c:pt>
                <c:pt idx="413">
                  <c:v>1.0013136481931301E-8</c:v>
                </c:pt>
                <c:pt idx="414">
                  <c:v>7.7117573014550599E-8</c:v>
                </c:pt>
                <c:pt idx="415">
                  <c:v>1.2492484074740699E-9</c:v>
                </c:pt>
                <c:pt idx="416">
                  <c:v>6.8564813575950501E-10</c:v>
                </c:pt>
                <c:pt idx="417">
                  <c:v>8.3833477739025596E-8</c:v>
                </c:pt>
                <c:pt idx="418">
                  <c:v>2.25635774171107E-9</c:v>
                </c:pt>
                <c:pt idx="419">
                  <c:v>1.5008097552114901E-8</c:v>
                </c:pt>
                <c:pt idx="420">
                  <c:v>4.8043532478255097E-10</c:v>
                </c:pt>
                <c:pt idx="421">
                  <c:v>3.4950321757038598E-10</c:v>
                </c:pt>
                <c:pt idx="422">
                  <c:v>1.3406159861434501E-9</c:v>
                </c:pt>
                <c:pt idx="423">
                  <c:v>2.5933651661632302E-9</c:v>
                </c:pt>
                <c:pt idx="424">
                  <c:v>2.4859749504808001E-8</c:v>
                </c:pt>
                <c:pt idx="425">
                  <c:v>1.9476630434477502E-9</c:v>
                </c:pt>
                <c:pt idx="426">
                  <c:v>8.4573413030459707E-9</c:v>
                </c:pt>
                <c:pt idx="427">
                  <c:v>5.3208737598673296E-9</c:v>
                </c:pt>
                <c:pt idx="428">
                  <c:v>2.21831627286694E-8</c:v>
                </c:pt>
                <c:pt idx="429">
                  <c:v>5.5207445752375203E-9</c:v>
                </c:pt>
                <c:pt idx="430">
                  <c:v>1.50845831455774E-9</c:v>
                </c:pt>
                <c:pt idx="431">
                  <c:v>6.8400988294359302E-10</c:v>
                </c:pt>
                <c:pt idx="432">
                  <c:v>2.0819291134210802E-8</c:v>
                </c:pt>
                <c:pt idx="433">
                  <c:v>5.3274222501793302E-10</c:v>
                </c:pt>
                <c:pt idx="434">
                  <c:v>1.4911278212396499E-10</c:v>
                </c:pt>
                <c:pt idx="435">
                  <c:v>9.2474144380790402E-8</c:v>
                </c:pt>
                <c:pt idx="436">
                  <c:v>1.2859275954724501E-9</c:v>
                </c:pt>
                <c:pt idx="437">
                  <c:v>4.5277589998855697E-9</c:v>
                </c:pt>
                <c:pt idx="438">
                  <c:v>2.9620114136839498E-9</c:v>
                </c:pt>
                <c:pt idx="439">
                  <c:v>2.1754179280884199E-9</c:v>
                </c:pt>
                <c:pt idx="440">
                  <c:v>7.8077091565982401E-10</c:v>
                </c:pt>
                <c:pt idx="441">
                  <c:v>8.1127016875854108E-9</c:v>
                </c:pt>
                <c:pt idx="442">
                  <c:v>2.3982921134484501E-10</c:v>
                </c:pt>
                <c:pt idx="443">
                  <c:v>3.3763406248574401E-9</c:v>
                </c:pt>
                <c:pt idx="444">
                  <c:v>2.4450925196239099E-9</c:v>
                </c:pt>
                <c:pt idx="445">
                  <c:v>3.8529903681377801E-8</c:v>
                </c:pt>
                <c:pt idx="446">
                  <c:v>1.8323294400907401E-10</c:v>
                </c:pt>
                <c:pt idx="447">
                  <c:v>9.01625873377517E-9</c:v>
                </c:pt>
                <c:pt idx="448">
                  <c:v>1.9796661282633401E-9</c:v>
                </c:pt>
                <c:pt idx="449">
                  <c:v>4.2780294171662298E-10</c:v>
                </c:pt>
                <c:pt idx="450">
                  <c:v>7.2536822399315498E-11</c:v>
                </c:pt>
                <c:pt idx="451">
                  <c:v>5.0543611602600901E-10</c:v>
                </c:pt>
                <c:pt idx="452">
                  <c:v>1.5677793806129401E-9</c:v>
                </c:pt>
                <c:pt idx="453">
                  <c:v>3.1674795004404897E-8</c:v>
                </c:pt>
                <c:pt idx="454">
                  <c:v>1.05441325808861E-8</c:v>
                </c:pt>
                <c:pt idx="455">
                  <c:v>1.0866892365925099E-9</c:v>
                </c:pt>
                <c:pt idx="456">
                  <c:v>5.5928913437079201E-9</c:v>
                </c:pt>
                <c:pt idx="457">
                  <c:v>1.1638196671084599E-8</c:v>
                </c:pt>
                <c:pt idx="458">
                  <c:v>4.6662966493289097E-9</c:v>
                </c:pt>
                <c:pt idx="459">
                  <c:v>3.4382932922227102E-8</c:v>
                </c:pt>
                <c:pt idx="460">
                  <c:v>7.8802279294405903E-11</c:v>
                </c:pt>
                <c:pt idx="461">
                  <c:v>3.9850835457421701E-8</c:v>
                </c:pt>
                <c:pt idx="462">
                  <c:v>1.8514537819315701E-9</c:v>
                </c:pt>
                <c:pt idx="463">
                  <c:v>1.7260554595490001E-10</c:v>
                </c:pt>
                <c:pt idx="464">
                  <c:v>3.4145703397250799E-10</c:v>
                </c:pt>
                <c:pt idx="465">
                  <c:v>8.33935318645936E-10</c:v>
                </c:pt>
                <c:pt idx="466">
                  <c:v>6.3866120614486602E-9</c:v>
                </c:pt>
                <c:pt idx="467">
                  <c:v>2.8306364913033098E-9</c:v>
                </c:pt>
                <c:pt idx="468">
                  <c:v>3.29195227930967E-9</c:v>
                </c:pt>
                <c:pt idx="469">
                  <c:v>5.0329027110005601E-10</c:v>
                </c:pt>
                <c:pt idx="470">
                  <c:v>1.3555311782428699E-9</c:v>
                </c:pt>
                <c:pt idx="471">
                  <c:v>2.0014799529890299E-10</c:v>
                </c:pt>
                <c:pt idx="472">
                  <c:v>2.7897198432637799E-9</c:v>
                </c:pt>
                <c:pt idx="473">
                  <c:v>6.7632976106981796E-10</c:v>
                </c:pt>
                <c:pt idx="474">
                  <c:v>1.1647823793962799E-10</c:v>
                </c:pt>
                <c:pt idx="475">
                  <c:v>1.12213940446045E-8</c:v>
                </c:pt>
                <c:pt idx="476">
                  <c:v>7.7093616594690395E-11</c:v>
                </c:pt>
                <c:pt idx="477">
                  <c:v>2.9658636377461099E-9</c:v>
                </c:pt>
                <c:pt idx="478">
                  <c:v>5.4736854101320397E-10</c:v>
                </c:pt>
                <c:pt idx="479">
                  <c:v>2.0156002280848E-8</c:v>
                </c:pt>
                <c:pt idx="480">
                  <c:v>5.42895156328086E-8</c:v>
                </c:pt>
                <c:pt idx="481">
                  <c:v>6.6212426020750502E-9</c:v>
                </c:pt>
                <c:pt idx="482">
                  <c:v>1.05532758768203E-6</c:v>
                </c:pt>
                <c:pt idx="483">
                  <c:v>1.39848920059973E-8</c:v>
                </c:pt>
                <c:pt idx="484">
                  <c:v>8.9804313700229301E-9</c:v>
                </c:pt>
                <c:pt idx="485">
                  <c:v>3.8191067002839399E-9</c:v>
                </c:pt>
                <c:pt idx="486">
                  <c:v>3.6613958092958902E-9</c:v>
                </c:pt>
                <c:pt idx="487">
                  <c:v>0.97254793562040798</c:v>
                </c:pt>
                <c:pt idx="488">
                  <c:v>0.97093720602338796</c:v>
                </c:pt>
                <c:pt idx="489">
                  <c:v>0.96230289440082495</c:v>
                </c:pt>
                <c:pt idx="490">
                  <c:v>3.5827345623327999E-11</c:v>
                </c:pt>
                <c:pt idx="491">
                  <c:v>7.3453017865362393E-12</c:v>
                </c:pt>
                <c:pt idx="492">
                  <c:v>3.8713774025361398E-9</c:v>
                </c:pt>
                <c:pt idx="493">
                  <c:v>3.3669259793278301E-10</c:v>
                </c:pt>
                <c:pt idx="494">
                  <c:v>6.1932690512382002E-9</c:v>
                </c:pt>
                <c:pt idx="495">
                  <c:v>4.3581906648710202E-10</c:v>
                </c:pt>
                <c:pt idx="496">
                  <c:v>1.4062147881254399E-8</c:v>
                </c:pt>
                <c:pt idx="497">
                  <c:v>6.9080583046981403E-9</c:v>
                </c:pt>
                <c:pt idx="498">
                  <c:v>1.9125605519007799E-7</c:v>
                </c:pt>
                <c:pt idx="499">
                  <c:v>9.8186463910229392E-10</c:v>
                </c:pt>
                <c:pt idx="500">
                  <c:v>4.23443196200173E-10</c:v>
                </c:pt>
                <c:pt idx="501">
                  <c:v>1.4553452029093E-9</c:v>
                </c:pt>
                <c:pt idx="502">
                  <c:v>3.81864918075937E-8</c:v>
                </c:pt>
                <c:pt idx="503">
                  <c:v>3.4926556395866402E-11</c:v>
                </c:pt>
                <c:pt idx="504">
                  <c:v>8.2402915091677403E-10</c:v>
                </c:pt>
                <c:pt idx="505">
                  <c:v>5.4637688687792102E-9</c:v>
                </c:pt>
                <c:pt idx="506">
                  <c:v>1.37336682574421E-6</c:v>
                </c:pt>
                <c:pt idx="507">
                  <c:v>6.0394647031010104E-9</c:v>
                </c:pt>
                <c:pt idx="508">
                  <c:v>8.6724398939375104E-10</c:v>
                </c:pt>
                <c:pt idx="509">
                  <c:v>2.4013229969277502E-10</c:v>
                </c:pt>
                <c:pt idx="510">
                  <c:v>6.0338328569701298E-10</c:v>
                </c:pt>
                <c:pt idx="511">
                  <c:v>1.6139669916773899E-10</c:v>
                </c:pt>
                <c:pt idx="512">
                  <c:v>5.8701209266332101E-10</c:v>
                </c:pt>
                <c:pt idx="513">
                  <c:v>1.03194008277538E-10</c:v>
                </c:pt>
                <c:pt idx="514">
                  <c:v>2.01747012438881E-10</c:v>
                </c:pt>
                <c:pt idx="515">
                  <c:v>8.9388257326299796E-10</c:v>
                </c:pt>
                <c:pt idx="516">
                  <c:v>1.9444263314675201E-8</c:v>
                </c:pt>
                <c:pt idx="517">
                  <c:v>1.48111962739601E-8</c:v>
                </c:pt>
                <c:pt idx="518">
                  <c:v>4.46505399152284E-8</c:v>
                </c:pt>
                <c:pt idx="519">
                  <c:v>8.0900141591303503E-10</c:v>
                </c:pt>
                <c:pt idx="520">
                  <c:v>1.0772312391278299E-8</c:v>
                </c:pt>
                <c:pt idx="521">
                  <c:v>2.4203566211630399E-9</c:v>
                </c:pt>
                <c:pt idx="522">
                  <c:v>8.6243444376486305E-10</c:v>
                </c:pt>
                <c:pt idx="523">
                  <c:v>2.2811216475995398E-9</c:v>
                </c:pt>
                <c:pt idx="524">
                  <c:v>4.4922824344288097E-8</c:v>
                </c:pt>
                <c:pt idx="525">
                  <c:v>3.6843140128297002E-10</c:v>
                </c:pt>
                <c:pt idx="526">
                  <c:v>3.7233986319116302E-9</c:v>
                </c:pt>
                <c:pt idx="527">
                  <c:v>6.0245954717298E-9</c:v>
                </c:pt>
                <c:pt idx="528">
                  <c:v>2.5711039287088198E-10</c:v>
                </c:pt>
                <c:pt idx="529">
                  <c:v>1.24340264441277E-9</c:v>
                </c:pt>
                <c:pt idx="530">
                  <c:v>9.4833698889229399E-10</c:v>
                </c:pt>
                <c:pt idx="531">
                  <c:v>7.5889871746444701E-10</c:v>
                </c:pt>
                <c:pt idx="532">
                  <c:v>1.0254812231333799E-9</c:v>
                </c:pt>
                <c:pt idx="533">
                  <c:v>1.5642368704463599E-10</c:v>
                </c:pt>
                <c:pt idx="534">
                  <c:v>7.7900138978628206E-11</c:v>
                </c:pt>
                <c:pt idx="535">
                  <c:v>1.5721741875588099E-9</c:v>
                </c:pt>
                <c:pt idx="536">
                  <c:v>2.8630069630980798E-9</c:v>
                </c:pt>
                <c:pt idx="537">
                  <c:v>1.27636892730579E-8</c:v>
                </c:pt>
                <c:pt idx="538">
                  <c:v>6.3610136322541798E-10</c:v>
                </c:pt>
                <c:pt idx="539">
                  <c:v>6.3958866949806897E-9</c:v>
                </c:pt>
                <c:pt idx="540">
                  <c:v>2.4851110659066302E-8</c:v>
                </c:pt>
                <c:pt idx="541">
                  <c:v>4.1633889009901903E-9</c:v>
                </c:pt>
                <c:pt idx="542">
                  <c:v>2.3436116508606302E-9</c:v>
                </c:pt>
                <c:pt idx="543">
                  <c:v>1.99696319798868E-8</c:v>
                </c:pt>
                <c:pt idx="544">
                  <c:v>1.5044575591004901E-8</c:v>
                </c:pt>
                <c:pt idx="545">
                  <c:v>2.1268799178228699E-10</c:v>
                </c:pt>
                <c:pt idx="546">
                  <c:v>3.3336295317039602E-10</c:v>
                </c:pt>
                <c:pt idx="547">
                  <c:v>2.02008574125126E-8</c:v>
                </c:pt>
                <c:pt idx="548">
                  <c:v>1.1980820526346901E-9</c:v>
                </c:pt>
                <c:pt idx="549">
                  <c:v>1.43336588721934E-9</c:v>
                </c:pt>
                <c:pt idx="550">
                  <c:v>6.8455222101183205E-8</c:v>
                </c:pt>
                <c:pt idx="551">
                  <c:v>1.8237929311943601E-8</c:v>
                </c:pt>
                <c:pt idx="552">
                  <c:v>4.6966252076581699E-9</c:v>
                </c:pt>
                <c:pt idx="553">
                  <c:v>5.9380193517708003E-10</c:v>
                </c:pt>
                <c:pt idx="554">
                  <c:v>9.4870844702149306E-10</c:v>
                </c:pt>
                <c:pt idx="555">
                  <c:v>2.4062376399193801E-10</c:v>
                </c:pt>
                <c:pt idx="556">
                  <c:v>1.76831965215955E-8</c:v>
                </c:pt>
                <c:pt idx="557">
                  <c:v>4.9134293200359099E-10</c:v>
                </c:pt>
                <c:pt idx="558">
                  <c:v>1.9049921238016701E-8</c:v>
                </c:pt>
                <c:pt idx="559">
                  <c:v>1.5410279585272399E-7</c:v>
                </c:pt>
                <c:pt idx="560">
                  <c:v>5.3465335393391604E-10</c:v>
                </c:pt>
                <c:pt idx="561">
                  <c:v>2.5651409812599398E-10</c:v>
                </c:pt>
                <c:pt idx="562">
                  <c:v>0.86738249123456101</c:v>
                </c:pt>
                <c:pt idx="563">
                  <c:v>0.99999974173998496</c:v>
                </c:pt>
                <c:pt idx="564">
                  <c:v>0.999999836618788</c:v>
                </c:pt>
                <c:pt idx="565">
                  <c:v>0.99999999568874898</c:v>
                </c:pt>
                <c:pt idx="566">
                  <c:v>0.99999996530298596</c:v>
                </c:pt>
                <c:pt idx="567">
                  <c:v>0.99999995717669099</c:v>
                </c:pt>
                <c:pt idx="568">
                  <c:v>0.99999990744915601</c:v>
                </c:pt>
                <c:pt idx="569">
                  <c:v>5.6154969910184101E-7</c:v>
                </c:pt>
                <c:pt idx="570">
                  <c:v>5.0069102285104698E-9</c:v>
                </c:pt>
                <c:pt idx="571">
                  <c:v>3.27764780209493E-7</c:v>
                </c:pt>
                <c:pt idx="572">
                  <c:v>1.5711030193116601E-9</c:v>
                </c:pt>
                <c:pt idx="573">
                  <c:v>5.8391033518558701E-10</c:v>
                </c:pt>
                <c:pt idx="574">
                  <c:v>4.2508635907985196E-9</c:v>
                </c:pt>
                <c:pt idx="575">
                  <c:v>2.7046589640015999E-9</c:v>
                </c:pt>
                <c:pt idx="576">
                  <c:v>1.3533723382691199E-9</c:v>
                </c:pt>
                <c:pt idx="577">
                  <c:v>3.8908499510645999E-8</c:v>
                </c:pt>
                <c:pt idx="578">
                  <c:v>1.359634471164E-7</c:v>
                </c:pt>
                <c:pt idx="579">
                  <c:v>4.9552810264461797E-8</c:v>
                </c:pt>
                <c:pt idx="580">
                  <c:v>7.1537988584770303E-8</c:v>
                </c:pt>
                <c:pt idx="581">
                  <c:v>4.5939421022079504E-9</c:v>
                </c:pt>
                <c:pt idx="582">
                  <c:v>2.9993243878708099E-8</c:v>
                </c:pt>
                <c:pt idx="583">
                  <c:v>7.1495384515579902E-9</c:v>
                </c:pt>
                <c:pt idx="584">
                  <c:v>1.65928108074023E-9</c:v>
                </c:pt>
                <c:pt idx="585">
                  <c:v>4.09578986111741E-6</c:v>
                </c:pt>
                <c:pt idx="586">
                  <c:v>4.1054455796231203E-9</c:v>
                </c:pt>
                <c:pt idx="587">
                  <c:v>2.94019561625753E-5</c:v>
                </c:pt>
                <c:pt idx="588">
                  <c:v>9.3224352299579296E-8</c:v>
                </c:pt>
                <c:pt idx="589">
                  <c:v>2.6328386127569399E-8</c:v>
                </c:pt>
                <c:pt idx="590">
                  <c:v>3.5062692654820599E-10</c:v>
                </c:pt>
                <c:pt idx="591">
                  <c:v>1.2485913411534199E-9</c:v>
                </c:pt>
                <c:pt idx="592">
                  <c:v>8.2744741960490305E-9</c:v>
                </c:pt>
                <c:pt idx="593">
                  <c:v>1.6411662010907499E-10</c:v>
                </c:pt>
                <c:pt idx="594">
                  <c:v>5.2955596733585402E-8</c:v>
                </c:pt>
                <c:pt idx="595">
                  <c:v>4.8224472551157603E-8</c:v>
                </c:pt>
                <c:pt idx="596">
                  <c:v>6.1744733962323606E-8</c:v>
                </c:pt>
                <c:pt idx="597">
                  <c:v>2.1959363030985099E-7</c:v>
                </c:pt>
                <c:pt idx="598">
                  <c:v>5.9819484522000001E-10</c:v>
                </c:pt>
                <c:pt idx="599">
                  <c:v>3.8586698009149499E-10</c:v>
                </c:pt>
                <c:pt idx="600">
                  <c:v>5.0321984400154097E-10</c:v>
                </c:pt>
                <c:pt idx="601">
                  <c:v>1.16345324115997E-9</c:v>
                </c:pt>
                <c:pt idx="602">
                  <c:v>5.4435355941270396E-10</c:v>
                </c:pt>
                <c:pt idx="603">
                  <c:v>3.6331996500109398E-7</c:v>
                </c:pt>
                <c:pt idx="604">
                  <c:v>2.2702249214210001E-8</c:v>
                </c:pt>
                <c:pt idx="605">
                  <c:v>1.2054070885019299E-9</c:v>
                </c:pt>
                <c:pt idx="606">
                  <c:v>1.7670287491748699E-7</c:v>
                </c:pt>
                <c:pt idx="607">
                  <c:v>1.2173540643774799E-7</c:v>
                </c:pt>
                <c:pt idx="608">
                  <c:v>7.1382226504436505E-8</c:v>
                </c:pt>
                <c:pt idx="609">
                  <c:v>2.32889636129024E-7</c:v>
                </c:pt>
                <c:pt idx="610">
                  <c:v>2.2070394067127101E-9</c:v>
                </c:pt>
                <c:pt idx="611">
                  <c:v>2.64250352551444E-9</c:v>
                </c:pt>
                <c:pt idx="612">
                  <c:v>5.0732390993372702E-10</c:v>
                </c:pt>
                <c:pt idx="613">
                  <c:v>6.5257734475180598E-11</c:v>
                </c:pt>
                <c:pt idx="614">
                  <c:v>2.4402884570850099E-11</c:v>
                </c:pt>
                <c:pt idx="615">
                  <c:v>3.0877529882169402E-8</c:v>
                </c:pt>
                <c:pt idx="616">
                  <c:v>4.5448292192070102E-9</c:v>
                </c:pt>
                <c:pt idx="617">
                  <c:v>7.1855065615591805E-7</c:v>
                </c:pt>
                <c:pt idx="618">
                  <c:v>0.14593094483608901</c:v>
                </c:pt>
                <c:pt idx="619">
                  <c:v>0.54694960546906601</c:v>
                </c:pt>
                <c:pt idx="620">
                  <c:v>0.63954629953465403</c:v>
                </c:pt>
                <c:pt idx="621">
                  <c:v>0.37353289945164703</c:v>
                </c:pt>
                <c:pt idx="622">
                  <c:v>0.87384615906165397</c:v>
                </c:pt>
                <c:pt idx="623">
                  <c:v>0.66090820729591204</c:v>
                </c:pt>
                <c:pt idx="624">
                  <c:v>0.855176207721424</c:v>
                </c:pt>
                <c:pt idx="625">
                  <c:v>0.844094703086401</c:v>
                </c:pt>
                <c:pt idx="626">
                  <c:v>0.99999926277120099</c:v>
                </c:pt>
                <c:pt idx="627">
                  <c:v>0.99999932848936701</c:v>
                </c:pt>
                <c:pt idx="628">
                  <c:v>0.99999671842527205</c:v>
                </c:pt>
                <c:pt idx="629">
                  <c:v>6.5871375317491307E-2</c:v>
                </c:pt>
                <c:pt idx="630">
                  <c:v>3.13746532803464E-9</c:v>
                </c:pt>
                <c:pt idx="631">
                  <c:v>2.2226276429750701E-8</c:v>
                </c:pt>
                <c:pt idx="632">
                  <c:v>5.7050799941973605E-7</c:v>
                </c:pt>
                <c:pt idx="633">
                  <c:v>2.2421219126375701E-6</c:v>
                </c:pt>
                <c:pt idx="634">
                  <c:v>1.4410360434654299E-7</c:v>
                </c:pt>
                <c:pt idx="635">
                  <c:v>8.7204634629645301E-9</c:v>
                </c:pt>
                <c:pt idx="636">
                  <c:v>1.2591171013269999E-9</c:v>
                </c:pt>
                <c:pt idx="637">
                  <c:v>9.1319362880319204E-10</c:v>
                </c:pt>
                <c:pt idx="638">
                  <c:v>1.0157937135436501E-8</c:v>
                </c:pt>
                <c:pt idx="639">
                  <c:v>4.4609278331346999E-10</c:v>
                </c:pt>
                <c:pt idx="640">
                  <c:v>5.6573054005916802E-9</c:v>
                </c:pt>
                <c:pt idx="641">
                  <c:v>9.1250659633538592E-9</c:v>
                </c:pt>
                <c:pt idx="642">
                  <c:v>1.6164895425124201E-8</c:v>
                </c:pt>
                <c:pt idx="643">
                  <c:v>2.44971842286147E-10</c:v>
                </c:pt>
                <c:pt idx="644">
                  <c:v>7.5589688310529095E-9</c:v>
                </c:pt>
                <c:pt idx="645">
                  <c:v>4.2788837468184597E-10</c:v>
                </c:pt>
                <c:pt idx="646">
                  <c:v>6.7077618195065399E-9</c:v>
                </c:pt>
                <c:pt idx="647">
                  <c:v>4.4242204606263298E-9</c:v>
                </c:pt>
                <c:pt idx="648">
                  <c:v>3.61015101870482E-9</c:v>
                </c:pt>
                <c:pt idx="649">
                  <c:v>1.5599332677727799E-8</c:v>
                </c:pt>
                <c:pt idx="650">
                  <c:v>1.8696128446466001E-10</c:v>
                </c:pt>
                <c:pt idx="651">
                  <c:v>6.4283944993198797E-11</c:v>
                </c:pt>
                <c:pt idx="652">
                  <c:v>1.1940547559348501E-10</c:v>
                </c:pt>
                <c:pt idx="653">
                  <c:v>3.5013253040922998E-11</c:v>
                </c:pt>
                <c:pt idx="654">
                  <c:v>1.2058753138903501E-10</c:v>
                </c:pt>
                <c:pt idx="655">
                  <c:v>1.0270304131396499E-9</c:v>
                </c:pt>
                <c:pt idx="656">
                  <c:v>2.6225618050033999E-9</c:v>
                </c:pt>
                <c:pt idx="657">
                  <c:v>6.7975921967746697E-12</c:v>
                </c:pt>
                <c:pt idx="658">
                  <c:v>5.0048156645885998E-9</c:v>
                </c:pt>
                <c:pt idx="659">
                  <c:v>1.4001928434249799E-9</c:v>
                </c:pt>
                <c:pt idx="660">
                  <c:v>8.9914368796781003E-10</c:v>
                </c:pt>
                <c:pt idx="661">
                  <c:v>1.09366038633972E-9</c:v>
                </c:pt>
                <c:pt idx="662">
                  <c:v>6.47272963638682E-9</c:v>
                </c:pt>
                <c:pt idx="663">
                  <c:v>2.2042959444675901E-9</c:v>
                </c:pt>
                <c:pt idx="664">
                  <c:v>6.9716304867420501E-9</c:v>
                </c:pt>
                <c:pt idx="665">
                  <c:v>8.4296062074586599E-10</c:v>
                </c:pt>
                <c:pt idx="666">
                  <c:v>8.3852012476420397E-9</c:v>
                </c:pt>
                <c:pt idx="667">
                  <c:v>1.61305892710935E-10</c:v>
                </c:pt>
                <c:pt idx="668">
                  <c:v>2.86612809331576E-9</c:v>
                </c:pt>
                <c:pt idx="669">
                  <c:v>3.56260062385949E-8</c:v>
                </c:pt>
                <c:pt idx="670">
                  <c:v>1.2818168456965199E-8</c:v>
                </c:pt>
                <c:pt idx="671">
                  <c:v>5.9182050490513596E-7</c:v>
                </c:pt>
                <c:pt idx="672">
                  <c:v>0.99999925843893001</c:v>
                </c:pt>
                <c:pt idx="673">
                  <c:v>0.99994911525979002</c:v>
                </c:pt>
                <c:pt idx="674">
                  <c:v>4.5815347793472099E-9</c:v>
                </c:pt>
                <c:pt idx="675">
                  <c:v>4.64284129560462E-9</c:v>
                </c:pt>
                <c:pt idx="676">
                  <c:v>6.9494609120092302E-9</c:v>
                </c:pt>
                <c:pt idx="677">
                  <c:v>1.2968237790582201E-7</c:v>
                </c:pt>
                <c:pt idx="678">
                  <c:v>1.0184180782860201E-8</c:v>
                </c:pt>
                <c:pt idx="679">
                  <c:v>2.1569928832301E-8</c:v>
                </c:pt>
                <c:pt idx="680">
                  <c:v>4.9713498992803099E-8</c:v>
                </c:pt>
                <c:pt idx="681">
                  <c:v>5.3332665892023699E-8</c:v>
                </c:pt>
                <c:pt idx="682">
                  <c:v>9.4269928959667008E-6</c:v>
                </c:pt>
                <c:pt idx="683">
                  <c:v>0.99998984885969699</c:v>
                </c:pt>
                <c:pt idx="684">
                  <c:v>0.97923515140698902</c:v>
                </c:pt>
                <c:pt idx="685">
                  <c:v>0.99944627099273797</c:v>
                </c:pt>
                <c:pt idx="686">
                  <c:v>0.99975405746262103</c:v>
                </c:pt>
                <c:pt idx="687">
                  <c:v>0.99975740938429603</c:v>
                </c:pt>
                <c:pt idx="688">
                  <c:v>0.999990658267219</c:v>
                </c:pt>
                <c:pt idx="689">
                  <c:v>0.97777461482014405</c:v>
                </c:pt>
                <c:pt idx="690">
                  <c:v>0.99999450992388905</c:v>
                </c:pt>
                <c:pt idx="691">
                  <c:v>0.99999906437213604</c:v>
                </c:pt>
                <c:pt idx="692">
                  <c:v>3.5727482665055503E-8</c:v>
                </c:pt>
                <c:pt idx="693">
                  <c:v>3.6388467764440199E-9</c:v>
                </c:pt>
                <c:pt idx="694">
                  <c:v>3.0048687519979002E-10</c:v>
                </c:pt>
                <c:pt idx="695">
                  <c:v>4.2895158685078496E-9</c:v>
                </c:pt>
                <c:pt idx="696">
                  <c:v>9.5197971886797402E-10</c:v>
                </c:pt>
                <c:pt idx="697">
                  <c:v>1.8374076362683299E-8</c:v>
                </c:pt>
                <c:pt idx="698">
                  <c:v>8.9314937974356594E-11</c:v>
                </c:pt>
                <c:pt idx="699">
                  <c:v>2.0087638048747901E-7</c:v>
                </c:pt>
                <c:pt idx="700">
                  <c:v>3.7726577829653504E-9</c:v>
                </c:pt>
                <c:pt idx="701">
                  <c:v>1.6957902683714201E-9</c:v>
                </c:pt>
                <c:pt idx="702">
                  <c:v>5.7853121761616802E-11</c:v>
                </c:pt>
                <c:pt idx="703">
                  <c:v>2.0936716405224699E-10</c:v>
                </c:pt>
                <c:pt idx="704">
                  <c:v>9.2855772118724905E-10</c:v>
                </c:pt>
                <c:pt idx="705">
                  <c:v>6.7071159524281902E-9</c:v>
                </c:pt>
                <c:pt idx="706">
                  <c:v>1.0540347136059E-10</c:v>
                </c:pt>
                <c:pt idx="707">
                  <c:v>5.7439345014680502E-9</c:v>
                </c:pt>
                <c:pt idx="708">
                  <c:v>3.91208557011083E-9</c:v>
                </c:pt>
                <c:pt idx="709">
                  <c:v>7.5816239571011896E-10</c:v>
                </c:pt>
                <c:pt idx="710">
                  <c:v>1.0209844687029499E-10</c:v>
                </c:pt>
                <c:pt idx="711">
                  <c:v>3.40876690166496E-7</c:v>
                </c:pt>
                <c:pt idx="712">
                  <c:v>1.24754581975715E-8</c:v>
                </c:pt>
                <c:pt idx="713">
                  <c:v>3.3512298001356299E-10</c:v>
                </c:pt>
                <c:pt idx="714">
                  <c:v>1.6511351143844401E-10</c:v>
                </c:pt>
                <c:pt idx="715">
                  <c:v>9.22860199254858E-9</c:v>
                </c:pt>
                <c:pt idx="716">
                  <c:v>1.4617726442713301E-9</c:v>
                </c:pt>
                <c:pt idx="717">
                  <c:v>4.0660788204851197E-9</c:v>
                </c:pt>
                <c:pt idx="718">
                  <c:v>2.60118452851851E-11</c:v>
                </c:pt>
                <c:pt idx="719">
                  <c:v>5.7854863075729399E-9</c:v>
                </c:pt>
                <c:pt idx="720">
                  <c:v>1.6089668699736799E-9</c:v>
                </c:pt>
                <c:pt idx="721">
                  <c:v>9.8008787687908202E-10</c:v>
                </c:pt>
                <c:pt idx="722">
                  <c:v>1.94657975857665E-8</c:v>
                </c:pt>
                <c:pt idx="723">
                  <c:v>6.6705280235035705E-8</c:v>
                </c:pt>
                <c:pt idx="724">
                  <c:v>2.2263710518139098E-9</c:v>
                </c:pt>
                <c:pt idx="725">
                  <c:v>9.5340783483896002E-10</c:v>
                </c:pt>
                <c:pt idx="726">
                  <c:v>7.1306284596203305E-10</c:v>
                </c:pt>
                <c:pt idx="727">
                  <c:v>2.3944527121146898E-10</c:v>
                </c:pt>
                <c:pt idx="728">
                  <c:v>6.0585416239036603E-9</c:v>
                </c:pt>
                <c:pt idx="729">
                  <c:v>2.64450884563589E-8</c:v>
                </c:pt>
                <c:pt idx="730">
                  <c:v>7.8414036278445605E-8</c:v>
                </c:pt>
                <c:pt idx="731">
                  <c:v>4.1691610197046598E-9</c:v>
                </c:pt>
                <c:pt idx="732">
                  <c:v>6.3853661079846104E-7</c:v>
                </c:pt>
                <c:pt idx="733">
                  <c:v>2.7571325719609901E-11</c:v>
                </c:pt>
                <c:pt idx="734">
                  <c:v>8.9960258047352501E-10</c:v>
                </c:pt>
                <c:pt idx="735">
                  <c:v>1.03942934158716E-8</c:v>
                </c:pt>
                <c:pt idx="736">
                  <c:v>3.63519567992289E-9</c:v>
                </c:pt>
                <c:pt idx="737">
                  <c:v>3.8819064087527599E-8</c:v>
                </c:pt>
                <c:pt idx="738">
                  <c:v>3.1760768668572497E-11</c:v>
                </c:pt>
                <c:pt idx="739">
                  <c:v>1.3755843142466401E-7</c:v>
                </c:pt>
                <c:pt idx="740">
                  <c:v>2.79573437569792E-9</c:v>
                </c:pt>
                <c:pt idx="741">
                  <c:v>2.0398556542331901E-9</c:v>
                </c:pt>
                <c:pt idx="742">
                  <c:v>1.52325540986359E-7</c:v>
                </c:pt>
                <c:pt idx="743">
                  <c:v>5.35184571156309E-11</c:v>
                </c:pt>
                <c:pt idx="744">
                  <c:v>1.4385762531287001E-9</c:v>
                </c:pt>
                <c:pt idx="745">
                  <c:v>1.23257490049196E-9</c:v>
                </c:pt>
                <c:pt idx="746">
                  <c:v>5.0280163615423201E-9</c:v>
                </c:pt>
                <c:pt idx="747">
                  <c:v>1.0032143892129401E-11</c:v>
                </c:pt>
                <c:pt idx="748">
                  <c:v>2.4961400838044799E-10</c:v>
                </c:pt>
                <c:pt idx="749">
                  <c:v>2.6129673937423898E-10</c:v>
                </c:pt>
                <c:pt idx="750">
                  <c:v>1.20008582526898E-9</c:v>
                </c:pt>
                <c:pt idx="751">
                  <c:v>4.2808497468586298E-11</c:v>
                </c:pt>
                <c:pt idx="752">
                  <c:v>2.9936876105776899E-11</c:v>
                </c:pt>
                <c:pt idx="753">
                  <c:v>4.9278356481477801E-8</c:v>
                </c:pt>
                <c:pt idx="754">
                  <c:v>2.9073017972439501E-10</c:v>
                </c:pt>
                <c:pt idx="755">
                  <c:v>6.7883949383391504E-10</c:v>
                </c:pt>
                <c:pt idx="756">
                  <c:v>8.8193228714912398E-9</c:v>
                </c:pt>
                <c:pt idx="757">
                  <c:v>2.0137135640205601E-8</c:v>
                </c:pt>
                <c:pt idx="758">
                  <c:v>1.8909440828526299E-8</c:v>
                </c:pt>
                <c:pt idx="759">
                  <c:v>3.41000900276013E-9</c:v>
                </c:pt>
                <c:pt idx="760">
                  <c:v>1.7256686232272699E-9</c:v>
                </c:pt>
                <c:pt idx="761">
                  <c:v>1.1928728017235401E-9</c:v>
                </c:pt>
                <c:pt idx="762">
                  <c:v>2.2411514249913501E-9</c:v>
                </c:pt>
                <c:pt idx="763">
                  <c:v>1.19421194493584E-7</c:v>
                </c:pt>
                <c:pt idx="764">
                  <c:v>4.8206893500418401E-8</c:v>
                </c:pt>
                <c:pt idx="765">
                  <c:v>3.4221420120359602E-10</c:v>
                </c:pt>
                <c:pt idx="766">
                  <c:v>3.4236602022678602E-9</c:v>
                </c:pt>
                <c:pt idx="767">
                  <c:v>3.1161626483604901E-9</c:v>
                </c:pt>
                <c:pt idx="768">
                  <c:v>4.3142875227834099E-9</c:v>
                </c:pt>
                <c:pt idx="769">
                  <c:v>1.32676192899496E-10</c:v>
                </c:pt>
                <c:pt idx="770">
                  <c:v>2.1164588172700799E-10</c:v>
                </c:pt>
                <c:pt idx="771">
                  <c:v>2.7899200071202398E-9</c:v>
                </c:pt>
                <c:pt idx="772">
                  <c:v>1.6376929286569401E-10</c:v>
                </c:pt>
                <c:pt idx="773">
                  <c:v>2.4605968428997E-10</c:v>
                </c:pt>
                <c:pt idx="774">
                  <c:v>1.88665689631883E-9</c:v>
                </c:pt>
                <c:pt idx="775">
                  <c:v>6.4819282099732298E-9</c:v>
                </c:pt>
                <c:pt idx="776">
                  <c:v>1.1623485573832199E-9</c:v>
                </c:pt>
                <c:pt idx="777">
                  <c:v>1.61268356963404E-9</c:v>
                </c:pt>
                <c:pt idx="778">
                  <c:v>1.70710302707549E-8</c:v>
                </c:pt>
                <c:pt idx="779">
                  <c:v>9.3931565005858802E-11</c:v>
                </c:pt>
                <c:pt idx="780">
                  <c:v>1.42323277861509E-9</c:v>
                </c:pt>
                <c:pt idx="781">
                  <c:v>8.6568548288677293E-9</c:v>
                </c:pt>
                <c:pt idx="782">
                  <c:v>7.4948266842547999E-10</c:v>
                </c:pt>
                <c:pt idx="783">
                  <c:v>1.08110529659812E-9</c:v>
                </c:pt>
                <c:pt idx="784">
                  <c:v>8.4885658356501802E-10</c:v>
                </c:pt>
                <c:pt idx="785">
                  <c:v>4.2026695048725201E-8</c:v>
                </c:pt>
                <c:pt idx="786">
                  <c:v>1.3566683062755099E-10</c:v>
                </c:pt>
                <c:pt idx="787">
                  <c:v>9.3055250398021194E-9</c:v>
                </c:pt>
                <c:pt idx="788">
                  <c:v>2.0460583858482398E-9</c:v>
                </c:pt>
                <c:pt idx="789">
                  <c:v>2.45463274924929E-9</c:v>
                </c:pt>
                <c:pt idx="790">
                  <c:v>5.6151562023930501E-11</c:v>
                </c:pt>
                <c:pt idx="791">
                  <c:v>1.8056609014748199E-8</c:v>
                </c:pt>
                <c:pt idx="792">
                  <c:v>8.2824093124218802E-10</c:v>
                </c:pt>
                <c:pt idx="793">
                  <c:v>8.0203366407208093E-9</c:v>
                </c:pt>
                <c:pt idx="794">
                  <c:v>3.9139083791531802E-10</c:v>
                </c:pt>
                <c:pt idx="795">
                  <c:v>6.7321786864981503E-9</c:v>
                </c:pt>
                <c:pt idx="796">
                  <c:v>4.8202989685874296E-9</c:v>
                </c:pt>
                <c:pt idx="797">
                  <c:v>6.0959676690857997E-9</c:v>
                </c:pt>
                <c:pt idx="798">
                  <c:v>2.7495651188639199E-8</c:v>
                </c:pt>
                <c:pt idx="799">
                  <c:v>9.14157387177082E-8</c:v>
                </c:pt>
                <c:pt idx="800">
                  <c:v>6.2049765551585299E-9</c:v>
                </c:pt>
                <c:pt idx="801">
                  <c:v>5.2801192054675102E-8</c:v>
                </c:pt>
                <c:pt idx="802">
                  <c:v>2.9346568197545999E-8</c:v>
                </c:pt>
                <c:pt idx="803">
                  <c:v>1.3823728784774401E-8</c:v>
                </c:pt>
                <c:pt idx="804">
                  <c:v>3.1048835742635099E-9</c:v>
                </c:pt>
                <c:pt idx="805">
                  <c:v>0.99940396164001299</c:v>
                </c:pt>
                <c:pt idx="806">
                  <c:v>3.2557493125239602E-9</c:v>
                </c:pt>
                <c:pt idx="807">
                  <c:v>0.91495668100352301</c:v>
                </c:pt>
                <c:pt idx="808">
                  <c:v>0.99436089553042795</c:v>
                </c:pt>
                <c:pt idx="809">
                  <c:v>0.99752636801115002</c:v>
                </c:pt>
                <c:pt idx="810">
                  <c:v>1.2247596703629399E-7</c:v>
                </c:pt>
                <c:pt idx="811">
                  <c:v>6.7921409376771403E-8</c:v>
                </c:pt>
                <c:pt idx="812">
                  <c:v>8.06770401795586E-10</c:v>
                </c:pt>
                <c:pt idx="813">
                  <c:v>9.5197255192720001E-9</c:v>
                </c:pt>
                <c:pt idx="814">
                  <c:v>1.8581969365330701E-8</c:v>
                </c:pt>
                <c:pt idx="815">
                  <c:v>1.5249350296652801E-8</c:v>
                </c:pt>
                <c:pt idx="816">
                  <c:v>8.2120203444396304E-8</c:v>
                </c:pt>
                <c:pt idx="817">
                  <c:v>1.15564894917213E-8</c:v>
                </c:pt>
                <c:pt idx="818">
                  <c:v>1.51869294543201E-8</c:v>
                </c:pt>
                <c:pt idx="819">
                  <c:v>2.4779489734817102E-9</c:v>
                </c:pt>
                <c:pt idx="820">
                  <c:v>1.4042795885861601E-8</c:v>
                </c:pt>
                <c:pt idx="821">
                  <c:v>5.1273162591004803E-10</c:v>
                </c:pt>
                <c:pt idx="822">
                  <c:v>3.9415746469738E-10</c:v>
                </c:pt>
                <c:pt idx="823">
                  <c:v>2.4154720094150602E-11</c:v>
                </c:pt>
                <c:pt idx="824">
                  <c:v>5.83784357524559E-8</c:v>
                </c:pt>
                <c:pt idx="825">
                  <c:v>5.0977660412447302E-9</c:v>
                </c:pt>
                <c:pt idx="826">
                  <c:v>1.5776546646014601E-9</c:v>
                </c:pt>
                <c:pt idx="827">
                  <c:v>1.15410033208774E-9</c:v>
                </c:pt>
                <c:pt idx="828">
                  <c:v>2.4308162799761902E-8</c:v>
                </c:pt>
                <c:pt idx="829">
                  <c:v>5.0967012435762198E-10</c:v>
                </c:pt>
                <c:pt idx="830">
                  <c:v>1.57462133003372E-8</c:v>
                </c:pt>
                <c:pt idx="831">
                  <c:v>2.2487242283411201E-10</c:v>
                </c:pt>
                <c:pt idx="832">
                  <c:v>1.0055790728524401E-9</c:v>
                </c:pt>
                <c:pt idx="833">
                  <c:v>1.66902029885697E-9</c:v>
                </c:pt>
                <c:pt idx="834">
                  <c:v>1.0300104414713999E-8</c:v>
                </c:pt>
                <c:pt idx="835">
                  <c:v>1.39725529544649E-8</c:v>
                </c:pt>
                <c:pt idx="836">
                  <c:v>1.46474978626312E-8</c:v>
                </c:pt>
                <c:pt idx="837">
                  <c:v>3.3181686479762901E-8</c:v>
                </c:pt>
                <c:pt idx="838">
                  <c:v>2.6351790219126701E-9</c:v>
                </c:pt>
                <c:pt idx="839">
                  <c:v>5.5911899960060199E-8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77E-457E-9272-D393C3092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43014488"/>
        <c:axId val="743015144"/>
      </c:barChart>
      <c:dateAx>
        <c:axId val="7430144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015144"/>
        <c:crosses val="autoZero"/>
        <c:auto val="1"/>
        <c:lblOffset val="100"/>
        <c:baseTimeUnit val="months"/>
      </c:dateAx>
      <c:valAx>
        <c:axId val="74301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743014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 sz="1400" b="0" i="0" baseline="0">
                <a:effectLst/>
              </a:rPr>
              <a:t>PPD Portfolio Composition, 240 Days, Risk Aversion 2.4</a:t>
            </a:r>
            <a:endParaRPr lang="da-DK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'Weights for RiskA=2.4'!$B$1</c:f>
              <c:strCache>
                <c:ptCount val="1"/>
                <c:pt idx="0">
                  <c:v>NoDur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RiskA=2.4'!$B$2:$B$841</c:f>
              <c:numCache>
                <c:formatCode>0.00</c:formatCode>
                <c:ptCount val="840"/>
                <c:pt idx="0">
                  <c:v>2.02663965573488E-10</c:v>
                </c:pt>
                <c:pt idx="1">
                  <c:v>7.9159133194979303E-11</c:v>
                </c:pt>
                <c:pt idx="2">
                  <c:v>1.36421199561923E-9</c:v>
                </c:pt>
                <c:pt idx="3">
                  <c:v>1.08077561169708E-8</c:v>
                </c:pt>
                <c:pt idx="4">
                  <c:v>8.2349570620572095E-11</c:v>
                </c:pt>
                <c:pt idx="5">
                  <c:v>1.2386811122524499E-9</c:v>
                </c:pt>
                <c:pt idx="6">
                  <c:v>8.5686573865581699E-9</c:v>
                </c:pt>
                <c:pt idx="7">
                  <c:v>7.8405307983967501E-9</c:v>
                </c:pt>
                <c:pt idx="8">
                  <c:v>5.7609408339934402E-10</c:v>
                </c:pt>
                <c:pt idx="9">
                  <c:v>5.8181812343423598E-11</c:v>
                </c:pt>
                <c:pt idx="10">
                  <c:v>5.5783881715206298E-10</c:v>
                </c:pt>
                <c:pt idx="11">
                  <c:v>7.8603689360353604E-10</c:v>
                </c:pt>
                <c:pt idx="12">
                  <c:v>3.1202563693069201E-9</c:v>
                </c:pt>
                <c:pt idx="13">
                  <c:v>2.1065583225084399E-9</c:v>
                </c:pt>
                <c:pt idx="14">
                  <c:v>3.10929171503665E-10</c:v>
                </c:pt>
                <c:pt idx="15">
                  <c:v>3.8576263549626998E-10</c:v>
                </c:pt>
                <c:pt idx="16">
                  <c:v>1.17806964773538E-9</c:v>
                </c:pt>
                <c:pt idx="17">
                  <c:v>1.0800292425930801E-9</c:v>
                </c:pt>
                <c:pt idx="18">
                  <c:v>7.2499744579255005E-10</c:v>
                </c:pt>
                <c:pt idx="19">
                  <c:v>1.43405530003857E-10</c:v>
                </c:pt>
                <c:pt idx="20">
                  <c:v>7.7888009152508395E-10</c:v>
                </c:pt>
                <c:pt idx="21">
                  <c:v>2.8256138025694201E-8</c:v>
                </c:pt>
                <c:pt idx="22">
                  <c:v>4.7168024614712597E-9</c:v>
                </c:pt>
                <c:pt idx="23">
                  <c:v>8.6885813366392603E-9</c:v>
                </c:pt>
                <c:pt idx="24">
                  <c:v>3.7232358529206999E-10</c:v>
                </c:pt>
                <c:pt idx="25">
                  <c:v>3.9413445549563801E-11</c:v>
                </c:pt>
                <c:pt idx="26">
                  <c:v>5.1756483214437602E-10</c:v>
                </c:pt>
                <c:pt idx="27">
                  <c:v>3.4047941274317199E-10</c:v>
                </c:pt>
                <c:pt idx="28">
                  <c:v>1.09106657597677E-9</c:v>
                </c:pt>
                <c:pt idx="29">
                  <c:v>1.61242859808333E-9</c:v>
                </c:pt>
                <c:pt idx="30">
                  <c:v>4.8916333944770596E-10</c:v>
                </c:pt>
                <c:pt idx="31">
                  <c:v>2.0210176977830098E-11</c:v>
                </c:pt>
                <c:pt idx="32">
                  <c:v>1.56804194249124E-9</c:v>
                </c:pt>
                <c:pt idx="33">
                  <c:v>1.20239909024874E-9</c:v>
                </c:pt>
                <c:pt idx="34">
                  <c:v>4.8237987023469997E-10</c:v>
                </c:pt>
                <c:pt idx="35">
                  <c:v>6.27962028942567E-9</c:v>
                </c:pt>
                <c:pt idx="36">
                  <c:v>1.14390747081181E-7</c:v>
                </c:pt>
                <c:pt idx="37">
                  <c:v>1.21232198625387E-9</c:v>
                </c:pt>
                <c:pt idx="38">
                  <c:v>4.7544871502188601E-9</c:v>
                </c:pt>
                <c:pt idx="39">
                  <c:v>4.5160988383985799E-9</c:v>
                </c:pt>
                <c:pt idx="40">
                  <c:v>1.4651534392654399E-9</c:v>
                </c:pt>
                <c:pt idx="41">
                  <c:v>3.01992641139302E-9</c:v>
                </c:pt>
                <c:pt idx="42">
                  <c:v>6.8055139052577397E-10</c:v>
                </c:pt>
                <c:pt idx="43">
                  <c:v>5.9936006605996999E-10</c:v>
                </c:pt>
                <c:pt idx="44">
                  <c:v>9.0983438264884592E-9</c:v>
                </c:pt>
                <c:pt idx="45">
                  <c:v>8.2465135582940599E-11</c:v>
                </c:pt>
                <c:pt idx="46">
                  <c:v>6.7275250899325997E-11</c:v>
                </c:pt>
                <c:pt idx="47">
                  <c:v>2.01405187133714E-10</c:v>
                </c:pt>
                <c:pt idx="48">
                  <c:v>1.49916702730704E-9</c:v>
                </c:pt>
                <c:pt idx="49">
                  <c:v>8.4064467849642498E-10</c:v>
                </c:pt>
                <c:pt idx="50">
                  <c:v>2.1035681160902999E-7</c:v>
                </c:pt>
                <c:pt idx="51">
                  <c:v>7.7307448219368495E-10</c:v>
                </c:pt>
                <c:pt idx="52">
                  <c:v>6.1329450070779099E-10</c:v>
                </c:pt>
                <c:pt idx="53">
                  <c:v>3.2126141250076401E-11</c:v>
                </c:pt>
                <c:pt idx="54">
                  <c:v>4.8626251802142698E-10</c:v>
                </c:pt>
                <c:pt idx="55">
                  <c:v>1.2638746480949999E-11</c:v>
                </c:pt>
                <c:pt idx="56">
                  <c:v>2.46027630853751E-8</c:v>
                </c:pt>
                <c:pt idx="57">
                  <c:v>7.5883223095946996E-9</c:v>
                </c:pt>
                <c:pt idx="58">
                  <c:v>4.0507089226426399E-9</c:v>
                </c:pt>
                <c:pt idx="59">
                  <c:v>2.15134657524016E-10</c:v>
                </c:pt>
                <c:pt idx="60">
                  <c:v>5.5879029441069502E-12</c:v>
                </c:pt>
                <c:pt idx="61">
                  <c:v>7.8247163551923898E-10</c:v>
                </c:pt>
                <c:pt idx="62">
                  <c:v>9.0937481602596098E-10</c:v>
                </c:pt>
                <c:pt idx="63">
                  <c:v>3.5351005990924802E-8</c:v>
                </c:pt>
                <c:pt idx="64">
                  <c:v>2.6094676591141999E-10</c:v>
                </c:pt>
                <c:pt idx="65">
                  <c:v>1.3550226435309201E-10</c:v>
                </c:pt>
                <c:pt idx="66">
                  <c:v>2.92320655690547E-9</c:v>
                </c:pt>
                <c:pt idx="67">
                  <c:v>7.7434185489694299E-11</c:v>
                </c:pt>
                <c:pt idx="68">
                  <c:v>2.3351709913352199E-10</c:v>
                </c:pt>
                <c:pt idx="69">
                  <c:v>2.4703021408167298E-10</c:v>
                </c:pt>
                <c:pt idx="70">
                  <c:v>1.7032211227435001E-9</c:v>
                </c:pt>
                <c:pt idx="71">
                  <c:v>1.2993164106964399E-9</c:v>
                </c:pt>
                <c:pt idx="72">
                  <c:v>1.42108969813715E-9</c:v>
                </c:pt>
                <c:pt idx="73">
                  <c:v>6.1771526156062201E-11</c:v>
                </c:pt>
                <c:pt idx="74">
                  <c:v>3.8084838539696902E-10</c:v>
                </c:pt>
                <c:pt idx="75">
                  <c:v>2.8292750108672802E-10</c:v>
                </c:pt>
                <c:pt idx="76">
                  <c:v>5.8546632721223997E-10</c:v>
                </c:pt>
                <c:pt idx="77">
                  <c:v>1.27331472631887E-10</c:v>
                </c:pt>
                <c:pt idx="78">
                  <c:v>8.3967432207298298E-11</c:v>
                </c:pt>
                <c:pt idx="79">
                  <c:v>1.8351407513406099E-9</c:v>
                </c:pt>
                <c:pt idx="80">
                  <c:v>1.4002052478873301E-11</c:v>
                </c:pt>
                <c:pt idx="81">
                  <c:v>4.2260763179332699E-10</c:v>
                </c:pt>
                <c:pt idx="82">
                  <c:v>6.0031823739114201E-10</c:v>
                </c:pt>
                <c:pt idx="83">
                  <c:v>8.3613403098812194E-11</c:v>
                </c:pt>
                <c:pt idx="84">
                  <c:v>2.5275708987410601E-9</c:v>
                </c:pt>
                <c:pt idx="85">
                  <c:v>1.1010272851773E-10</c:v>
                </c:pt>
                <c:pt idx="86">
                  <c:v>1.0977466809785399E-9</c:v>
                </c:pt>
                <c:pt idx="87">
                  <c:v>1.8709031174486999E-8</c:v>
                </c:pt>
                <c:pt idx="88">
                  <c:v>6.7330621931961398E-9</c:v>
                </c:pt>
                <c:pt idx="89">
                  <c:v>6.5435958744234704E-9</c:v>
                </c:pt>
                <c:pt idx="90">
                  <c:v>6.7765252131612903E-10</c:v>
                </c:pt>
                <c:pt idx="91">
                  <c:v>7.9321614160415697E-11</c:v>
                </c:pt>
                <c:pt idx="92">
                  <c:v>3.5257270088059699E-9</c:v>
                </c:pt>
                <c:pt idx="93">
                  <c:v>7.5463218780219698E-10</c:v>
                </c:pt>
                <c:pt idx="94">
                  <c:v>6.3504903901393197E-8</c:v>
                </c:pt>
                <c:pt idx="95">
                  <c:v>2.60264073146471E-11</c:v>
                </c:pt>
                <c:pt idx="96">
                  <c:v>9.1538141475806803E-9</c:v>
                </c:pt>
                <c:pt idx="97">
                  <c:v>7.6717190084880894E-11</c:v>
                </c:pt>
                <c:pt idx="98">
                  <c:v>4.1983393511503803E-9</c:v>
                </c:pt>
                <c:pt idx="99">
                  <c:v>5.5709755887266602E-9</c:v>
                </c:pt>
                <c:pt idx="100">
                  <c:v>8.3569554635786593E-9</c:v>
                </c:pt>
                <c:pt idx="101">
                  <c:v>2.8365603272360401E-9</c:v>
                </c:pt>
                <c:pt idx="102">
                  <c:v>8.9298245295297999E-10</c:v>
                </c:pt>
                <c:pt idx="103">
                  <c:v>5.2167010166782197E-9</c:v>
                </c:pt>
                <c:pt idx="104">
                  <c:v>1.32578482418083E-9</c:v>
                </c:pt>
                <c:pt idx="105">
                  <c:v>1.3634522454462901E-9</c:v>
                </c:pt>
                <c:pt idx="106">
                  <c:v>8.3982117661856396E-11</c:v>
                </c:pt>
                <c:pt idx="107">
                  <c:v>1.18603711836046E-9</c:v>
                </c:pt>
                <c:pt idx="108">
                  <c:v>1.3431229368906001E-10</c:v>
                </c:pt>
                <c:pt idx="109">
                  <c:v>2.2293567425742301E-9</c:v>
                </c:pt>
                <c:pt idx="110">
                  <c:v>1.43532697859243E-8</c:v>
                </c:pt>
                <c:pt idx="111">
                  <c:v>2.16888030446942E-10</c:v>
                </c:pt>
                <c:pt idx="112">
                  <c:v>4.2997601708645699E-10</c:v>
                </c:pt>
                <c:pt idx="113">
                  <c:v>1.05672000066216E-9</c:v>
                </c:pt>
                <c:pt idx="114">
                  <c:v>1.06016489451634E-9</c:v>
                </c:pt>
                <c:pt idx="115">
                  <c:v>1.2499849481638499E-9</c:v>
                </c:pt>
                <c:pt idx="116">
                  <c:v>1.6734728861528698E-8</c:v>
                </c:pt>
                <c:pt idx="117">
                  <c:v>2.3613762389180798E-10</c:v>
                </c:pt>
                <c:pt idx="118">
                  <c:v>1.21459768427162E-9</c:v>
                </c:pt>
                <c:pt idx="119">
                  <c:v>9.3811301011748193E-10</c:v>
                </c:pt>
                <c:pt idx="120">
                  <c:v>5.3774500217563896E-10</c:v>
                </c:pt>
                <c:pt idx="121">
                  <c:v>2.6579953999290902E-10</c:v>
                </c:pt>
                <c:pt idx="122">
                  <c:v>1.6598722271235799E-9</c:v>
                </c:pt>
                <c:pt idx="123">
                  <c:v>3.53236070002187E-9</c:v>
                </c:pt>
                <c:pt idx="124">
                  <c:v>3.9453912906113902E-11</c:v>
                </c:pt>
                <c:pt idx="125">
                  <c:v>3.0403389467282098E-10</c:v>
                </c:pt>
                <c:pt idx="126">
                  <c:v>9.6653900406557203E-11</c:v>
                </c:pt>
                <c:pt idx="127">
                  <c:v>8.7845522981109992E-9</c:v>
                </c:pt>
                <c:pt idx="128">
                  <c:v>2.6587398273256802E-10</c:v>
                </c:pt>
                <c:pt idx="129">
                  <c:v>1.3523702421431899E-8</c:v>
                </c:pt>
                <c:pt idx="130">
                  <c:v>1.4987023315532099E-9</c:v>
                </c:pt>
                <c:pt idx="131">
                  <c:v>4.1764777179756899E-9</c:v>
                </c:pt>
                <c:pt idx="132">
                  <c:v>1.46426639446273E-10</c:v>
                </c:pt>
                <c:pt idx="133">
                  <c:v>3.42443637735002E-9</c:v>
                </c:pt>
                <c:pt idx="134">
                  <c:v>1.1662492856996099E-9</c:v>
                </c:pt>
                <c:pt idx="135">
                  <c:v>5.7616131853807603E-9</c:v>
                </c:pt>
                <c:pt idx="136">
                  <c:v>3.1824835130121403E-11</c:v>
                </c:pt>
                <c:pt idx="137">
                  <c:v>3.1554971655281398E-12</c:v>
                </c:pt>
                <c:pt idx="138">
                  <c:v>8.5605353469951805E-10</c:v>
                </c:pt>
                <c:pt idx="139">
                  <c:v>1.2284850333365099E-11</c:v>
                </c:pt>
                <c:pt idx="140">
                  <c:v>1.7487644601189499E-9</c:v>
                </c:pt>
                <c:pt idx="141">
                  <c:v>7.6896798992752295E-9</c:v>
                </c:pt>
                <c:pt idx="142">
                  <c:v>3.7238764310714898E-9</c:v>
                </c:pt>
                <c:pt idx="143">
                  <c:v>1.1726392758899E-8</c:v>
                </c:pt>
                <c:pt idx="144">
                  <c:v>9.5637537263190297E-11</c:v>
                </c:pt>
                <c:pt idx="145">
                  <c:v>9.27111014460875E-10</c:v>
                </c:pt>
                <c:pt idx="146">
                  <c:v>6.0707243519868498E-9</c:v>
                </c:pt>
                <c:pt idx="147">
                  <c:v>2.5671685450843E-9</c:v>
                </c:pt>
                <c:pt idx="148">
                  <c:v>7.3805911958235603E-10</c:v>
                </c:pt>
                <c:pt idx="149">
                  <c:v>1.6062076679271501E-8</c:v>
                </c:pt>
                <c:pt idx="150">
                  <c:v>2.1229685705868799E-9</c:v>
                </c:pt>
                <c:pt idx="151">
                  <c:v>3.2863561730515999E-9</c:v>
                </c:pt>
                <c:pt idx="152">
                  <c:v>7.4312440042170798E-9</c:v>
                </c:pt>
                <c:pt idx="153">
                  <c:v>5.6665538287265504E-10</c:v>
                </c:pt>
                <c:pt idx="154">
                  <c:v>8.0579433823146E-10</c:v>
                </c:pt>
                <c:pt idx="155">
                  <c:v>2.84435220546189E-9</c:v>
                </c:pt>
                <c:pt idx="156">
                  <c:v>2.2127607276695802E-9</c:v>
                </c:pt>
                <c:pt idx="157">
                  <c:v>4.4357671209925898E-11</c:v>
                </c:pt>
                <c:pt idx="158">
                  <c:v>8.3416234619637598E-10</c:v>
                </c:pt>
                <c:pt idx="159">
                  <c:v>7.8154677434906595E-9</c:v>
                </c:pt>
                <c:pt idx="160">
                  <c:v>3.7975648388815698E-9</c:v>
                </c:pt>
                <c:pt idx="161">
                  <c:v>2.9149664796781498E-10</c:v>
                </c:pt>
                <c:pt idx="162">
                  <c:v>1.44981157825834E-9</c:v>
                </c:pt>
                <c:pt idx="163">
                  <c:v>5.4763680215686604E-9</c:v>
                </c:pt>
                <c:pt idx="164">
                  <c:v>2.1614676786518499E-9</c:v>
                </c:pt>
                <c:pt idx="165">
                  <c:v>3.64486480656215E-9</c:v>
                </c:pt>
                <c:pt idx="166">
                  <c:v>7.0064983956386696E-9</c:v>
                </c:pt>
                <c:pt idx="167">
                  <c:v>1.9486306868817798E-9</c:v>
                </c:pt>
                <c:pt idx="168">
                  <c:v>3.0779867967357E-10</c:v>
                </c:pt>
                <c:pt idx="169">
                  <c:v>1.7060581313831999E-8</c:v>
                </c:pt>
                <c:pt idx="170">
                  <c:v>6.9146256234981696E-9</c:v>
                </c:pt>
                <c:pt idx="171">
                  <c:v>7.9989269566963994E-9</c:v>
                </c:pt>
                <c:pt idx="172">
                  <c:v>1.5618082464311401E-8</c:v>
                </c:pt>
                <c:pt idx="173">
                  <c:v>5.9795963631076603E-9</c:v>
                </c:pt>
                <c:pt idx="174">
                  <c:v>1.7058052403788401E-10</c:v>
                </c:pt>
                <c:pt idx="175">
                  <c:v>1.23336133194531E-8</c:v>
                </c:pt>
                <c:pt idx="176">
                  <c:v>5.9753930358699601E-10</c:v>
                </c:pt>
                <c:pt idx="177">
                  <c:v>1.9180381971246999E-9</c:v>
                </c:pt>
                <c:pt idx="178">
                  <c:v>3.3310935413676199E-9</c:v>
                </c:pt>
                <c:pt idx="179">
                  <c:v>2.9972418228117098E-11</c:v>
                </c:pt>
                <c:pt idx="180">
                  <c:v>1.76671179176492E-10</c:v>
                </c:pt>
                <c:pt idx="181">
                  <c:v>3.7665591831959103E-9</c:v>
                </c:pt>
                <c:pt idx="182">
                  <c:v>7.5395078033482795E-10</c:v>
                </c:pt>
                <c:pt idx="183">
                  <c:v>2.4690851195130201E-9</c:v>
                </c:pt>
                <c:pt idx="184">
                  <c:v>1.9131269473951399E-9</c:v>
                </c:pt>
                <c:pt idx="185">
                  <c:v>8.8802745958719905E-9</c:v>
                </c:pt>
                <c:pt idx="186">
                  <c:v>1.0945637293891199E-9</c:v>
                </c:pt>
                <c:pt idx="187">
                  <c:v>2.1993550751245499E-8</c:v>
                </c:pt>
                <c:pt idx="188">
                  <c:v>4.0657922824137802E-10</c:v>
                </c:pt>
                <c:pt idx="189">
                  <c:v>2.0027112761956598E-9</c:v>
                </c:pt>
                <c:pt idx="190">
                  <c:v>7.6351313751400106E-9</c:v>
                </c:pt>
                <c:pt idx="191">
                  <c:v>3.5128239647447701E-8</c:v>
                </c:pt>
                <c:pt idx="192">
                  <c:v>9.0459978649658204E-10</c:v>
                </c:pt>
                <c:pt idx="193">
                  <c:v>1.07335126729701E-10</c:v>
                </c:pt>
                <c:pt idx="194">
                  <c:v>2.33198865436821E-9</c:v>
                </c:pt>
                <c:pt idx="195">
                  <c:v>2.8884130099854602E-9</c:v>
                </c:pt>
                <c:pt idx="196">
                  <c:v>8.4682918817029705E-9</c:v>
                </c:pt>
                <c:pt idx="197">
                  <c:v>8.6483804236891106E-9</c:v>
                </c:pt>
                <c:pt idx="198">
                  <c:v>3.0750008524062702E-9</c:v>
                </c:pt>
                <c:pt idx="199">
                  <c:v>2.8511798220657498E-8</c:v>
                </c:pt>
                <c:pt idx="200">
                  <c:v>6.8775624116065503E-8</c:v>
                </c:pt>
                <c:pt idx="201">
                  <c:v>2.9123066813517002E-8</c:v>
                </c:pt>
                <c:pt idx="202">
                  <c:v>5.8280741987248298E-9</c:v>
                </c:pt>
                <c:pt idx="203">
                  <c:v>3.2560663270859297E-8</c:v>
                </c:pt>
                <c:pt idx="204">
                  <c:v>1.6810257420046499E-8</c:v>
                </c:pt>
                <c:pt idx="205">
                  <c:v>1.8193398596145601E-11</c:v>
                </c:pt>
                <c:pt idx="206">
                  <c:v>1.4115508135588001E-9</c:v>
                </c:pt>
                <c:pt idx="207">
                  <c:v>3.9377099018594503E-9</c:v>
                </c:pt>
                <c:pt idx="208">
                  <c:v>1.17581256694944E-9</c:v>
                </c:pt>
                <c:pt idx="209">
                  <c:v>8.0488685538926194E-9</c:v>
                </c:pt>
                <c:pt idx="210">
                  <c:v>7.9791699313752396E-9</c:v>
                </c:pt>
                <c:pt idx="211">
                  <c:v>1.9403272431073401E-9</c:v>
                </c:pt>
                <c:pt idx="212">
                  <c:v>3.1470337140173301E-10</c:v>
                </c:pt>
                <c:pt idx="213">
                  <c:v>7.22558069917845E-9</c:v>
                </c:pt>
                <c:pt idx="214">
                  <c:v>8.6335158022439996E-10</c:v>
                </c:pt>
                <c:pt idx="215">
                  <c:v>5.11479682443523E-9</c:v>
                </c:pt>
                <c:pt idx="216">
                  <c:v>1.4493003464217801E-9</c:v>
                </c:pt>
                <c:pt idx="217">
                  <c:v>1.9566885336221599E-10</c:v>
                </c:pt>
                <c:pt idx="218">
                  <c:v>5.1753521158298503E-9</c:v>
                </c:pt>
                <c:pt idx="219">
                  <c:v>9.91279084479436E-9</c:v>
                </c:pt>
                <c:pt idx="220">
                  <c:v>1.2097942644500801E-9</c:v>
                </c:pt>
                <c:pt idx="221">
                  <c:v>9.7905626490236193E-9</c:v>
                </c:pt>
                <c:pt idx="222">
                  <c:v>2.4544158115261702E-9</c:v>
                </c:pt>
                <c:pt idx="223">
                  <c:v>4.2910626964359702E-9</c:v>
                </c:pt>
                <c:pt idx="224">
                  <c:v>6.4511188465124399E-10</c:v>
                </c:pt>
                <c:pt idx="225">
                  <c:v>1.9883100143824799E-10</c:v>
                </c:pt>
                <c:pt idx="226">
                  <c:v>1.2230660492900899E-10</c:v>
                </c:pt>
                <c:pt idx="227">
                  <c:v>2.80035764256207E-8</c:v>
                </c:pt>
                <c:pt idx="228">
                  <c:v>3.3958072348245502E-10</c:v>
                </c:pt>
                <c:pt idx="229">
                  <c:v>1.14825448904035E-8</c:v>
                </c:pt>
                <c:pt idx="230">
                  <c:v>8.3539646810694094E-9</c:v>
                </c:pt>
                <c:pt idx="231">
                  <c:v>2.7875275059883999E-9</c:v>
                </c:pt>
                <c:pt idx="232">
                  <c:v>3.9243582483356697E-9</c:v>
                </c:pt>
                <c:pt idx="233">
                  <c:v>1.19863941607571E-8</c:v>
                </c:pt>
                <c:pt idx="234">
                  <c:v>7.0101430817431805E-11</c:v>
                </c:pt>
                <c:pt idx="235">
                  <c:v>1.97256277668563E-8</c:v>
                </c:pt>
                <c:pt idx="236">
                  <c:v>1.49784102842161E-9</c:v>
                </c:pt>
                <c:pt idx="237">
                  <c:v>3.0661587646247399E-9</c:v>
                </c:pt>
                <c:pt idx="238">
                  <c:v>5.1801950099972503E-9</c:v>
                </c:pt>
                <c:pt idx="239">
                  <c:v>1.9120058755695899E-10</c:v>
                </c:pt>
                <c:pt idx="240">
                  <c:v>1.40447584590867E-9</c:v>
                </c:pt>
                <c:pt idx="241">
                  <c:v>1.5377085203529199E-8</c:v>
                </c:pt>
                <c:pt idx="242">
                  <c:v>8.0377651382944904E-10</c:v>
                </c:pt>
                <c:pt idx="243">
                  <c:v>3.67476162145006E-9</c:v>
                </c:pt>
                <c:pt idx="244">
                  <c:v>1.95362651727186E-10</c:v>
                </c:pt>
                <c:pt idx="245">
                  <c:v>2.2463350801441101E-8</c:v>
                </c:pt>
                <c:pt idx="246">
                  <c:v>8.4936675170999396E-8</c:v>
                </c:pt>
                <c:pt idx="247">
                  <c:v>4.83565145867315E-10</c:v>
                </c:pt>
                <c:pt idx="248">
                  <c:v>5.0683092474535597E-9</c:v>
                </c:pt>
                <c:pt idx="249">
                  <c:v>2.0933697300307501E-8</c:v>
                </c:pt>
                <c:pt idx="250">
                  <c:v>8.0060342206001894E-8</c:v>
                </c:pt>
                <c:pt idx="251">
                  <c:v>3.1830513925406002E-10</c:v>
                </c:pt>
                <c:pt idx="252">
                  <c:v>1.4987643029992401E-9</c:v>
                </c:pt>
                <c:pt idx="253">
                  <c:v>1.20295994014269E-9</c:v>
                </c:pt>
                <c:pt idx="254">
                  <c:v>6.4033200966406103E-10</c:v>
                </c:pt>
                <c:pt idx="255">
                  <c:v>1.0281066615066401E-9</c:v>
                </c:pt>
                <c:pt idx="256">
                  <c:v>2.79432922884704E-9</c:v>
                </c:pt>
                <c:pt idx="257">
                  <c:v>3.8853626750413699E-10</c:v>
                </c:pt>
                <c:pt idx="258">
                  <c:v>2.1795946183073299E-8</c:v>
                </c:pt>
                <c:pt idx="259">
                  <c:v>1.6964826050330901E-10</c:v>
                </c:pt>
                <c:pt idx="260">
                  <c:v>1.0672006080271E-9</c:v>
                </c:pt>
                <c:pt idx="261">
                  <c:v>4.88983342212179E-9</c:v>
                </c:pt>
                <c:pt idx="262">
                  <c:v>1.13926258697546E-10</c:v>
                </c:pt>
                <c:pt idx="263">
                  <c:v>9.1788420516812596E-10</c:v>
                </c:pt>
                <c:pt idx="264">
                  <c:v>2.1039701478684999E-8</c:v>
                </c:pt>
                <c:pt idx="265">
                  <c:v>7.3769034504088401E-9</c:v>
                </c:pt>
                <c:pt idx="266">
                  <c:v>3.6496147750147499E-9</c:v>
                </c:pt>
                <c:pt idx="267">
                  <c:v>2.4781734981454701E-8</c:v>
                </c:pt>
                <c:pt idx="268">
                  <c:v>6.3537556671982298E-10</c:v>
                </c:pt>
                <c:pt idx="269">
                  <c:v>2.1309834856371701E-8</c:v>
                </c:pt>
                <c:pt idx="270">
                  <c:v>4.5925388833909598E-9</c:v>
                </c:pt>
                <c:pt idx="271">
                  <c:v>9.9437734950346305E-8</c:v>
                </c:pt>
                <c:pt idx="272">
                  <c:v>4.4621082323694297E-9</c:v>
                </c:pt>
                <c:pt idx="273">
                  <c:v>1.4366976230774799E-8</c:v>
                </c:pt>
                <c:pt idx="274">
                  <c:v>2.7939871828922399E-8</c:v>
                </c:pt>
                <c:pt idx="275">
                  <c:v>6.9789564769307905E-8</c:v>
                </c:pt>
                <c:pt idx="276">
                  <c:v>2.6372368308591702E-9</c:v>
                </c:pt>
                <c:pt idx="277">
                  <c:v>6.4642105019532498E-9</c:v>
                </c:pt>
                <c:pt idx="278">
                  <c:v>5.2738130422677898E-10</c:v>
                </c:pt>
                <c:pt idx="279">
                  <c:v>3.6872682882457698E-9</c:v>
                </c:pt>
                <c:pt idx="280">
                  <c:v>2.7579395061238798E-9</c:v>
                </c:pt>
                <c:pt idx="281">
                  <c:v>8.7949371190806398E-9</c:v>
                </c:pt>
                <c:pt idx="282">
                  <c:v>8.6795193778630601E-10</c:v>
                </c:pt>
                <c:pt idx="283">
                  <c:v>2.1924917303510801E-9</c:v>
                </c:pt>
                <c:pt idx="284">
                  <c:v>1.1444443256959399E-8</c:v>
                </c:pt>
                <c:pt idx="285">
                  <c:v>1.8146655215928701E-9</c:v>
                </c:pt>
                <c:pt idx="286">
                  <c:v>1.46954429123662E-8</c:v>
                </c:pt>
                <c:pt idx="287">
                  <c:v>1.1111106804353601E-8</c:v>
                </c:pt>
                <c:pt idx="288">
                  <c:v>4.8210933667805596E-10</c:v>
                </c:pt>
                <c:pt idx="289">
                  <c:v>2.5132218179877202E-9</c:v>
                </c:pt>
                <c:pt idx="290">
                  <c:v>9.5759494852024302E-7</c:v>
                </c:pt>
                <c:pt idx="291">
                  <c:v>4.0568337901194098E-10</c:v>
                </c:pt>
                <c:pt idx="292">
                  <c:v>6.1337833647538907E-8</c:v>
                </c:pt>
                <c:pt idx="293">
                  <c:v>1.39447943825085E-9</c:v>
                </c:pt>
                <c:pt idx="294">
                  <c:v>2.8381820199530601E-7</c:v>
                </c:pt>
                <c:pt idx="295">
                  <c:v>4.2758309308290199E-10</c:v>
                </c:pt>
                <c:pt idx="296">
                  <c:v>2.4623504244428501E-7</c:v>
                </c:pt>
                <c:pt idx="297">
                  <c:v>3.7940260192043503E-8</c:v>
                </c:pt>
                <c:pt idx="298">
                  <c:v>1.4738814518590699E-9</c:v>
                </c:pt>
                <c:pt idx="299">
                  <c:v>1.0546052552498501E-6</c:v>
                </c:pt>
                <c:pt idx="300">
                  <c:v>1.9120195652540898E-9</c:v>
                </c:pt>
                <c:pt idx="301">
                  <c:v>1.0744682591222799E-9</c:v>
                </c:pt>
                <c:pt idx="302">
                  <c:v>1.77511972248531E-9</c:v>
                </c:pt>
                <c:pt idx="303">
                  <c:v>4.41440047704358E-8</c:v>
                </c:pt>
                <c:pt idx="304">
                  <c:v>3.4180214954040301E-9</c:v>
                </c:pt>
                <c:pt idx="305">
                  <c:v>5.38724895872027E-10</c:v>
                </c:pt>
                <c:pt idx="306">
                  <c:v>9.3892854809793497E-9</c:v>
                </c:pt>
                <c:pt idx="307">
                  <c:v>1.66653730622398E-9</c:v>
                </c:pt>
                <c:pt idx="308">
                  <c:v>5.7763611296494197E-9</c:v>
                </c:pt>
                <c:pt idx="309">
                  <c:v>5.5489296016273703E-8</c:v>
                </c:pt>
                <c:pt idx="310">
                  <c:v>3.4214891232505401E-10</c:v>
                </c:pt>
                <c:pt idx="311">
                  <c:v>9.4634916535273199E-10</c:v>
                </c:pt>
                <c:pt idx="312">
                  <c:v>1.6309248508379299E-9</c:v>
                </c:pt>
                <c:pt idx="313">
                  <c:v>2.7995709841182402E-10</c:v>
                </c:pt>
                <c:pt idx="314">
                  <c:v>2.28831608318857E-9</c:v>
                </c:pt>
                <c:pt idx="315">
                  <c:v>1.50694144262626E-9</c:v>
                </c:pt>
                <c:pt idx="316">
                  <c:v>1.4229923583125301E-9</c:v>
                </c:pt>
                <c:pt idx="317">
                  <c:v>9.1810932231386004E-9</c:v>
                </c:pt>
                <c:pt idx="318">
                  <c:v>3.48757423735766E-10</c:v>
                </c:pt>
                <c:pt idx="319">
                  <c:v>6.1862577570739702E-9</c:v>
                </c:pt>
                <c:pt idx="320">
                  <c:v>9.8818009368372294E-9</c:v>
                </c:pt>
                <c:pt idx="321">
                  <c:v>1.5047228129873701E-9</c:v>
                </c:pt>
                <c:pt idx="322">
                  <c:v>1.7084125974233999E-7</c:v>
                </c:pt>
                <c:pt idx="323">
                  <c:v>1.10597185524098E-10</c:v>
                </c:pt>
                <c:pt idx="324">
                  <c:v>1.46965292030618E-8</c:v>
                </c:pt>
                <c:pt idx="325">
                  <c:v>7.0186984607184596E-11</c:v>
                </c:pt>
                <c:pt idx="326">
                  <c:v>1.7393188250460601E-9</c:v>
                </c:pt>
                <c:pt idx="327">
                  <c:v>1.4375105945124E-8</c:v>
                </c:pt>
                <c:pt idx="328">
                  <c:v>1.1957091516502601E-8</c:v>
                </c:pt>
                <c:pt idx="329">
                  <c:v>2.5373323953834401E-10</c:v>
                </c:pt>
                <c:pt idx="330">
                  <c:v>8.9815515415591901E-9</c:v>
                </c:pt>
                <c:pt idx="331">
                  <c:v>7.5884367040865205E-9</c:v>
                </c:pt>
                <c:pt idx="332">
                  <c:v>2.19024584771897E-10</c:v>
                </c:pt>
                <c:pt idx="333">
                  <c:v>1.1452751587020301E-8</c:v>
                </c:pt>
                <c:pt idx="334">
                  <c:v>1.8485240644257699E-9</c:v>
                </c:pt>
                <c:pt idx="335">
                  <c:v>7.6446659903565795E-10</c:v>
                </c:pt>
                <c:pt idx="336">
                  <c:v>8.2650926407852902E-11</c:v>
                </c:pt>
                <c:pt idx="337">
                  <c:v>3.7518145424921899E-10</c:v>
                </c:pt>
                <c:pt idx="338">
                  <c:v>1.57244852951091E-9</c:v>
                </c:pt>
                <c:pt idx="339">
                  <c:v>1.9655889033694301E-8</c:v>
                </c:pt>
                <c:pt idx="340">
                  <c:v>4.4447676129141499E-10</c:v>
                </c:pt>
                <c:pt idx="341">
                  <c:v>1.0268295546033899E-10</c:v>
                </c:pt>
                <c:pt idx="342">
                  <c:v>7.9267554896169397E-9</c:v>
                </c:pt>
                <c:pt idx="343">
                  <c:v>8.3664976366184303E-10</c:v>
                </c:pt>
                <c:pt idx="344">
                  <c:v>2.3403205618146102E-9</c:v>
                </c:pt>
                <c:pt idx="345">
                  <c:v>3.1965023954694298E-9</c:v>
                </c:pt>
                <c:pt idx="346">
                  <c:v>9.1023773167440399E-10</c:v>
                </c:pt>
                <c:pt idx="347">
                  <c:v>1.52410767679372E-9</c:v>
                </c:pt>
                <c:pt idx="348">
                  <c:v>8.0272691790506003E-11</c:v>
                </c:pt>
                <c:pt idx="349">
                  <c:v>2.9385486598012298E-10</c:v>
                </c:pt>
                <c:pt idx="350">
                  <c:v>2.5661580804316E-9</c:v>
                </c:pt>
                <c:pt idx="351">
                  <c:v>4.7156837412603702E-9</c:v>
                </c:pt>
                <c:pt idx="352">
                  <c:v>2.8203294129608901E-9</c:v>
                </c:pt>
                <c:pt idx="353">
                  <c:v>1.5270940558143501E-11</c:v>
                </c:pt>
                <c:pt idx="354">
                  <c:v>2.09389316990844E-8</c:v>
                </c:pt>
                <c:pt idx="355">
                  <c:v>1.04549352474996E-9</c:v>
                </c:pt>
                <c:pt idx="356">
                  <c:v>5.5850442455807598E-11</c:v>
                </c:pt>
                <c:pt idx="357">
                  <c:v>1.1462742948703101E-9</c:v>
                </c:pt>
                <c:pt idx="358">
                  <c:v>2.5100310210508199E-9</c:v>
                </c:pt>
                <c:pt idx="359">
                  <c:v>1.6021765874023599E-9</c:v>
                </c:pt>
                <c:pt idx="360">
                  <c:v>7.8776107122038596E-8</c:v>
                </c:pt>
                <c:pt idx="361">
                  <c:v>2.4614615544506899E-9</c:v>
                </c:pt>
                <c:pt idx="362">
                  <c:v>6.3064018811221805E-10</c:v>
                </c:pt>
                <c:pt idx="363">
                  <c:v>1.04058546557981E-10</c:v>
                </c:pt>
                <c:pt idx="364">
                  <c:v>5.3990552960119599E-9</c:v>
                </c:pt>
                <c:pt idx="365">
                  <c:v>6.71008331621251E-8</c:v>
                </c:pt>
                <c:pt idx="366">
                  <c:v>3.7356857478838398E-10</c:v>
                </c:pt>
                <c:pt idx="367">
                  <c:v>1.2186124046878E-10</c:v>
                </c:pt>
                <c:pt idx="368">
                  <c:v>6.2273523042075898E-9</c:v>
                </c:pt>
                <c:pt idx="369">
                  <c:v>2.11444768945717E-10</c:v>
                </c:pt>
                <c:pt idx="370">
                  <c:v>1.9321136497779401E-8</c:v>
                </c:pt>
                <c:pt idx="371">
                  <c:v>2.34147704174856E-8</c:v>
                </c:pt>
                <c:pt idx="372">
                  <c:v>1.1726108967207699E-7</c:v>
                </c:pt>
                <c:pt idx="373">
                  <c:v>9.6832643184548805E-9</c:v>
                </c:pt>
                <c:pt idx="374">
                  <c:v>1.3578914454278899E-10</c:v>
                </c:pt>
                <c:pt idx="375">
                  <c:v>1.68175416620955E-9</c:v>
                </c:pt>
                <c:pt idx="376">
                  <c:v>7.0069105670982599E-10</c:v>
                </c:pt>
                <c:pt idx="377">
                  <c:v>4.8209860545155296E-9</c:v>
                </c:pt>
                <c:pt idx="378">
                  <c:v>1.0504710565770501E-9</c:v>
                </c:pt>
                <c:pt idx="379">
                  <c:v>4.14957943563677E-10</c:v>
                </c:pt>
                <c:pt idx="380">
                  <c:v>1.3871426975514901E-8</c:v>
                </c:pt>
                <c:pt idx="381">
                  <c:v>2.4752489657001099E-9</c:v>
                </c:pt>
                <c:pt idx="382">
                  <c:v>5.2203529375379202E-8</c:v>
                </c:pt>
                <c:pt idx="383">
                  <c:v>1.7326945030241801E-9</c:v>
                </c:pt>
                <c:pt idx="384">
                  <c:v>2.3288178315825899E-8</c:v>
                </c:pt>
                <c:pt idx="385">
                  <c:v>6.6556763550919605E-8</c:v>
                </c:pt>
                <c:pt idx="386">
                  <c:v>1.2815596043314901E-9</c:v>
                </c:pt>
                <c:pt idx="387">
                  <c:v>9.2192157433491602E-10</c:v>
                </c:pt>
                <c:pt idx="388">
                  <c:v>6.1259026358120998E-9</c:v>
                </c:pt>
                <c:pt idx="389">
                  <c:v>7.7793371137149702E-9</c:v>
                </c:pt>
                <c:pt idx="390">
                  <c:v>8.0003089540473899E-10</c:v>
                </c:pt>
                <c:pt idx="391">
                  <c:v>5.0146647928759099E-9</c:v>
                </c:pt>
                <c:pt idx="392">
                  <c:v>9.7511103386051705E-9</c:v>
                </c:pt>
                <c:pt idx="393">
                  <c:v>1.36161391745196E-9</c:v>
                </c:pt>
                <c:pt idx="394">
                  <c:v>3.9121792507179299E-3</c:v>
                </c:pt>
                <c:pt idx="395">
                  <c:v>9.9619489658928397E-3</c:v>
                </c:pt>
                <c:pt idx="396">
                  <c:v>1.3253655293788601E-2</c:v>
                </c:pt>
                <c:pt idx="397">
                  <c:v>1.49781924117383E-8</c:v>
                </c:pt>
                <c:pt idx="398">
                  <c:v>2.5700107028395198E-10</c:v>
                </c:pt>
                <c:pt idx="399">
                  <c:v>1.88523163367464E-6</c:v>
                </c:pt>
                <c:pt idx="400">
                  <c:v>1.7622476640244199E-6</c:v>
                </c:pt>
                <c:pt idx="401">
                  <c:v>2.79801205065741E-3</c:v>
                </c:pt>
                <c:pt idx="402">
                  <c:v>2.7792112821851499E-8</c:v>
                </c:pt>
                <c:pt idx="403">
                  <c:v>1.3863784101484E-9</c:v>
                </c:pt>
                <c:pt idx="404">
                  <c:v>2.87066118926677E-8</c:v>
                </c:pt>
                <c:pt idx="405">
                  <c:v>5.0899145880886995E-10</c:v>
                </c:pt>
                <c:pt idx="406">
                  <c:v>1.6601402917296901E-8</c:v>
                </c:pt>
                <c:pt idx="407">
                  <c:v>4.7246518203270702E-9</c:v>
                </c:pt>
                <c:pt idx="408">
                  <c:v>4.7197694016557103E-10</c:v>
                </c:pt>
                <c:pt idx="409">
                  <c:v>1.14434362839997E-2</c:v>
                </c:pt>
                <c:pt idx="410">
                  <c:v>3.9910090228515897E-8</c:v>
                </c:pt>
                <c:pt idx="411">
                  <c:v>1.6241499801915501E-10</c:v>
                </c:pt>
                <c:pt idx="412">
                  <c:v>1.1258950578393599E-9</c:v>
                </c:pt>
                <c:pt idx="413">
                  <c:v>9.55511640224462E-9</c:v>
                </c:pt>
                <c:pt idx="414">
                  <c:v>5.91992667189648E-9</c:v>
                </c:pt>
                <c:pt idx="415">
                  <c:v>3.1264880233818201E-10</c:v>
                </c:pt>
                <c:pt idx="416">
                  <c:v>1.1062104806103599E-9</c:v>
                </c:pt>
                <c:pt idx="417">
                  <c:v>5.5268329926567202E-11</c:v>
                </c:pt>
                <c:pt idx="418">
                  <c:v>1.8603962850661701E-10</c:v>
                </c:pt>
                <c:pt idx="419">
                  <c:v>6.29911967748263E-9</c:v>
                </c:pt>
                <c:pt idx="420">
                  <c:v>1.3420934955695099E-10</c:v>
                </c:pt>
                <c:pt idx="421">
                  <c:v>5.5974561522853001E-9</c:v>
                </c:pt>
                <c:pt idx="422">
                  <c:v>1.7789547974834099E-7</c:v>
                </c:pt>
                <c:pt idx="423">
                  <c:v>1.5630819614056001E-9</c:v>
                </c:pt>
                <c:pt idx="424">
                  <c:v>1.1290543181969199E-9</c:v>
                </c:pt>
                <c:pt idx="425">
                  <c:v>4.0287923044350999E-10</c:v>
                </c:pt>
                <c:pt idx="426">
                  <c:v>6.7335906659054301E-10</c:v>
                </c:pt>
                <c:pt idx="427">
                  <c:v>2.9129164135547399E-8</c:v>
                </c:pt>
                <c:pt idx="428">
                  <c:v>4.5536638313542401E-3</c:v>
                </c:pt>
                <c:pt idx="429">
                  <c:v>2.9827189469927302E-10</c:v>
                </c:pt>
                <c:pt idx="430">
                  <c:v>2.5234627532410499E-11</c:v>
                </c:pt>
                <c:pt idx="431">
                  <c:v>1.24096239161503E-10</c:v>
                </c:pt>
                <c:pt idx="432">
                  <c:v>2.6165043576542401E-9</c:v>
                </c:pt>
                <c:pt idx="433">
                  <c:v>3.6350682568957198E-9</c:v>
                </c:pt>
                <c:pt idx="434">
                  <c:v>4.9090184701043001E-9</c:v>
                </c:pt>
                <c:pt idx="435">
                  <c:v>6.5827804571883497E-9</c:v>
                </c:pt>
                <c:pt idx="436">
                  <c:v>4.9729071964102697E-9</c:v>
                </c:pt>
                <c:pt idx="437">
                  <c:v>3.1824121849034598E-9</c:v>
                </c:pt>
                <c:pt idx="438">
                  <c:v>3.7731771087325002E-11</c:v>
                </c:pt>
                <c:pt idx="439">
                  <c:v>1.7097401760091101E-9</c:v>
                </c:pt>
                <c:pt idx="440">
                  <c:v>9.3383469250570994E-9</c:v>
                </c:pt>
                <c:pt idx="441">
                  <c:v>9.4360110568275904E-9</c:v>
                </c:pt>
                <c:pt idx="442">
                  <c:v>2.73117541777073E-6</c:v>
                </c:pt>
                <c:pt idx="443">
                  <c:v>3.1222483406041699E-9</c:v>
                </c:pt>
                <c:pt idx="444">
                  <c:v>1.9213324186474001E-9</c:v>
                </c:pt>
                <c:pt idx="445">
                  <c:v>6.8366527666927699E-9</c:v>
                </c:pt>
                <c:pt idx="446">
                  <c:v>5.3252307689902302E-9</c:v>
                </c:pt>
                <c:pt idx="447">
                  <c:v>7.9051517660950404E-8</c:v>
                </c:pt>
                <c:pt idx="448">
                  <c:v>9.1311310984753599E-10</c:v>
                </c:pt>
                <c:pt idx="449">
                  <c:v>6.8395655763945397E-10</c:v>
                </c:pt>
                <c:pt idx="450">
                  <c:v>2.2838042197740598E-9</c:v>
                </c:pt>
                <c:pt idx="451">
                  <c:v>8.8715106596614604E-4</c:v>
                </c:pt>
                <c:pt idx="452">
                  <c:v>4.1356222883095302E-9</c:v>
                </c:pt>
                <c:pt idx="453">
                  <c:v>5.5885942703483198E-9</c:v>
                </c:pt>
                <c:pt idx="454">
                  <c:v>1.26039246944595E-5</c:v>
                </c:pt>
                <c:pt idx="455">
                  <c:v>2.4792189849295602E-10</c:v>
                </c:pt>
                <c:pt idx="456">
                  <c:v>1.85318568688966E-9</c:v>
                </c:pt>
                <c:pt idx="457">
                  <c:v>1.9629702879816699E-9</c:v>
                </c:pt>
                <c:pt idx="458">
                  <c:v>3.7588805225975899E-9</c:v>
                </c:pt>
                <c:pt idx="459">
                  <c:v>2.7059909451438798E-10</c:v>
                </c:pt>
                <c:pt idx="460">
                  <c:v>2.9533958687624901E-3</c:v>
                </c:pt>
                <c:pt idx="461">
                  <c:v>7.1416126535214804E-8</c:v>
                </c:pt>
                <c:pt idx="462">
                  <c:v>9.9859956865643803E-10</c:v>
                </c:pt>
                <c:pt idx="463">
                  <c:v>1.2033008900956101E-9</c:v>
                </c:pt>
                <c:pt idx="464">
                  <c:v>3.04532363678848E-9</c:v>
                </c:pt>
                <c:pt idx="465">
                  <c:v>4.1952066009436702E-9</c:v>
                </c:pt>
                <c:pt idx="466">
                  <c:v>8.40458792732407E-11</c:v>
                </c:pt>
                <c:pt idx="467">
                  <c:v>1.9484388193189599E-9</c:v>
                </c:pt>
                <c:pt idx="468">
                  <c:v>4.92515999102722E-8</c:v>
                </c:pt>
                <c:pt idx="469">
                  <c:v>1.2833952707692E-8</c:v>
                </c:pt>
                <c:pt idx="470">
                  <c:v>7.3881576386799898E-9</c:v>
                </c:pt>
                <c:pt idx="471">
                  <c:v>1.9623501504464E-9</c:v>
                </c:pt>
                <c:pt idx="472">
                  <c:v>1.4960587523273299E-8</c:v>
                </c:pt>
                <c:pt idx="473">
                  <c:v>3.0093619056205902E-10</c:v>
                </c:pt>
                <c:pt idx="474">
                  <c:v>2.61005832663687E-8</c:v>
                </c:pt>
                <c:pt idx="475">
                  <c:v>1.6242416960423999E-9</c:v>
                </c:pt>
                <c:pt idx="476">
                  <c:v>1.7529663532021901E-8</c:v>
                </c:pt>
                <c:pt idx="477">
                  <c:v>2.12109381781149E-9</c:v>
                </c:pt>
                <c:pt idx="478">
                  <c:v>3.0193384702822899E-9</c:v>
                </c:pt>
                <c:pt idx="479">
                  <c:v>6.84287382727962E-9</c:v>
                </c:pt>
                <c:pt idx="480">
                  <c:v>1.6331592851248299E-10</c:v>
                </c:pt>
                <c:pt idx="481">
                  <c:v>2.7157941186184099E-10</c:v>
                </c:pt>
                <c:pt idx="482">
                  <c:v>1.0057873147105099E-8</c:v>
                </c:pt>
                <c:pt idx="483">
                  <c:v>2.1020527321593801E-11</c:v>
                </c:pt>
                <c:pt idx="484">
                  <c:v>6.1547806345291499E-11</c:v>
                </c:pt>
                <c:pt idx="485">
                  <c:v>2.2673960518686799E-10</c:v>
                </c:pt>
                <c:pt idx="486">
                  <c:v>4.46492654386964E-10</c:v>
                </c:pt>
                <c:pt idx="487">
                  <c:v>6.5908828147220203E-10</c:v>
                </c:pt>
                <c:pt idx="488">
                  <c:v>5.5767281870590301E-9</c:v>
                </c:pt>
                <c:pt idx="489">
                  <c:v>2.1958114298611301E-9</c:v>
                </c:pt>
                <c:pt idx="490">
                  <c:v>9.5517794781294299E-9</c:v>
                </c:pt>
                <c:pt idx="491">
                  <c:v>5.6263101272634001E-11</c:v>
                </c:pt>
                <c:pt idx="492">
                  <c:v>9.1086950571354803E-9</c:v>
                </c:pt>
                <c:pt idx="493">
                  <c:v>4.1622632731322698E-11</c:v>
                </c:pt>
                <c:pt idx="494">
                  <c:v>7.0691267841188603E-9</c:v>
                </c:pt>
                <c:pt idx="495">
                  <c:v>8.0229652703490902E-10</c:v>
                </c:pt>
                <c:pt idx="496">
                  <c:v>1.8383985399809199E-9</c:v>
                </c:pt>
                <c:pt idx="497">
                  <c:v>2.2724597705412502E-9</c:v>
                </c:pt>
                <c:pt idx="498">
                  <c:v>4.4800369606661297E-9</c:v>
                </c:pt>
                <c:pt idx="499">
                  <c:v>4.8739385168305502E-9</c:v>
                </c:pt>
                <c:pt idx="500">
                  <c:v>1.4850695280734199E-10</c:v>
                </c:pt>
                <c:pt idx="501">
                  <c:v>6.6067648706016796E-10</c:v>
                </c:pt>
                <c:pt idx="502">
                  <c:v>2.52694199429168E-8</c:v>
                </c:pt>
                <c:pt idx="503">
                  <c:v>1.09681952674231E-8</c:v>
                </c:pt>
                <c:pt idx="504">
                  <c:v>9.5306312861945704E-11</c:v>
                </c:pt>
                <c:pt idx="505">
                  <c:v>9.5081461115357901E-8</c:v>
                </c:pt>
                <c:pt idx="506">
                  <c:v>4.3470609092262001E-12</c:v>
                </c:pt>
                <c:pt idx="507">
                  <c:v>5.0864585733274302E-9</c:v>
                </c:pt>
                <c:pt idx="508">
                  <c:v>3.7599190133570602E-10</c:v>
                </c:pt>
                <c:pt idx="509">
                  <c:v>5.1761835028528401E-9</c:v>
                </c:pt>
                <c:pt idx="510">
                  <c:v>2.6728113311252799E-9</c:v>
                </c:pt>
                <c:pt idx="511">
                  <c:v>2.1892588808823199E-8</c:v>
                </c:pt>
                <c:pt idx="512">
                  <c:v>7.8439604952692792E-9</c:v>
                </c:pt>
                <c:pt idx="513">
                  <c:v>2.8459630001471501E-9</c:v>
                </c:pt>
                <c:pt idx="514">
                  <c:v>6.2229782810713299E-11</c:v>
                </c:pt>
                <c:pt idx="515">
                  <c:v>3.6538458559205801E-9</c:v>
                </c:pt>
                <c:pt idx="516">
                  <c:v>1.9856229855790301E-8</c:v>
                </c:pt>
                <c:pt idx="517">
                  <c:v>5.31932444577176E-9</c:v>
                </c:pt>
                <c:pt idx="518">
                  <c:v>5.8139075568551604E-9</c:v>
                </c:pt>
                <c:pt idx="519">
                  <c:v>2.36889830209542E-9</c:v>
                </c:pt>
                <c:pt idx="520">
                  <c:v>1.3349603704078101E-9</c:v>
                </c:pt>
                <c:pt idx="521">
                  <c:v>2.4680962080508499E-9</c:v>
                </c:pt>
                <c:pt idx="522">
                  <c:v>5.7521867268982299E-10</c:v>
                </c:pt>
                <c:pt idx="523">
                  <c:v>3.25288840210203E-9</c:v>
                </c:pt>
                <c:pt idx="524">
                  <c:v>1.72177561449828E-9</c:v>
                </c:pt>
                <c:pt idx="525">
                  <c:v>1.35996924663767E-9</c:v>
                </c:pt>
                <c:pt idx="526">
                  <c:v>1.6257325220513499E-8</c:v>
                </c:pt>
                <c:pt idx="527">
                  <c:v>9.1271769948069003E-10</c:v>
                </c:pt>
                <c:pt idx="528">
                  <c:v>2.1560298089580601E-8</c:v>
                </c:pt>
                <c:pt idx="529">
                  <c:v>9.6237766299353899E-10</c:v>
                </c:pt>
                <c:pt idx="530">
                  <c:v>1.5915187830075E-11</c:v>
                </c:pt>
                <c:pt idx="531">
                  <c:v>3.1554334376771E-10</c:v>
                </c:pt>
                <c:pt idx="532">
                  <c:v>1.7072463293279499E-9</c:v>
                </c:pt>
                <c:pt idx="533">
                  <c:v>2.8664120673914501E-10</c:v>
                </c:pt>
                <c:pt idx="534">
                  <c:v>2.6302319898898602E-10</c:v>
                </c:pt>
                <c:pt idx="535">
                  <c:v>4.6462632749215099E-10</c:v>
                </c:pt>
                <c:pt idx="536">
                  <c:v>1.0446308797635001E-9</c:v>
                </c:pt>
                <c:pt idx="537">
                  <c:v>7.0362084424003801E-8</c:v>
                </c:pt>
                <c:pt idx="538">
                  <c:v>1.0644043052176099E-8</c:v>
                </c:pt>
                <c:pt idx="539">
                  <c:v>3.70512274197927E-8</c:v>
                </c:pt>
                <c:pt idx="540">
                  <c:v>2.78441162873173E-3</c:v>
                </c:pt>
                <c:pt idx="541">
                  <c:v>7.26861732244029E-7</c:v>
                </c:pt>
                <c:pt idx="542">
                  <c:v>1.5759774346895301E-2</c:v>
                </c:pt>
                <c:pt idx="543">
                  <c:v>3.8433677971766202E-3</c:v>
                </c:pt>
                <c:pt idx="544">
                  <c:v>1.44450692618483E-2</c:v>
                </c:pt>
                <c:pt idx="545">
                  <c:v>1.1021745302331699E-3</c:v>
                </c:pt>
                <c:pt idx="546">
                  <c:v>2.00164096602973E-3</c:v>
                </c:pt>
                <c:pt idx="547">
                  <c:v>2.06766403241448E-8</c:v>
                </c:pt>
                <c:pt idx="548">
                  <c:v>8.1694673698940699E-3</c:v>
                </c:pt>
                <c:pt idx="549">
                  <c:v>5.8105654527089399E-9</c:v>
                </c:pt>
                <c:pt idx="550">
                  <c:v>1.03723684513325E-7</c:v>
                </c:pt>
                <c:pt idx="551">
                  <c:v>8.3464495558052604E-9</c:v>
                </c:pt>
                <c:pt idx="552">
                  <c:v>7.9091608138151901E-10</c:v>
                </c:pt>
                <c:pt idx="553">
                  <c:v>5.3386832306816598E-9</c:v>
                </c:pt>
                <c:pt idx="554">
                  <c:v>2.48852153544111E-4</c:v>
                </c:pt>
                <c:pt idx="555">
                  <c:v>6.2342196623264299E-3</c:v>
                </c:pt>
                <c:pt idx="556">
                  <c:v>1.1326780382831099E-9</c:v>
                </c:pt>
                <c:pt idx="557">
                  <c:v>3.0503857884013E-8</c:v>
                </c:pt>
                <c:pt idx="558">
                  <c:v>2.93685565928576E-9</c:v>
                </c:pt>
                <c:pt idx="559">
                  <c:v>1.9760488451549401E-7</c:v>
                </c:pt>
                <c:pt idx="560">
                  <c:v>4.2917575820188501E-10</c:v>
                </c:pt>
                <c:pt idx="561">
                  <c:v>1.0507918134558E-11</c:v>
                </c:pt>
                <c:pt idx="562">
                  <c:v>5.3883870550199399E-10</c:v>
                </c:pt>
                <c:pt idx="563">
                  <c:v>4.6241467366847796E-9</c:v>
                </c:pt>
                <c:pt idx="564">
                  <c:v>4.1122253270749103E-3</c:v>
                </c:pt>
                <c:pt idx="565">
                  <c:v>3.0525220221193801E-8</c:v>
                </c:pt>
                <c:pt idx="566">
                  <c:v>2.4516518731648599E-8</c:v>
                </c:pt>
                <c:pt idx="567">
                  <c:v>1.5005678725155999E-8</c:v>
                </c:pt>
                <c:pt idx="568">
                  <c:v>8.1956777912553099E-8</c:v>
                </c:pt>
                <c:pt idx="569">
                  <c:v>1.03383095698821E-2</c:v>
                </c:pt>
                <c:pt idx="570">
                  <c:v>1.9141215563334702E-9</c:v>
                </c:pt>
                <c:pt idx="571">
                  <c:v>2.59883423449759E-8</c:v>
                </c:pt>
                <c:pt idx="572">
                  <c:v>3.2826819649044301E-9</c:v>
                </c:pt>
                <c:pt idx="573">
                  <c:v>4.7127420807802104E-10</c:v>
                </c:pt>
                <c:pt idx="574">
                  <c:v>9.1934929996258798E-10</c:v>
                </c:pt>
                <c:pt idx="575">
                  <c:v>3.5810777416871102E-9</c:v>
                </c:pt>
                <c:pt idx="576">
                  <c:v>2.5982358243647299E-8</c:v>
                </c:pt>
                <c:pt idx="577">
                  <c:v>1.00800192725994E-7</c:v>
                </c:pt>
                <c:pt idx="578">
                  <c:v>2.9407073558682699E-8</c:v>
                </c:pt>
                <c:pt idx="579">
                  <c:v>6.3104737497598103E-9</c:v>
                </c:pt>
                <c:pt idx="580">
                  <c:v>1.24365832600801E-8</c:v>
                </c:pt>
                <c:pt idx="581">
                  <c:v>2.8940907937186199E-8</c:v>
                </c:pt>
                <c:pt idx="582">
                  <c:v>2.3946671174268E-8</c:v>
                </c:pt>
                <c:pt idx="583">
                  <c:v>1.46189180636257E-9</c:v>
                </c:pt>
                <c:pt idx="584">
                  <c:v>1.85631622997256E-8</c:v>
                </c:pt>
                <c:pt idx="585">
                  <c:v>8.0771134242372802E-9</c:v>
                </c:pt>
                <c:pt idx="586">
                  <c:v>3.3205623397643098E-9</c:v>
                </c:pt>
                <c:pt idx="587">
                  <c:v>5.2473073330887299E-3</c:v>
                </c:pt>
                <c:pt idx="588">
                  <c:v>3.4104447929740301E-3</c:v>
                </c:pt>
                <c:pt idx="589">
                  <c:v>7.8074880388773502E-6</c:v>
                </c:pt>
                <c:pt idx="590">
                  <c:v>2.0988441189729299E-4</c:v>
                </c:pt>
                <c:pt idx="591">
                  <c:v>4.1494443281880997E-8</c:v>
                </c:pt>
                <c:pt idx="592">
                  <c:v>7.5056020271067699E-9</c:v>
                </c:pt>
                <c:pt idx="593">
                  <c:v>2.8189291944137398E-3</c:v>
                </c:pt>
                <c:pt idx="594">
                  <c:v>1.4507578251858E-6</c:v>
                </c:pt>
                <c:pt idx="595">
                  <c:v>1.68527534150036E-9</c:v>
                </c:pt>
                <c:pt idx="596">
                  <c:v>1.59452930447576E-9</c:v>
                </c:pt>
                <c:pt idx="597">
                  <c:v>2.00534466393377E-8</c:v>
                </c:pt>
                <c:pt idx="598">
                  <c:v>2.7894680887356801E-8</c:v>
                </c:pt>
                <c:pt idx="599">
                  <c:v>5.8549747919994702E-10</c:v>
                </c:pt>
                <c:pt idx="600">
                  <c:v>4.7810164492041201E-9</c:v>
                </c:pt>
                <c:pt idx="601">
                  <c:v>1.5016827587604499E-8</c:v>
                </c:pt>
                <c:pt idx="602">
                  <c:v>1.3843104638683399E-3</c:v>
                </c:pt>
                <c:pt idx="603">
                  <c:v>2.30012542796861E-8</c:v>
                </c:pt>
                <c:pt idx="604">
                  <c:v>2.2014511683285001E-9</c:v>
                </c:pt>
                <c:pt idx="605">
                  <c:v>2.1621654594337198E-9</c:v>
                </c:pt>
                <c:pt idx="606">
                  <c:v>2.4262612715796601E-9</c:v>
                </c:pt>
                <c:pt idx="607">
                  <c:v>1.63900140903557E-7</c:v>
                </c:pt>
                <c:pt idx="608">
                  <c:v>4.4155554253900402E-10</c:v>
                </c:pt>
                <c:pt idx="609">
                  <c:v>3.35801012687598E-9</c:v>
                </c:pt>
                <c:pt idx="610">
                  <c:v>5.4289675823371896E-7</c:v>
                </c:pt>
                <c:pt idx="611">
                  <c:v>4.5276764713878302E-8</c:v>
                </c:pt>
                <c:pt idx="612">
                  <c:v>2.55200860713925E-8</c:v>
                </c:pt>
                <c:pt idx="613">
                  <c:v>2.7199411692273201E-3</c:v>
                </c:pt>
                <c:pt idx="614">
                  <c:v>1.09165931983659E-8</c:v>
                </c:pt>
                <c:pt idx="615">
                  <c:v>1.0030094614515499E-8</c:v>
                </c:pt>
                <c:pt idx="616">
                  <c:v>3.3915815338786602E-7</c:v>
                </c:pt>
                <c:pt idx="617">
                  <c:v>2.3635988283251102E-9</c:v>
                </c:pt>
                <c:pt idx="618">
                  <c:v>9.2163716701509496E-3</c:v>
                </c:pt>
                <c:pt idx="619">
                  <c:v>3.5384924594447998E-8</c:v>
                </c:pt>
                <c:pt idx="620">
                  <c:v>2.7951530468685799E-8</c:v>
                </c:pt>
                <c:pt idx="621">
                  <c:v>5.3973346003546396E-4</c:v>
                </c:pt>
                <c:pt idx="622">
                  <c:v>1.39193081637808E-9</c:v>
                </c:pt>
                <c:pt idx="623">
                  <c:v>2.85291339058403E-6</c:v>
                </c:pt>
                <c:pt idx="624">
                  <c:v>1.9358284683073999E-10</c:v>
                </c:pt>
                <c:pt idx="625">
                  <c:v>4.42023499295343E-9</c:v>
                </c:pt>
                <c:pt idx="626">
                  <c:v>2.69869929119778E-3</c:v>
                </c:pt>
                <c:pt idx="627">
                  <c:v>2.3778530298923399E-8</c:v>
                </c:pt>
                <c:pt idx="628">
                  <c:v>2.4885052820665099E-9</c:v>
                </c:pt>
                <c:pt idx="629">
                  <c:v>2.3356262259941999E-3</c:v>
                </c:pt>
                <c:pt idx="630">
                  <c:v>2.9101992653543299E-9</c:v>
                </c:pt>
                <c:pt idx="631">
                  <c:v>6.1140292329782E-9</c:v>
                </c:pt>
                <c:pt idx="632">
                  <c:v>2.0305731695603499E-2</c:v>
                </c:pt>
                <c:pt idx="633">
                  <c:v>1.8918935105670799E-3</c:v>
                </c:pt>
                <c:pt idx="634">
                  <c:v>2.24431881255614E-7</c:v>
                </c:pt>
                <c:pt idx="635">
                  <c:v>3.4398944168395898E-8</c:v>
                </c:pt>
                <c:pt idx="636">
                  <c:v>6.79878192506335E-3</c:v>
                </c:pt>
                <c:pt idx="637">
                  <c:v>1.0125774542066901E-2</c:v>
                </c:pt>
                <c:pt idx="638">
                  <c:v>1.0881315945711701E-2</c:v>
                </c:pt>
                <c:pt idx="639">
                  <c:v>1.0883649506842299E-2</c:v>
                </c:pt>
                <c:pt idx="640">
                  <c:v>1.9384131421818999E-2</c:v>
                </c:pt>
                <c:pt idx="641">
                  <c:v>5.0085215953899502E-3</c:v>
                </c:pt>
                <c:pt idx="642">
                  <c:v>1.20510225176264E-2</c:v>
                </c:pt>
                <c:pt idx="643">
                  <c:v>1.1091116836672301E-2</c:v>
                </c:pt>
                <c:pt idx="644">
                  <c:v>1.7416024904494501E-8</c:v>
                </c:pt>
                <c:pt idx="645">
                  <c:v>7.0082821969857402E-10</c:v>
                </c:pt>
                <c:pt idx="646">
                  <c:v>4.4265291931257301E-8</c:v>
                </c:pt>
                <c:pt idx="647">
                  <c:v>2.5129933684138301E-3</c:v>
                </c:pt>
                <c:pt idx="648">
                  <c:v>7.00322368861444E-8</c:v>
                </c:pt>
                <c:pt idx="649">
                  <c:v>1.3287536812597E-6</c:v>
                </c:pt>
                <c:pt idx="650">
                  <c:v>2.53213610346422E-8</c:v>
                </c:pt>
                <c:pt idx="651">
                  <c:v>1.34008427621847E-9</c:v>
                </c:pt>
                <c:pt idx="652">
                  <c:v>2.2019337468933601E-8</c:v>
                </c:pt>
                <c:pt idx="653">
                  <c:v>1.5363477610573999E-8</c:v>
                </c:pt>
                <c:pt idx="654">
                  <c:v>3.2620697392268098E-3</c:v>
                </c:pt>
                <c:pt idx="655">
                  <c:v>1.03938594755492E-8</c:v>
                </c:pt>
                <c:pt idx="656">
                  <c:v>2.87987512694171E-9</c:v>
                </c:pt>
                <c:pt idx="657">
                  <c:v>1.9140481257692499E-8</c:v>
                </c:pt>
                <c:pt idx="658">
                  <c:v>3.1158702049814599E-7</c:v>
                </c:pt>
                <c:pt idx="659">
                  <c:v>6.59526464083743E-9</c:v>
                </c:pt>
                <c:pt idx="660">
                  <c:v>7.5235975290246799E-10</c:v>
                </c:pt>
                <c:pt idx="661">
                  <c:v>3.6971378029000898E-3</c:v>
                </c:pt>
                <c:pt idx="662">
                  <c:v>1.8289617110563201E-8</c:v>
                </c:pt>
                <c:pt idx="663">
                  <c:v>8.7656097698139493E-3</c:v>
                </c:pt>
                <c:pt idx="664">
                  <c:v>7.1560136102373698E-6</c:v>
                </c:pt>
                <c:pt idx="665">
                  <c:v>2.6724028459534901E-10</c:v>
                </c:pt>
                <c:pt idx="666">
                  <c:v>2.5634611562243801E-7</c:v>
                </c:pt>
                <c:pt idx="667">
                  <c:v>4.0580796666043699E-9</c:v>
                </c:pt>
                <c:pt idx="668">
                  <c:v>5.6288346193903697E-5</c:v>
                </c:pt>
                <c:pt idx="669">
                  <c:v>8.6697592846531595E-9</c:v>
                </c:pt>
                <c:pt idx="670">
                  <c:v>1.11718835107839E-9</c:v>
                </c:pt>
                <c:pt idx="671">
                  <c:v>6.1730257611986398E-7</c:v>
                </c:pt>
                <c:pt idx="672">
                  <c:v>7.5909284244323894E-9</c:v>
                </c:pt>
                <c:pt idx="673">
                  <c:v>3.2603843027954201E-9</c:v>
                </c:pt>
                <c:pt idx="674">
                  <c:v>9.5517576878177792E-9</c:v>
                </c:pt>
                <c:pt idx="675">
                  <c:v>1.7227889029737299E-3</c:v>
                </c:pt>
                <c:pt idx="676">
                  <c:v>3.8849656941160099E-4</c:v>
                </c:pt>
                <c:pt idx="677">
                  <c:v>3.7600952516809402E-3</c:v>
                </c:pt>
                <c:pt idx="678">
                  <c:v>8.0581585747712903E-2</c:v>
                </c:pt>
                <c:pt idx="679">
                  <c:v>1.80685070749209E-2</c:v>
                </c:pt>
                <c:pt idx="680">
                  <c:v>3.8086805401607003E-8</c:v>
                </c:pt>
                <c:pt idx="681">
                  <c:v>7.7419640193547698E-4</c:v>
                </c:pt>
                <c:pt idx="682">
                  <c:v>3.53364021198464E-2</c:v>
                </c:pt>
                <c:pt idx="683">
                  <c:v>9.4054950415436607E-3</c:v>
                </c:pt>
                <c:pt idx="684">
                  <c:v>5.0513251859976901E-3</c:v>
                </c:pt>
                <c:pt idx="685">
                  <c:v>7.7790362765017004E-10</c:v>
                </c:pt>
                <c:pt idx="686">
                  <c:v>2.99015453313078E-3</c:v>
                </c:pt>
                <c:pt idx="687">
                  <c:v>1.8127777497346999E-8</c:v>
                </c:pt>
                <c:pt idx="688">
                  <c:v>2.5298648940958901E-9</c:v>
                </c:pt>
                <c:pt idx="689">
                  <c:v>4.5849983906494302E-3</c:v>
                </c:pt>
                <c:pt idx="690">
                  <c:v>1.69082685847997E-8</c:v>
                </c:pt>
                <c:pt idx="691">
                  <c:v>7.1167289538887098E-9</c:v>
                </c:pt>
                <c:pt idx="692">
                  <c:v>3.04990126699592E-7</c:v>
                </c:pt>
                <c:pt idx="693">
                  <c:v>6.5749868674622502E-9</c:v>
                </c:pt>
                <c:pt idx="694">
                  <c:v>8.1973971956965903E-8</c:v>
                </c:pt>
                <c:pt idx="695">
                  <c:v>9.0661670492644595E-7</c:v>
                </c:pt>
                <c:pt idx="696">
                  <c:v>1.5116456596399899E-8</c:v>
                </c:pt>
                <c:pt idx="697">
                  <c:v>4.06451196616427E-9</c:v>
                </c:pt>
                <c:pt idx="698">
                  <c:v>1.0284931148822299E-8</c:v>
                </c:pt>
                <c:pt idx="699">
                  <c:v>4.4829703684095598E-8</c:v>
                </c:pt>
                <c:pt idx="700">
                  <c:v>3.6002250369053898E-10</c:v>
                </c:pt>
                <c:pt idx="701">
                  <c:v>9.8784875958831207E-7</c:v>
                </c:pt>
                <c:pt idx="702">
                  <c:v>6.0149929069416697E-9</c:v>
                </c:pt>
                <c:pt idx="703">
                  <c:v>2.1029845142924798E-9</c:v>
                </c:pt>
                <c:pt idx="704">
                  <c:v>3.8174473405039499E-9</c:v>
                </c:pt>
                <c:pt idx="705">
                  <c:v>8.9613591226509898E-9</c:v>
                </c:pt>
                <c:pt idx="706">
                  <c:v>1.4303150678917799E-9</c:v>
                </c:pt>
                <c:pt idx="707">
                  <c:v>2.20951740345077E-10</c:v>
                </c:pt>
                <c:pt idx="708">
                  <c:v>1.04796740121256E-8</c:v>
                </c:pt>
                <c:pt idx="709">
                  <c:v>1.9690103458637902E-9</c:v>
                </c:pt>
                <c:pt idx="710">
                  <c:v>8.10050976807385E-10</c:v>
                </c:pt>
                <c:pt idx="711">
                  <c:v>2.3663290676603798E-8</c:v>
                </c:pt>
                <c:pt idx="712">
                  <c:v>2.1847928100017602E-3</c:v>
                </c:pt>
                <c:pt idx="713">
                  <c:v>1.03975722185627E-9</c:v>
                </c:pt>
                <c:pt idx="714">
                  <c:v>1.253307203208E-8</c:v>
                </c:pt>
                <c:pt idx="715">
                  <c:v>4.0031974709811599E-10</c:v>
                </c:pt>
                <c:pt idx="716">
                  <c:v>5.0025901195915001E-10</c:v>
                </c:pt>
                <c:pt idx="717">
                  <c:v>6.61519744336133E-11</c:v>
                </c:pt>
                <c:pt idx="718">
                  <c:v>3.9701049275324701E-10</c:v>
                </c:pt>
                <c:pt idx="719">
                  <c:v>2.44633500813251E-8</c:v>
                </c:pt>
                <c:pt idx="720">
                  <c:v>2.6963426011578099E-9</c:v>
                </c:pt>
                <c:pt idx="721">
                  <c:v>6.0525750903914401E-10</c:v>
                </c:pt>
                <c:pt idx="722">
                  <c:v>1.32688180976068E-3</c:v>
                </c:pt>
                <c:pt idx="723">
                  <c:v>4.1781542872753302E-3</c:v>
                </c:pt>
                <c:pt idx="724">
                  <c:v>1.27077617502971E-7</c:v>
                </c:pt>
                <c:pt idx="725">
                  <c:v>1.2770957185934799E-9</c:v>
                </c:pt>
                <c:pt idx="726">
                  <c:v>1.3422130064885999E-9</c:v>
                </c:pt>
                <c:pt idx="727">
                  <c:v>2.3379711522129901E-9</c:v>
                </c:pt>
                <c:pt idx="728">
                  <c:v>6.3314342836391898E-10</c:v>
                </c:pt>
                <c:pt idx="729">
                  <c:v>7.6688510173757303E-10</c:v>
                </c:pt>
                <c:pt idx="730">
                  <c:v>4.9955366892220497E-4</c:v>
                </c:pt>
                <c:pt idx="731">
                  <c:v>7.6450208136820498E-10</c:v>
                </c:pt>
                <c:pt idx="732">
                  <c:v>7.3172362437337103E-4</c:v>
                </c:pt>
                <c:pt idx="733">
                  <c:v>4.9803870362177101E-6</c:v>
                </c:pt>
                <c:pt idx="734">
                  <c:v>5.7021331136109499E-10</c:v>
                </c:pt>
                <c:pt idx="735">
                  <c:v>1.25641868637133E-8</c:v>
                </c:pt>
                <c:pt idx="736">
                  <c:v>5.0853717370611298E-11</c:v>
                </c:pt>
                <c:pt idx="737">
                  <c:v>1.0348721293293099E-3</c:v>
                </c:pt>
                <c:pt idx="738">
                  <c:v>7.5605272970509594E-9</c:v>
                </c:pt>
                <c:pt idx="739">
                  <c:v>1.31507975200426E-2</c:v>
                </c:pt>
                <c:pt idx="740">
                  <c:v>4.3376405794403102E-9</c:v>
                </c:pt>
                <c:pt idx="741">
                  <c:v>1.69026279983652E-7</c:v>
                </c:pt>
                <c:pt idx="742">
                  <c:v>1.5257527937956401E-9</c:v>
                </c:pt>
                <c:pt idx="743">
                  <c:v>8.6099685991529401E-10</c:v>
                </c:pt>
                <c:pt idx="744">
                  <c:v>1.19066594838389E-8</c:v>
                </c:pt>
                <c:pt idx="745">
                  <c:v>4.0910332031123604E-9</c:v>
                </c:pt>
                <c:pt idx="746">
                  <c:v>9.0261318392284799E-3</c:v>
                </c:pt>
                <c:pt idx="747">
                  <c:v>1.0922886736316801E-2</c:v>
                </c:pt>
                <c:pt idx="748">
                  <c:v>2.4036526902898099E-10</c:v>
                </c:pt>
                <c:pt idx="749">
                  <c:v>1.30275076598988E-6</c:v>
                </c:pt>
                <c:pt idx="750">
                  <c:v>1.0429556194637601E-2</c:v>
                </c:pt>
                <c:pt idx="751">
                  <c:v>6.5638665599119399E-11</c:v>
                </c:pt>
                <c:pt idx="752">
                  <c:v>3.08481372584753E-8</c:v>
                </c:pt>
                <c:pt idx="753">
                  <c:v>6.2533426279127596E-9</c:v>
                </c:pt>
                <c:pt idx="754">
                  <c:v>5.75754570386834E-9</c:v>
                </c:pt>
                <c:pt idx="755">
                  <c:v>4.9059940318656003E-11</c:v>
                </c:pt>
                <c:pt idx="756">
                  <c:v>1.4343412002318201E-8</c:v>
                </c:pt>
                <c:pt idx="757">
                  <c:v>2.3440667882444199E-3</c:v>
                </c:pt>
                <c:pt idx="758">
                  <c:v>9.82439938310004E-6</c:v>
                </c:pt>
                <c:pt idx="759">
                  <c:v>4.9488209314284402E-7</c:v>
                </c:pt>
                <c:pt idx="760">
                  <c:v>2.0066468265757399E-2</c:v>
                </c:pt>
                <c:pt idx="761">
                  <c:v>1.07711908526594E-3</c:v>
                </c:pt>
                <c:pt idx="762">
                  <c:v>2.0397598672240398E-9</c:v>
                </c:pt>
                <c:pt idx="763">
                  <c:v>5.7554815262525501E-9</c:v>
                </c:pt>
                <c:pt idx="764">
                  <c:v>1.3756904649975899E-9</c:v>
                </c:pt>
                <c:pt idx="765">
                  <c:v>1.36772372903392E-10</c:v>
                </c:pt>
                <c:pt idx="766">
                  <c:v>4.56876288920627E-8</c:v>
                </c:pt>
                <c:pt idx="767">
                  <c:v>8.1789129790898903E-9</c:v>
                </c:pt>
                <c:pt idx="768">
                  <c:v>1.21116361504183E-9</c:v>
                </c:pt>
                <c:pt idx="769">
                  <c:v>1.03132963098969E-9</c:v>
                </c:pt>
                <c:pt idx="770">
                  <c:v>4.4338982716376599E-7</c:v>
                </c:pt>
                <c:pt idx="771">
                  <c:v>9.4859645384607895E-10</c:v>
                </c:pt>
                <c:pt idx="772">
                  <c:v>1.1937538044404999E-10</c:v>
                </c:pt>
                <c:pt idx="773">
                  <c:v>4.2262884606491097E-8</c:v>
                </c:pt>
                <c:pt idx="774">
                  <c:v>2.1834302321283801E-9</c:v>
                </c:pt>
                <c:pt idx="775">
                  <c:v>1.03624572102861E-3</c:v>
                </c:pt>
                <c:pt idx="776">
                  <c:v>1.3720479056919499E-9</c:v>
                </c:pt>
                <c:pt idx="777">
                  <c:v>9.2694437727763402E-10</c:v>
                </c:pt>
                <c:pt idx="778">
                  <c:v>8.8708433088401098E-10</c:v>
                </c:pt>
                <c:pt idx="779">
                  <c:v>7.3758939805811901E-9</c:v>
                </c:pt>
                <c:pt idx="780">
                  <c:v>1.4521559412306401E-8</c:v>
                </c:pt>
                <c:pt idx="781">
                  <c:v>1.8147599958828699E-8</c:v>
                </c:pt>
                <c:pt idx="782">
                  <c:v>3.1328750184905602E-9</c:v>
                </c:pt>
                <c:pt idx="783">
                  <c:v>2.8312451279654599E-7</c:v>
                </c:pt>
                <c:pt idx="784">
                  <c:v>7.3500381951804804E-9</c:v>
                </c:pt>
                <c:pt idx="785">
                  <c:v>4.3865910721750101E-9</c:v>
                </c:pt>
                <c:pt idx="786">
                  <c:v>3.9836421564830397E-11</c:v>
                </c:pt>
                <c:pt idx="787">
                  <c:v>6.1448942459095298E-9</c:v>
                </c:pt>
                <c:pt idx="788">
                  <c:v>1.81752704874119E-8</c:v>
                </c:pt>
                <c:pt idx="789">
                  <c:v>3.4955785868146302E-9</c:v>
                </c:pt>
                <c:pt idx="790">
                  <c:v>1.20150320699538E-9</c:v>
                </c:pt>
                <c:pt idx="791">
                  <c:v>3.1649520103466299E-7</c:v>
                </c:pt>
                <c:pt idx="792">
                  <c:v>1.0542998767394501E-8</c:v>
                </c:pt>
                <c:pt idx="793">
                  <c:v>1.02354883744106E-9</c:v>
                </c:pt>
                <c:pt idx="794">
                  <c:v>7.4774974752892298E-10</c:v>
                </c:pt>
                <c:pt idx="795">
                  <c:v>1.4685447488950001E-9</c:v>
                </c:pt>
                <c:pt idx="796">
                  <c:v>1.46445625091484E-9</c:v>
                </c:pt>
                <c:pt idx="797">
                  <c:v>1.24443550667681E-6</c:v>
                </c:pt>
                <c:pt idx="798">
                  <c:v>1.2798805554093201E-10</c:v>
                </c:pt>
                <c:pt idx="799">
                  <c:v>2.5741418375632301E-10</c:v>
                </c:pt>
                <c:pt idx="800">
                  <c:v>2.8671806538262602E-10</c:v>
                </c:pt>
                <c:pt idx="801">
                  <c:v>1.7614306176002501E-8</c:v>
                </c:pt>
                <c:pt idx="802">
                  <c:v>7.8397737556970804E-10</c:v>
                </c:pt>
                <c:pt idx="803">
                  <c:v>4.27680394124533E-3</c:v>
                </c:pt>
                <c:pt idx="804">
                  <c:v>1.60774003954514E-9</c:v>
                </c:pt>
                <c:pt idx="805">
                  <c:v>3.0956190688374199E-9</c:v>
                </c:pt>
                <c:pt idx="806">
                  <c:v>4.9158717672916103E-8</c:v>
                </c:pt>
                <c:pt idx="807">
                  <c:v>5.2222431665809195E-4</c:v>
                </c:pt>
                <c:pt idx="808">
                  <c:v>1.0015194322072599E-9</c:v>
                </c:pt>
                <c:pt idx="809">
                  <c:v>3.5605529002496398E-4</c:v>
                </c:pt>
                <c:pt idx="810">
                  <c:v>4.9785158760206799E-9</c:v>
                </c:pt>
                <c:pt idx="811">
                  <c:v>1.09624986986033E-4</c:v>
                </c:pt>
                <c:pt idx="812">
                  <c:v>7.0407844200211101E-9</c:v>
                </c:pt>
                <c:pt idx="813">
                  <c:v>9.0473142973150602E-9</c:v>
                </c:pt>
                <c:pt idx="814">
                  <c:v>3.6953979603541598E-8</c:v>
                </c:pt>
                <c:pt idx="815">
                  <c:v>4.7806825161871897E-4</c:v>
                </c:pt>
                <c:pt idx="816">
                  <c:v>3.2678945589755302E-8</c:v>
                </c:pt>
                <c:pt idx="817">
                  <c:v>6.1969639326906098E-8</c:v>
                </c:pt>
                <c:pt idx="818">
                  <c:v>3.0346879152184401E-9</c:v>
                </c:pt>
                <c:pt idx="819">
                  <c:v>2.8307119256592202E-9</c:v>
                </c:pt>
                <c:pt idx="820">
                  <c:v>1.5245824057220801E-9</c:v>
                </c:pt>
                <c:pt idx="821">
                  <c:v>9.9944044132211204E-9</c:v>
                </c:pt>
                <c:pt idx="822">
                  <c:v>2.31095945118833E-9</c:v>
                </c:pt>
                <c:pt idx="823">
                  <c:v>1.10791767011084E-8</c:v>
                </c:pt>
                <c:pt idx="824">
                  <c:v>2.9258392364693101E-9</c:v>
                </c:pt>
                <c:pt idx="825">
                  <c:v>8.0114305096412499E-8</c:v>
                </c:pt>
                <c:pt idx="826">
                  <c:v>6.8550018589736395E-10</c:v>
                </c:pt>
                <c:pt idx="827">
                  <c:v>4.4629146343051502E-3</c:v>
                </c:pt>
                <c:pt idx="828">
                  <c:v>4.20527555332196E-10</c:v>
                </c:pt>
                <c:pt idx="829">
                  <c:v>4.0116524770643898E-8</c:v>
                </c:pt>
                <c:pt idx="830">
                  <c:v>1.5703405930642598E-8</c:v>
                </c:pt>
                <c:pt idx="831">
                  <c:v>3.5299512852152101E-9</c:v>
                </c:pt>
                <c:pt idx="832">
                  <c:v>1.48968018778292E-3</c:v>
                </c:pt>
                <c:pt idx="833">
                  <c:v>2.60192264465938E-6</c:v>
                </c:pt>
                <c:pt idx="834">
                  <c:v>7.6306839109958103E-9</c:v>
                </c:pt>
                <c:pt idx="835">
                  <c:v>1.41354691114141E-7</c:v>
                </c:pt>
                <c:pt idx="836">
                  <c:v>8.5257884647090093E-9</c:v>
                </c:pt>
                <c:pt idx="837">
                  <c:v>4.7563168569586303E-11</c:v>
                </c:pt>
                <c:pt idx="838">
                  <c:v>1.64463192548566E-8</c:v>
                </c:pt>
                <c:pt idx="839">
                  <c:v>1.8420971930196999E-10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B3-4A45-8A80-0EFF5381A8D0}"/>
            </c:ext>
          </c:extLst>
        </c:ser>
        <c:ser>
          <c:idx val="1"/>
          <c:order val="1"/>
          <c:tx>
            <c:strRef>
              <c:f>'Weights for RiskA=2.4'!$C$1</c:f>
              <c:strCache>
                <c:ptCount val="1"/>
                <c:pt idx="0">
                  <c:v>Durbl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RiskA=2.4'!$C$2:$C$841</c:f>
              <c:numCache>
                <c:formatCode>0.00</c:formatCode>
                <c:ptCount val="840"/>
                <c:pt idx="0">
                  <c:v>3.2162388050542602E-9</c:v>
                </c:pt>
                <c:pt idx="1">
                  <c:v>4.6511048172182402E-9</c:v>
                </c:pt>
                <c:pt idx="2">
                  <c:v>2.08499587371363E-8</c:v>
                </c:pt>
                <c:pt idx="3">
                  <c:v>1.59691906958768E-7</c:v>
                </c:pt>
                <c:pt idx="4">
                  <c:v>3.3540864453663202E-8</c:v>
                </c:pt>
                <c:pt idx="5">
                  <c:v>1.9458145642608301E-7</c:v>
                </c:pt>
                <c:pt idx="6">
                  <c:v>2.7858780127044198E-7</c:v>
                </c:pt>
                <c:pt idx="7">
                  <c:v>6.6536486904461296E-7</c:v>
                </c:pt>
                <c:pt idx="8">
                  <c:v>2.20154722463429E-8</c:v>
                </c:pt>
                <c:pt idx="9">
                  <c:v>2.22788002397566E-9</c:v>
                </c:pt>
                <c:pt idx="10">
                  <c:v>2.8003091690558501E-8</c:v>
                </c:pt>
                <c:pt idx="11">
                  <c:v>2.3852987496931901E-9</c:v>
                </c:pt>
                <c:pt idx="12">
                  <c:v>2.7915512623357499E-8</c:v>
                </c:pt>
                <c:pt idx="13">
                  <c:v>6.3904227498008406E-8</c:v>
                </c:pt>
                <c:pt idx="14">
                  <c:v>1.1633582358669401E-8</c:v>
                </c:pt>
                <c:pt idx="15">
                  <c:v>1.06133647217962E-8</c:v>
                </c:pt>
                <c:pt idx="16">
                  <c:v>5.28919164380641E-8</c:v>
                </c:pt>
                <c:pt idx="17">
                  <c:v>2.53819792202274E-8</c:v>
                </c:pt>
                <c:pt idx="18">
                  <c:v>2.56867472882871E-8</c:v>
                </c:pt>
                <c:pt idx="19">
                  <c:v>3.4277047049690399E-6</c:v>
                </c:pt>
                <c:pt idx="20">
                  <c:v>8.4957835996454895E-9</c:v>
                </c:pt>
                <c:pt idx="21">
                  <c:v>7.0710195266739802E-8</c:v>
                </c:pt>
                <c:pt idx="22">
                  <c:v>1.0693795931995701E-4</c:v>
                </c:pt>
                <c:pt idx="23">
                  <c:v>6.4542832472017895E-8</c:v>
                </c:pt>
                <c:pt idx="24">
                  <c:v>9.7411902065346303E-8</c:v>
                </c:pt>
                <c:pt idx="25">
                  <c:v>8.2213631890969005E-9</c:v>
                </c:pt>
                <c:pt idx="26">
                  <c:v>9.8011161353099599E-10</c:v>
                </c:pt>
                <c:pt idx="27">
                  <c:v>2.0979546655148701E-7</c:v>
                </c:pt>
                <c:pt idx="28">
                  <c:v>6.2086298871641398E-8</c:v>
                </c:pt>
                <c:pt idx="29">
                  <c:v>3.8128488145692303E-9</c:v>
                </c:pt>
                <c:pt idx="30">
                  <c:v>1.07294514445984E-7</c:v>
                </c:pt>
                <c:pt idx="31">
                  <c:v>1.4309462174141099E-8</c:v>
                </c:pt>
                <c:pt idx="32">
                  <c:v>3.9419020794579999E-8</c:v>
                </c:pt>
                <c:pt idx="33">
                  <c:v>6.0382253939318202E-8</c:v>
                </c:pt>
                <c:pt idx="34">
                  <c:v>2.6381175959869901E-8</c:v>
                </c:pt>
                <c:pt idx="35">
                  <c:v>1.5255098154585001E-7</c:v>
                </c:pt>
                <c:pt idx="36">
                  <c:v>3.1933085559637801E-6</c:v>
                </c:pt>
                <c:pt idx="37">
                  <c:v>4.4402979744977101E-9</c:v>
                </c:pt>
                <c:pt idx="38">
                  <c:v>2.3639613107615199E-7</c:v>
                </c:pt>
                <c:pt idx="39">
                  <c:v>6.8767454651581698E-8</c:v>
                </c:pt>
                <c:pt idx="40">
                  <c:v>5.1352290807898399E-8</c:v>
                </c:pt>
                <c:pt idx="41">
                  <c:v>1.6869993385396099E-8</c:v>
                </c:pt>
                <c:pt idx="42">
                  <c:v>3.7850223217092503E-9</c:v>
                </c:pt>
                <c:pt idx="43">
                  <c:v>1.9419184318341599E-8</c:v>
                </c:pt>
                <c:pt idx="44">
                  <c:v>9.1304817541664601E-7</c:v>
                </c:pt>
                <c:pt idx="45">
                  <c:v>5.5467626777871801E-9</c:v>
                </c:pt>
                <c:pt idx="46">
                  <c:v>4.4430041266567201E-9</c:v>
                </c:pt>
                <c:pt idx="47">
                  <c:v>7.76002030161019E-8</c:v>
                </c:pt>
                <c:pt idx="48">
                  <c:v>3.4843738172668599E-8</c:v>
                </c:pt>
                <c:pt idx="49">
                  <c:v>2.2883144970906698E-8</c:v>
                </c:pt>
                <c:pt idx="50">
                  <c:v>8.3842139393457495E-7</c:v>
                </c:pt>
                <c:pt idx="51">
                  <c:v>1.3090914011599299E-8</c:v>
                </c:pt>
                <c:pt idx="52">
                  <c:v>3.5941357155753201E-7</c:v>
                </c:pt>
                <c:pt idx="53">
                  <c:v>9.0461182957492204E-10</c:v>
                </c:pt>
                <c:pt idx="54">
                  <c:v>7.1825400995681798E-9</c:v>
                </c:pt>
                <c:pt idx="55">
                  <c:v>3.0077481095746701E-9</c:v>
                </c:pt>
                <c:pt idx="56">
                  <c:v>3.0441768871366498E-8</c:v>
                </c:pt>
                <c:pt idx="57">
                  <c:v>4.8726337727378698E-8</c:v>
                </c:pt>
                <c:pt idx="58">
                  <c:v>2.4449966730096899E-8</c:v>
                </c:pt>
                <c:pt idx="59">
                  <c:v>6.9269397320261897E-7</c:v>
                </c:pt>
                <c:pt idx="60">
                  <c:v>7.2913236096730198E-9</c:v>
                </c:pt>
                <c:pt idx="61">
                  <c:v>1.7469660142348801E-8</c:v>
                </c:pt>
                <c:pt idx="62">
                  <c:v>3.9792273685398998E-8</c:v>
                </c:pt>
                <c:pt idx="63">
                  <c:v>1.5021173466549299E-6</c:v>
                </c:pt>
                <c:pt idx="64">
                  <c:v>7.4829919505520004E-3</c:v>
                </c:pt>
                <c:pt idx="65">
                  <c:v>4.3759275752786999E-8</c:v>
                </c:pt>
                <c:pt idx="66">
                  <c:v>2.17703608510315E-8</c:v>
                </c:pt>
                <c:pt idx="67">
                  <c:v>8.1603637375103296E-6</c:v>
                </c:pt>
                <c:pt idx="68">
                  <c:v>4.7543270684851897E-8</c:v>
                </c:pt>
                <c:pt idx="69">
                  <c:v>4.3360709939394596E-9</c:v>
                </c:pt>
                <c:pt idx="70">
                  <c:v>2.4432802819162602E-7</c:v>
                </c:pt>
                <c:pt idx="71">
                  <c:v>4.9986160193766602E-8</c:v>
                </c:pt>
                <c:pt idx="72">
                  <c:v>2.6162889789080199E-8</c:v>
                </c:pt>
                <c:pt idx="73">
                  <c:v>4.1467793163960604E-9</c:v>
                </c:pt>
                <c:pt idx="74">
                  <c:v>7.1623896749594194E-8</c:v>
                </c:pt>
                <c:pt idx="75">
                  <c:v>9.0266031307516895E-9</c:v>
                </c:pt>
                <c:pt idx="76">
                  <c:v>1.35679923910164E-7</c:v>
                </c:pt>
                <c:pt idx="77">
                  <c:v>8.4631643909444507E-9</c:v>
                </c:pt>
                <c:pt idx="78">
                  <c:v>3.6262170166513701E-9</c:v>
                </c:pt>
                <c:pt idx="79">
                  <c:v>6.44721937317426E-8</c:v>
                </c:pt>
                <c:pt idx="80">
                  <c:v>5.9506844179054098E-8</c:v>
                </c:pt>
                <c:pt idx="81">
                  <c:v>6.5309526524873601E-7</c:v>
                </c:pt>
                <c:pt idx="82">
                  <c:v>6.2816079484070006E-8</c:v>
                </c:pt>
                <c:pt idx="83">
                  <c:v>1.6684257566001098E-8</c:v>
                </c:pt>
                <c:pt idx="84">
                  <c:v>3.47487050349019E-5</c:v>
                </c:pt>
                <c:pt idx="85">
                  <c:v>3.3821081893343901E-9</c:v>
                </c:pt>
                <c:pt idx="86">
                  <c:v>5.9521154964928797E-9</c:v>
                </c:pt>
                <c:pt idx="87">
                  <c:v>2.4591900557987302E-6</c:v>
                </c:pt>
                <c:pt idx="88">
                  <c:v>1.3267465637837299E-7</c:v>
                </c:pt>
                <c:pt idx="89">
                  <c:v>7.1925477715751901E-7</c:v>
                </c:pt>
                <c:pt idx="90">
                  <c:v>1.05041093720104E-8</c:v>
                </c:pt>
                <c:pt idx="91">
                  <c:v>6.03318432693901E-10</c:v>
                </c:pt>
                <c:pt idx="92">
                  <c:v>3.7406069504566598E-8</c:v>
                </c:pt>
                <c:pt idx="93">
                  <c:v>4.8006810628847504E-9</c:v>
                </c:pt>
                <c:pt idx="94">
                  <c:v>7.9985684627867597E-8</c:v>
                </c:pt>
                <c:pt idx="95">
                  <c:v>5.8903596363240598E-9</c:v>
                </c:pt>
                <c:pt idx="96">
                  <c:v>2.94407189293101E-7</c:v>
                </c:pt>
                <c:pt idx="97">
                  <c:v>1.2879907634463501E-9</c:v>
                </c:pt>
                <c:pt idx="98">
                  <c:v>4.4832628928848001E-8</c:v>
                </c:pt>
                <c:pt idx="99">
                  <c:v>8.5420472158158506E-8</c:v>
                </c:pt>
                <c:pt idx="100">
                  <c:v>5.2271111657308397E-8</c:v>
                </c:pt>
                <c:pt idx="101">
                  <c:v>4.2392836265012901E-8</c:v>
                </c:pt>
                <c:pt idx="102">
                  <c:v>2.91212421775883E-8</c:v>
                </c:pt>
                <c:pt idx="103">
                  <c:v>4.0387197437354102E-6</c:v>
                </c:pt>
                <c:pt idx="104">
                  <c:v>2.48318283595992E-8</c:v>
                </c:pt>
                <c:pt idx="105">
                  <c:v>4.8191606715331201E-8</c:v>
                </c:pt>
                <c:pt idx="106">
                  <c:v>5.4678320105930701E-9</c:v>
                </c:pt>
                <c:pt idx="107">
                  <c:v>2.6946882424033598E-7</c:v>
                </c:pt>
                <c:pt idx="108">
                  <c:v>6.0932426798561196E-7</c:v>
                </c:pt>
                <c:pt idx="109">
                  <c:v>9.7921318577266899E-8</c:v>
                </c:pt>
                <c:pt idx="110">
                  <c:v>4.0237887548753901E-7</c:v>
                </c:pt>
                <c:pt idx="111">
                  <c:v>1.830104263473E-7</c:v>
                </c:pt>
                <c:pt idx="112">
                  <c:v>5.9299627832283001E-7</c:v>
                </c:pt>
                <c:pt idx="113">
                  <c:v>2.37517627174633E-2</c:v>
                </c:pt>
                <c:pt idx="114">
                  <c:v>1.6864241544039901E-7</c:v>
                </c:pt>
                <c:pt idx="115">
                  <c:v>7.5907492091958906E-2</c:v>
                </c:pt>
                <c:pt idx="116">
                  <c:v>5.3240436884157503E-6</c:v>
                </c:pt>
                <c:pt idx="117">
                  <c:v>7.23528080501141E-8</c:v>
                </c:pt>
                <c:pt idx="118">
                  <c:v>6.1438615618621899E-2</c:v>
                </c:pt>
                <c:pt idx="119">
                  <c:v>1.1009195093019E-2</c:v>
                </c:pt>
                <c:pt idx="120">
                  <c:v>1.04343708685198E-7</c:v>
                </c:pt>
                <c:pt idx="121">
                  <c:v>7.5927502816349596E-9</c:v>
                </c:pt>
                <c:pt idx="122">
                  <c:v>2.9440307275167501E-6</c:v>
                </c:pt>
                <c:pt idx="123">
                  <c:v>7.46249446795932E-2</c:v>
                </c:pt>
                <c:pt idx="124">
                  <c:v>1.5936366823494E-7</c:v>
                </c:pt>
                <c:pt idx="125">
                  <c:v>1.8005749977977801E-2</c:v>
                </c:pt>
                <c:pt idx="126">
                  <c:v>3.6601752495376699E-2</c:v>
                </c:pt>
                <c:pt idx="127">
                  <c:v>5.6634867637729597E-2</c:v>
                </c:pt>
                <c:pt idx="128">
                  <c:v>5.6386544562684299E-8</c:v>
                </c:pt>
                <c:pt idx="129">
                  <c:v>2.1545662054565801E-8</c:v>
                </c:pt>
                <c:pt idx="130">
                  <c:v>1.5211980444010301E-2</c:v>
                </c:pt>
                <c:pt idx="131">
                  <c:v>1.58586000711538E-7</c:v>
                </c:pt>
                <c:pt idx="132">
                  <c:v>1.0440689422797E-2</c:v>
                </c:pt>
                <c:pt idx="133">
                  <c:v>8.5052384572817108E-6</c:v>
                </c:pt>
                <c:pt idx="134">
                  <c:v>4.0622905117797301E-8</c:v>
                </c:pt>
                <c:pt idx="135">
                  <c:v>3.2683678774595198E-7</c:v>
                </c:pt>
                <c:pt idx="136">
                  <c:v>1.71062861229546E-2</c:v>
                </c:pt>
                <c:pt idx="137">
                  <c:v>2.0310032461047999E-8</c:v>
                </c:pt>
                <c:pt idx="138">
                  <c:v>3.25281489932708E-6</c:v>
                </c:pt>
                <c:pt idx="139">
                  <c:v>1.48880750068918E-7</c:v>
                </c:pt>
                <c:pt idx="140">
                  <c:v>5.7762176507061002E-8</c:v>
                </c:pt>
                <c:pt idx="141">
                  <c:v>1.99581688815039E-7</c:v>
                </c:pt>
                <c:pt idx="142">
                  <c:v>5.0645556211073199E-8</c:v>
                </c:pt>
                <c:pt idx="143">
                  <c:v>1.6428107044726101E-7</c:v>
                </c:pt>
                <c:pt idx="144">
                  <c:v>7.9147494882840401E-9</c:v>
                </c:pt>
                <c:pt idx="145">
                  <c:v>5.6357769771979399E-8</c:v>
                </c:pt>
                <c:pt idx="146">
                  <c:v>3.4428971973525499E-7</c:v>
                </c:pt>
                <c:pt idx="147">
                  <c:v>1.6678017704591E-7</c:v>
                </c:pt>
                <c:pt idx="148">
                  <c:v>7.6261055007662601E-2</c:v>
                </c:pt>
                <c:pt idx="149">
                  <c:v>1.5121010352103799E-7</c:v>
                </c:pt>
                <c:pt idx="150">
                  <c:v>3.4726652039186099E-7</c:v>
                </c:pt>
                <c:pt idx="151">
                  <c:v>9.1161221500316699E-8</c:v>
                </c:pt>
                <c:pt idx="152">
                  <c:v>0.121689481422907</c:v>
                </c:pt>
                <c:pt idx="153">
                  <c:v>6.5343520368613905E-2</c:v>
                </c:pt>
                <c:pt idx="154">
                  <c:v>1.61453723324794E-7</c:v>
                </c:pt>
                <c:pt idx="155">
                  <c:v>4.9150630737188102E-8</c:v>
                </c:pt>
                <c:pt idx="156">
                  <c:v>1.99232969870543E-7</c:v>
                </c:pt>
                <c:pt idx="157">
                  <c:v>2.4724648384148399E-8</c:v>
                </c:pt>
                <c:pt idx="158">
                  <c:v>1.32321332770099E-8</c:v>
                </c:pt>
                <c:pt idx="159">
                  <c:v>5.8354777389881297E-2</c:v>
                </c:pt>
                <c:pt idx="160">
                  <c:v>1.6363240416513601E-3</c:v>
                </c:pt>
                <c:pt idx="161">
                  <c:v>1.34485228149168E-6</c:v>
                </c:pt>
                <c:pt idx="162">
                  <c:v>2.1553511790931701E-8</c:v>
                </c:pt>
                <c:pt idx="163">
                  <c:v>2.62797108828785E-6</c:v>
                </c:pt>
                <c:pt idx="164">
                  <c:v>4.2668544085862297E-8</c:v>
                </c:pt>
                <c:pt idx="165">
                  <c:v>7.4923198994327297E-8</c:v>
                </c:pt>
                <c:pt idx="166">
                  <c:v>2.9930201571135102E-7</c:v>
                </c:pt>
                <c:pt idx="167">
                  <c:v>0.353117884273486</c:v>
                </c:pt>
                <c:pt idx="168">
                  <c:v>1.6714910367260799E-7</c:v>
                </c:pt>
                <c:pt idx="169">
                  <c:v>1.3646005970522401E-6</c:v>
                </c:pt>
                <c:pt idx="170">
                  <c:v>6.8682818658692996E-8</c:v>
                </c:pt>
                <c:pt idx="171">
                  <c:v>4.7435841043931204E-6</c:v>
                </c:pt>
                <c:pt idx="172">
                  <c:v>1.8241674128962499E-7</c:v>
                </c:pt>
                <c:pt idx="173">
                  <c:v>0.17338908516908</c:v>
                </c:pt>
                <c:pt idx="174">
                  <c:v>0.124180790318419</c:v>
                </c:pt>
                <c:pt idx="175">
                  <c:v>0.153115959967666</c:v>
                </c:pt>
                <c:pt idx="176">
                  <c:v>0.34482580098312399</c:v>
                </c:pt>
                <c:pt idx="177">
                  <c:v>6.2486747732408604E-7</c:v>
                </c:pt>
                <c:pt idx="178">
                  <c:v>2.0474612028109001E-2</c:v>
                </c:pt>
                <c:pt idx="179">
                  <c:v>5.70528371737919E-2</c:v>
                </c:pt>
                <c:pt idx="180">
                  <c:v>0.40686219048397498</c:v>
                </c:pt>
                <c:pt idx="181">
                  <c:v>0.27457899681288001</c:v>
                </c:pt>
                <c:pt idx="182">
                  <c:v>0.28011776777859698</c:v>
                </c:pt>
                <c:pt idx="183">
                  <c:v>0.115635377735019</c:v>
                </c:pt>
                <c:pt idx="184">
                  <c:v>0.32254658198513902</c:v>
                </c:pt>
                <c:pt idx="185">
                  <c:v>0.18644075286150999</c:v>
                </c:pt>
                <c:pt idx="186">
                  <c:v>7.4959494986320901E-2</c:v>
                </c:pt>
                <c:pt idx="187">
                  <c:v>9.6556701356738798E-7</c:v>
                </c:pt>
                <c:pt idx="188">
                  <c:v>0.27040653663900999</c:v>
                </c:pt>
                <c:pt idx="189">
                  <c:v>1.6839009127625101E-6</c:v>
                </c:pt>
                <c:pt idx="190">
                  <c:v>1.20375502641246E-3</c:v>
                </c:pt>
                <c:pt idx="191">
                  <c:v>1.3431403428215399E-6</c:v>
                </c:pt>
                <c:pt idx="192">
                  <c:v>9.3329545589856294E-8</c:v>
                </c:pt>
                <c:pt idx="193">
                  <c:v>4.63600708451323E-7</c:v>
                </c:pt>
                <c:pt idx="194">
                  <c:v>0.377401824829113</c:v>
                </c:pt>
                <c:pt idx="195">
                  <c:v>0.63653384100029498</c:v>
                </c:pt>
                <c:pt idx="196">
                  <c:v>1.7479453370198599E-7</c:v>
                </c:pt>
                <c:pt idx="197">
                  <c:v>7.2463982506561404E-8</c:v>
                </c:pt>
                <c:pt idx="198">
                  <c:v>6.4421492188991201E-7</c:v>
                </c:pt>
                <c:pt idx="199">
                  <c:v>0.73215902007468403</c:v>
                </c:pt>
                <c:pt idx="200">
                  <c:v>4.3797339524241599E-2</c:v>
                </c:pt>
                <c:pt idx="201">
                  <c:v>1.4993802055616E-7</c:v>
                </c:pt>
                <c:pt idx="202">
                  <c:v>3.5481154590867E-6</c:v>
                </c:pt>
                <c:pt idx="203">
                  <c:v>0.14658866771090001</c:v>
                </c:pt>
                <c:pt idx="204">
                  <c:v>0.22551084331705401</c:v>
                </c:pt>
                <c:pt idx="205">
                  <c:v>7.1417938415332297E-2</c:v>
                </c:pt>
                <c:pt idx="206">
                  <c:v>4.2707578738688197E-2</c:v>
                </c:pt>
                <c:pt idx="207">
                  <c:v>4.3917881226637902E-2</c:v>
                </c:pt>
                <c:pt idx="208">
                  <c:v>0.17748630526265499</c:v>
                </c:pt>
                <c:pt idx="209">
                  <c:v>1.06300918051343E-5</c:v>
                </c:pt>
                <c:pt idx="210">
                  <c:v>1.19916285616216E-6</c:v>
                </c:pt>
                <c:pt idx="211">
                  <c:v>3.6980312444591101E-2</c:v>
                </c:pt>
                <c:pt idx="212">
                  <c:v>3.6587491209486701E-7</c:v>
                </c:pt>
                <c:pt idx="213">
                  <c:v>2.6970908011016002E-7</c:v>
                </c:pt>
                <c:pt idx="214">
                  <c:v>7.4584960189885004E-8</c:v>
                </c:pt>
                <c:pt idx="215">
                  <c:v>5.4649388033452803E-2</c:v>
                </c:pt>
                <c:pt idx="216">
                  <c:v>5.43973721829972E-8</c:v>
                </c:pt>
                <c:pt idx="217">
                  <c:v>1.6205337684211601E-2</c:v>
                </c:pt>
                <c:pt idx="218">
                  <c:v>7.7892473294491399E-3</c:v>
                </c:pt>
                <c:pt idx="219">
                  <c:v>6.8476614011333606E-8</c:v>
                </c:pt>
                <c:pt idx="220">
                  <c:v>1.7042161171783901E-4</c:v>
                </c:pt>
                <c:pt idx="221">
                  <c:v>1.15897305913641E-7</c:v>
                </c:pt>
                <c:pt idx="222">
                  <c:v>1.53034828466063E-8</c:v>
                </c:pt>
                <c:pt idx="223">
                  <c:v>1.81996365578311E-6</c:v>
                </c:pt>
                <c:pt idx="224">
                  <c:v>4.0188828024006298E-8</c:v>
                </c:pt>
                <c:pt idx="225">
                  <c:v>6.0844967131908498E-2</c:v>
                </c:pt>
                <c:pt idx="226">
                  <c:v>3.2268079740245399E-9</c:v>
                </c:pt>
                <c:pt idx="227">
                  <c:v>1.9949004372112601E-6</c:v>
                </c:pt>
                <c:pt idx="228">
                  <c:v>6.2333331600408797E-9</c:v>
                </c:pt>
                <c:pt idx="229">
                  <c:v>0.14334965399430499</c:v>
                </c:pt>
                <c:pt idx="230">
                  <c:v>1.62111685078205E-6</c:v>
                </c:pt>
                <c:pt idx="231">
                  <c:v>3.0693835527949202E-5</c:v>
                </c:pt>
                <c:pt idx="232">
                  <c:v>7.7286784170799094E-2</c:v>
                </c:pt>
                <c:pt idx="233">
                  <c:v>1.00861999278387E-6</c:v>
                </c:pt>
                <c:pt idx="234">
                  <c:v>8.4094516181014604E-10</c:v>
                </c:pt>
                <c:pt idx="235">
                  <c:v>2.99651202367715E-2</c:v>
                </c:pt>
                <c:pt idx="236">
                  <c:v>4.9747602363232999E-4</c:v>
                </c:pt>
                <c:pt idx="237">
                  <c:v>0.136574730484225</c:v>
                </c:pt>
                <c:pt idx="238">
                  <c:v>7.3232668001907404E-8</c:v>
                </c:pt>
                <c:pt idx="239">
                  <c:v>2.2677187189804601E-7</c:v>
                </c:pt>
                <c:pt idx="240">
                  <c:v>1.1826788054800201E-7</c:v>
                </c:pt>
                <c:pt idx="241">
                  <c:v>1.82323068849201E-6</c:v>
                </c:pt>
                <c:pt idx="242">
                  <c:v>2.3792578762331801E-8</c:v>
                </c:pt>
                <c:pt idx="243">
                  <c:v>7.3958820171883004E-9</c:v>
                </c:pt>
                <c:pt idx="244">
                  <c:v>9.7216274414447295E-10</c:v>
                </c:pt>
                <c:pt idx="245">
                  <c:v>9.0701626660493403E-2</c:v>
                </c:pt>
                <c:pt idx="246">
                  <c:v>1.17309768745502E-4</c:v>
                </c:pt>
                <c:pt idx="247">
                  <c:v>1.565696440313E-6</c:v>
                </c:pt>
                <c:pt idx="248">
                  <c:v>7.5115965646918706E-2</c:v>
                </c:pt>
                <c:pt idx="249">
                  <c:v>6.8633020915972505E-8</c:v>
                </c:pt>
                <c:pt idx="250">
                  <c:v>7.9741407565754401E-5</c:v>
                </c:pt>
                <c:pt idx="251">
                  <c:v>0.146415790709291</c:v>
                </c:pt>
                <c:pt idx="252">
                  <c:v>6.2172122049867404E-9</c:v>
                </c:pt>
                <c:pt idx="253">
                  <c:v>2.7294662156652003E-4</c:v>
                </c:pt>
                <c:pt idx="254">
                  <c:v>0.115902962050217</c:v>
                </c:pt>
                <c:pt idx="255">
                  <c:v>7.5913831680059299E-6</c:v>
                </c:pt>
                <c:pt idx="256">
                  <c:v>4.7973575355466002E-8</c:v>
                </c:pt>
                <c:pt idx="257">
                  <c:v>7.8527418258164108E-9</c:v>
                </c:pt>
                <c:pt idx="258">
                  <c:v>8.2855157871138999E-8</c:v>
                </c:pt>
                <c:pt idx="259">
                  <c:v>7.9581279888840792E-9</c:v>
                </c:pt>
                <c:pt idx="260">
                  <c:v>3.2261962436462999E-9</c:v>
                </c:pt>
                <c:pt idx="261">
                  <c:v>0.12861072567420301</c:v>
                </c:pt>
                <c:pt idx="262">
                  <c:v>3.6984778842763398E-10</c:v>
                </c:pt>
                <c:pt idx="263">
                  <c:v>5.38887917144888E-2</c:v>
                </c:pt>
                <c:pt idx="264">
                  <c:v>8.4679635104516296E-8</c:v>
                </c:pt>
                <c:pt idx="265">
                  <c:v>3.1958704110215601E-3</c:v>
                </c:pt>
                <c:pt idx="266">
                  <c:v>2.8322668809106501E-9</c:v>
                </c:pt>
                <c:pt idx="267">
                  <c:v>2.4349475694198902E-6</c:v>
                </c:pt>
                <c:pt idx="268">
                  <c:v>0.17330937991515299</c:v>
                </c:pt>
                <c:pt idx="269">
                  <c:v>1.2215697920018499E-6</c:v>
                </c:pt>
                <c:pt idx="270">
                  <c:v>1.13994889556621E-8</c:v>
                </c:pt>
                <c:pt idx="271">
                  <c:v>3.3010896028231102E-7</c:v>
                </c:pt>
                <c:pt idx="272">
                  <c:v>3.1820306959862998E-8</c:v>
                </c:pt>
                <c:pt idx="273">
                  <c:v>6.1407650180151497E-8</c:v>
                </c:pt>
                <c:pt idx="274">
                  <c:v>1.2688385809117301E-7</c:v>
                </c:pt>
                <c:pt idx="275">
                  <c:v>8.3023497622555702E-6</c:v>
                </c:pt>
                <c:pt idx="276">
                  <c:v>1.6001984773702001E-8</c:v>
                </c:pt>
                <c:pt idx="277">
                  <c:v>1.02405355410973E-7</c:v>
                </c:pt>
                <c:pt idx="278">
                  <c:v>2.0106148411991899E-7</c:v>
                </c:pt>
                <c:pt idx="279">
                  <c:v>1.8910819478140199E-7</c:v>
                </c:pt>
                <c:pt idx="280">
                  <c:v>5.7897031261183698E-9</c:v>
                </c:pt>
                <c:pt idx="281">
                  <c:v>8.7323914048846395E-7</c:v>
                </c:pt>
                <c:pt idx="282">
                  <c:v>2.0043927141933601E-9</c:v>
                </c:pt>
                <c:pt idx="283">
                  <c:v>9.3512274811974305E-9</c:v>
                </c:pt>
                <c:pt idx="284">
                  <c:v>3.2240981234836597E-8</c:v>
                </c:pt>
                <c:pt idx="285">
                  <c:v>6.6411249604919103E-8</c:v>
                </c:pt>
                <c:pt idx="286">
                  <c:v>4.7208079306180702E-8</c:v>
                </c:pt>
                <c:pt idx="287">
                  <c:v>3.3901544849619199E-8</c:v>
                </c:pt>
                <c:pt idx="288">
                  <c:v>2.42576357863222E-9</c:v>
                </c:pt>
                <c:pt idx="289">
                  <c:v>2.6784222140784401E-8</c:v>
                </c:pt>
                <c:pt idx="290">
                  <c:v>3.1463746088371002E-5</c:v>
                </c:pt>
                <c:pt idx="291">
                  <c:v>7.7879519157794795E-10</c:v>
                </c:pt>
                <c:pt idx="292">
                  <c:v>1.23031529584359E-6</c:v>
                </c:pt>
                <c:pt idx="293">
                  <c:v>3.76052425449755E-9</c:v>
                </c:pt>
                <c:pt idx="294">
                  <c:v>0.109654331492717</c:v>
                </c:pt>
                <c:pt idx="295">
                  <c:v>3.4191470700314499E-9</c:v>
                </c:pt>
                <c:pt idx="296">
                  <c:v>3.61732507769873E-7</c:v>
                </c:pt>
                <c:pt idx="297">
                  <c:v>1.10514604303198E-7</c:v>
                </c:pt>
                <c:pt idx="298">
                  <c:v>9.7927140663856202E-3</c:v>
                </c:pt>
                <c:pt idx="299">
                  <c:v>5.5587204943814001E-6</c:v>
                </c:pt>
                <c:pt idx="300">
                  <c:v>0.25649166062375101</c:v>
                </c:pt>
                <c:pt idx="301">
                  <c:v>7.2967614798814298E-8</c:v>
                </c:pt>
                <c:pt idx="302">
                  <c:v>1.7717662999280901E-8</c:v>
                </c:pt>
                <c:pt idx="303">
                  <c:v>3.2401426520952702E-5</c:v>
                </c:pt>
                <c:pt idx="304">
                  <c:v>1.6742784010423899E-8</c:v>
                </c:pt>
                <c:pt idx="305">
                  <c:v>5.8018032974753097E-9</c:v>
                </c:pt>
                <c:pt idx="306">
                  <c:v>8.8660668265263299E-8</c:v>
                </c:pt>
                <c:pt idx="307">
                  <c:v>8.7262491135169304E-2</c:v>
                </c:pt>
                <c:pt idx="308">
                  <c:v>2.3625391686124E-7</c:v>
                </c:pt>
                <c:pt idx="309">
                  <c:v>1.59288391717786E-6</c:v>
                </c:pt>
                <c:pt idx="310">
                  <c:v>1.34672638723614E-8</c:v>
                </c:pt>
                <c:pt idx="311">
                  <c:v>1.37320897860993E-8</c:v>
                </c:pt>
                <c:pt idx="312">
                  <c:v>3.3263188705041899E-2</c:v>
                </c:pt>
                <c:pt idx="313">
                  <c:v>2.6105765627066101E-9</c:v>
                </c:pt>
                <c:pt idx="314">
                  <c:v>8.2101164929633894E-8</c:v>
                </c:pt>
                <c:pt idx="315">
                  <c:v>1.41910795854521E-8</c:v>
                </c:pt>
                <c:pt idx="316">
                  <c:v>2.1936260931226701E-8</c:v>
                </c:pt>
                <c:pt idx="317">
                  <c:v>1.4275991256780201E-7</c:v>
                </c:pt>
                <c:pt idx="318">
                  <c:v>5.6037298868219502E-6</c:v>
                </c:pt>
                <c:pt idx="319">
                  <c:v>6.2560533976348397E-6</c:v>
                </c:pt>
                <c:pt idx="320">
                  <c:v>9.7647943895145606E-7</c:v>
                </c:pt>
                <c:pt idx="321">
                  <c:v>4.09553182518869E-8</c:v>
                </c:pt>
                <c:pt idx="322">
                  <c:v>2.90423011314167E-7</c:v>
                </c:pt>
                <c:pt idx="323">
                  <c:v>1.9009647615521098E-9</c:v>
                </c:pt>
                <c:pt idx="324">
                  <c:v>6.2058417977138097E-8</c:v>
                </c:pt>
                <c:pt idx="325">
                  <c:v>8.2058838153555905E-7</c:v>
                </c:pt>
                <c:pt idx="326">
                  <c:v>6.4364876607157804E-9</c:v>
                </c:pt>
                <c:pt idx="327">
                  <c:v>1.35852815656067E-7</c:v>
                </c:pt>
                <c:pt idx="328">
                  <c:v>3.53473702964592E-8</c:v>
                </c:pt>
                <c:pt idx="329">
                  <c:v>3.42433450574394E-8</c:v>
                </c:pt>
                <c:pt idx="330">
                  <c:v>3.1317719114779101E-8</c:v>
                </c:pt>
                <c:pt idx="331">
                  <c:v>1.11242033801674E-7</c:v>
                </c:pt>
                <c:pt idx="332">
                  <c:v>7.1006006034596005E-8</c:v>
                </c:pt>
                <c:pt idx="333">
                  <c:v>1.56965562590456E-7</c:v>
                </c:pt>
                <c:pt idx="334">
                  <c:v>2.6524292606494101E-9</c:v>
                </c:pt>
                <c:pt idx="335">
                  <c:v>3.3619744995868902E-8</c:v>
                </c:pt>
                <c:pt idx="336">
                  <c:v>2.7221508301807902E-10</c:v>
                </c:pt>
                <c:pt idx="337">
                  <c:v>4.5578183553359198E-9</c:v>
                </c:pt>
                <c:pt idx="338">
                  <c:v>2.96551667991625E-2</c:v>
                </c:pt>
                <c:pt idx="339">
                  <c:v>2.2597066195023902E-8</c:v>
                </c:pt>
                <c:pt idx="340">
                  <c:v>2.2211015868584801E-9</c:v>
                </c:pt>
                <c:pt idx="341">
                  <c:v>4.5978965037860497E-10</c:v>
                </c:pt>
                <c:pt idx="342">
                  <c:v>1.1934441647449601E-7</c:v>
                </c:pt>
                <c:pt idx="343">
                  <c:v>0.20682989007764399</c:v>
                </c:pt>
                <c:pt idx="344">
                  <c:v>0.35724702907544398</c:v>
                </c:pt>
                <c:pt idx="345">
                  <c:v>0.47076098330431099</c:v>
                </c:pt>
                <c:pt idx="346">
                  <c:v>0.38630566922399801</c:v>
                </c:pt>
                <c:pt idx="347">
                  <c:v>0.257773795468624</c:v>
                </c:pt>
                <c:pt idx="348">
                  <c:v>4.7234005785513101E-10</c:v>
                </c:pt>
                <c:pt idx="349">
                  <c:v>0.23418005539857301</c:v>
                </c:pt>
                <c:pt idx="350">
                  <c:v>0.63245243646875704</c:v>
                </c:pt>
                <c:pt idx="351">
                  <c:v>1.6671694651622E-3</c:v>
                </c:pt>
                <c:pt idx="352">
                  <c:v>1.75135544333011E-6</c:v>
                </c:pt>
                <c:pt idx="353">
                  <c:v>0.47750004348596697</c:v>
                </c:pt>
                <c:pt idx="354">
                  <c:v>2.8294059067056601E-7</c:v>
                </c:pt>
                <c:pt idx="355">
                  <c:v>0.535832415011957</c:v>
                </c:pt>
                <c:pt idx="356">
                  <c:v>3.8061707708451997E-9</c:v>
                </c:pt>
                <c:pt idx="357">
                  <c:v>1.7752727871428101E-8</c:v>
                </c:pt>
                <c:pt idx="358">
                  <c:v>2.6446229458396301E-6</c:v>
                </c:pt>
                <c:pt idx="359">
                  <c:v>4.7364763915006701E-5</c:v>
                </c:pt>
                <c:pt idx="360">
                  <c:v>2.7682534280247001E-5</c:v>
                </c:pt>
                <c:pt idx="361">
                  <c:v>0.54343649040399</c:v>
                </c:pt>
                <c:pt idx="362">
                  <c:v>2.7205489472668602E-2</c:v>
                </c:pt>
                <c:pt idx="363">
                  <c:v>2.2232173624709001E-2</c:v>
                </c:pt>
                <c:pt idx="364">
                  <c:v>1.6343935710835599E-5</c:v>
                </c:pt>
                <c:pt idx="365">
                  <c:v>1.5445510866593999E-6</c:v>
                </c:pt>
                <c:pt idx="366">
                  <c:v>2.5895763487654902E-9</c:v>
                </c:pt>
                <c:pt idx="367">
                  <c:v>0.244567695178706</c:v>
                </c:pt>
                <c:pt idx="368">
                  <c:v>1.9365637281268499E-7</c:v>
                </c:pt>
                <c:pt idx="369">
                  <c:v>4.1736277934319001E-9</c:v>
                </c:pt>
                <c:pt idx="370">
                  <c:v>1.09088374867535E-5</c:v>
                </c:pt>
                <c:pt idx="371">
                  <c:v>1.9403089499490601E-7</c:v>
                </c:pt>
                <c:pt idx="372">
                  <c:v>9.1027004218842904E-6</c:v>
                </c:pt>
                <c:pt idx="373">
                  <c:v>2.3206245732626001E-4</c:v>
                </c:pt>
                <c:pt idx="374">
                  <c:v>3.2730258846973201E-9</c:v>
                </c:pt>
                <c:pt idx="375">
                  <c:v>1.15926096546329E-7</c:v>
                </c:pt>
                <c:pt idx="376">
                  <c:v>5.1126629905411897E-7</c:v>
                </c:pt>
                <c:pt idx="377">
                  <c:v>3.2573806744121398E-8</c:v>
                </c:pt>
                <c:pt idx="378">
                  <c:v>1.16106958714202E-8</c:v>
                </c:pt>
                <c:pt idx="379">
                  <c:v>4.9936433789428997E-6</c:v>
                </c:pt>
                <c:pt idx="380">
                  <c:v>7.1056854080103204E-2</c:v>
                </c:pt>
                <c:pt idx="381">
                  <c:v>6.2256507530027106E-8</c:v>
                </c:pt>
                <c:pt idx="382">
                  <c:v>1.6581262223468401E-7</c:v>
                </c:pt>
                <c:pt idx="383">
                  <c:v>4.0774337529128297E-8</c:v>
                </c:pt>
                <c:pt idx="384">
                  <c:v>1.1718660367636201E-6</c:v>
                </c:pt>
                <c:pt idx="385">
                  <c:v>3.2252103078616798E-2</c:v>
                </c:pt>
                <c:pt idx="386">
                  <c:v>1.9457826082644001E-8</c:v>
                </c:pt>
                <c:pt idx="387">
                  <c:v>0.154227506943447</c:v>
                </c:pt>
                <c:pt idx="388">
                  <c:v>2.0962283855997001E-7</c:v>
                </c:pt>
                <c:pt idx="389">
                  <c:v>2.6023186483250298E-7</c:v>
                </c:pt>
                <c:pt idx="390">
                  <c:v>0.30946574727426102</c:v>
                </c:pt>
                <c:pt idx="391">
                  <c:v>1.2803128038880099E-7</c:v>
                </c:pt>
                <c:pt idx="392">
                  <c:v>4.9723580862316199E-7</c:v>
                </c:pt>
                <c:pt idx="393">
                  <c:v>2.2597996771643201E-6</c:v>
                </c:pt>
                <c:pt idx="394">
                  <c:v>0.13819344555923099</c:v>
                </c:pt>
                <c:pt idx="395">
                  <c:v>7.5830477614898798E-7</c:v>
                </c:pt>
                <c:pt idx="396">
                  <c:v>1.4846492098828199E-6</c:v>
                </c:pt>
                <c:pt idx="397">
                  <c:v>3.4158428069310999E-7</c:v>
                </c:pt>
                <c:pt idx="398">
                  <c:v>9.1917265153600502E-9</c:v>
                </c:pt>
                <c:pt idx="399">
                  <c:v>7.3538000837956604E-7</c:v>
                </c:pt>
                <c:pt idx="400">
                  <c:v>0.37679357514459</c:v>
                </c:pt>
                <c:pt idx="401">
                  <c:v>0.31007401850963501</c:v>
                </c:pt>
                <c:pt idx="402">
                  <c:v>3.0421626397469998E-8</c:v>
                </c:pt>
                <c:pt idx="403">
                  <c:v>1.2475022702507399E-8</c:v>
                </c:pt>
                <c:pt idx="404">
                  <c:v>0.40580775301092897</c:v>
                </c:pt>
                <c:pt idx="405">
                  <c:v>1.7976105021015801E-5</c:v>
                </c:pt>
                <c:pt idx="406">
                  <c:v>2.6012445096396899E-7</c:v>
                </c:pt>
                <c:pt idx="407">
                  <c:v>1.1361842182451201E-7</c:v>
                </c:pt>
                <c:pt idx="408">
                  <c:v>8.4445976672916305E-9</c:v>
                </c:pt>
                <c:pt idx="409">
                  <c:v>4.0663068765181901E-2</c:v>
                </c:pt>
                <c:pt idx="410">
                  <c:v>1.5204512543906801E-6</c:v>
                </c:pt>
                <c:pt idx="411">
                  <c:v>5.3821980013052596E-9</c:v>
                </c:pt>
                <c:pt idx="412">
                  <c:v>1.0088516891964801E-8</c:v>
                </c:pt>
                <c:pt idx="413">
                  <c:v>3.6690868685931502E-7</c:v>
                </c:pt>
                <c:pt idx="414">
                  <c:v>4.2181601280822599E-8</c:v>
                </c:pt>
                <c:pt idx="415">
                  <c:v>5.2058821258346001E-9</c:v>
                </c:pt>
                <c:pt idx="416">
                  <c:v>8.4271507439023304E-8</c:v>
                </c:pt>
                <c:pt idx="417">
                  <c:v>1.13449180727035E-9</c:v>
                </c:pt>
                <c:pt idx="418">
                  <c:v>3.1352432931218801E-9</c:v>
                </c:pt>
                <c:pt idx="419">
                  <c:v>1.04570715470777E-7</c:v>
                </c:pt>
                <c:pt idx="420">
                  <c:v>1.21050050765155E-9</c:v>
                </c:pt>
                <c:pt idx="421">
                  <c:v>3.4689346598922099E-8</c:v>
                </c:pt>
                <c:pt idx="422">
                  <c:v>2.0095586031246499E-3</c:v>
                </c:pt>
                <c:pt idx="423">
                  <c:v>2.3376420312820601E-4</c:v>
                </c:pt>
                <c:pt idx="424">
                  <c:v>1.2148795692145801E-7</c:v>
                </c:pt>
                <c:pt idx="425">
                  <c:v>4.4451088027209E-9</c:v>
                </c:pt>
                <c:pt idx="426">
                  <c:v>0.74658086964146297</c:v>
                </c:pt>
                <c:pt idx="427">
                  <c:v>1.12744234155884E-4</c:v>
                </c:pt>
                <c:pt idx="428">
                  <c:v>0.24100907709227101</c:v>
                </c:pt>
                <c:pt idx="429">
                  <c:v>2.2795466832284201E-8</c:v>
                </c:pt>
                <c:pt idx="430">
                  <c:v>2.10653194005902E-8</c:v>
                </c:pt>
                <c:pt idx="431">
                  <c:v>0.48283286309583701</c:v>
                </c:pt>
                <c:pt idx="432">
                  <c:v>0.39945802631535698</c:v>
                </c:pt>
                <c:pt idx="433">
                  <c:v>1.5590862203205301E-8</c:v>
                </c:pt>
                <c:pt idx="434">
                  <c:v>3.7299751586406701E-5</c:v>
                </c:pt>
                <c:pt idx="435">
                  <c:v>1.0239014941873599E-2</c:v>
                </c:pt>
                <c:pt idx="436">
                  <c:v>0.52980777913447497</c:v>
                </c:pt>
                <c:pt idx="437">
                  <c:v>2.9010119506594801E-5</c:v>
                </c:pt>
                <c:pt idx="438">
                  <c:v>4.6075459087226398E-10</c:v>
                </c:pt>
                <c:pt idx="439">
                  <c:v>0.58842099898199896</c:v>
                </c:pt>
                <c:pt idx="440">
                  <c:v>8.6484995601693706E-6</c:v>
                </c:pt>
                <c:pt idx="441">
                  <c:v>0.223717615984212</c:v>
                </c:pt>
                <c:pt idx="442">
                  <c:v>0.25484953468944999</c:v>
                </c:pt>
                <c:pt idx="443">
                  <c:v>0.249157057152355</c:v>
                </c:pt>
                <c:pt idx="444">
                  <c:v>2.8873869334254902E-7</c:v>
                </c:pt>
                <c:pt idx="445">
                  <c:v>1.03086397682975E-7</c:v>
                </c:pt>
                <c:pt idx="446">
                  <c:v>5.4209350787432802E-8</c:v>
                </c:pt>
                <c:pt idx="447">
                  <c:v>2.6882510719516501E-5</c:v>
                </c:pt>
                <c:pt idx="448">
                  <c:v>1.03481884503337E-2</c:v>
                </c:pt>
                <c:pt idx="449">
                  <c:v>1.2955450080762699E-8</c:v>
                </c:pt>
                <c:pt idx="450">
                  <c:v>1.8160845772716801E-8</c:v>
                </c:pt>
                <c:pt idx="451">
                  <c:v>4.7996037435652401E-8</c:v>
                </c:pt>
                <c:pt idx="452">
                  <c:v>4.1384245599903902E-8</c:v>
                </c:pt>
                <c:pt idx="453">
                  <c:v>0.28842910062260302</c:v>
                </c:pt>
                <c:pt idx="454">
                  <c:v>9.5323955450460098E-8</c:v>
                </c:pt>
                <c:pt idx="455">
                  <c:v>3.5200430899146801E-9</c:v>
                </c:pt>
                <c:pt idx="456">
                  <c:v>0.34140757084441498</c:v>
                </c:pt>
                <c:pt idx="457">
                  <c:v>2.2302384700597799E-8</c:v>
                </c:pt>
                <c:pt idx="458">
                  <c:v>3.2380271886478299E-8</c:v>
                </c:pt>
                <c:pt idx="459">
                  <c:v>1.9269955483135602E-9</c:v>
                </c:pt>
                <c:pt idx="460">
                  <c:v>4.6514732056326402E-7</c:v>
                </c:pt>
                <c:pt idx="461">
                  <c:v>0.50407804258250599</c:v>
                </c:pt>
                <c:pt idx="462">
                  <c:v>1.13597522062933E-8</c:v>
                </c:pt>
                <c:pt idx="463">
                  <c:v>0.41965728211648001</c:v>
                </c:pt>
                <c:pt idx="464">
                  <c:v>2.5916829714749199E-8</c:v>
                </c:pt>
                <c:pt idx="465">
                  <c:v>2.8929354457588501E-8</c:v>
                </c:pt>
                <c:pt idx="466">
                  <c:v>0.163864605457583</c:v>
                </c:pt>
                <c:pt idx="467">
                  <c:v>1.2793987944904801E-7</c:v>
                </c:pt>
                <c:pt idx="468">
                  <c:v>0.20425517692333001</c:v>
                </c:pt>
                <c:pt idx="469">
                  <c:v>4.2113974470811102E-7</c:v>
                </c:pt>
                <c:pt idx="470">
                  <c:v>0.11159072255831699</c:v>
                </c:pt>
                <c:pt idx="471">
                  <c:v>1.50342704965162E-2</c:v>
                </c:pt>
                <c:pt idx="472">
                  <c:v>0.51227294200962303</c:v>
                </c:pt>
                <c:pt idx="473">
                  <c:v>0.33906983804930102</c:v>
                </c:pt>
                <c:pt idx="474">
                  <c:v>9.5518844113323498E-7</c:v>
                </c:pt>
                <c:pt idx="475">
                  <c:v>0.15315660057151001</c:v>
                </c:pt>
                <c:pt idx="476">
                  <c:v>0.35746795464165798</c:v>
                </c:pt>
                <c:pt idx="477">
                  <c:v>4.8904723766198801E-8</c:v>
                </c:pt>
                <c:pt idx="478">
                  <c:v>4.6870960672112998E-8</c:v>
                </c:pt>
                <c:pt idx="479">
                  <c:v>9.0050691161762204E-8</c:v>
                </c:pt>
                <c:pt idx="480">
                  <c:v>3.0161009486913498E-6</c:v>
                </c:pt>
                <c:pt idx="481">
                  <c:v>1.4131673821305599E-9</c:v>
                </c:pt>
                <c:pt idx="482">
                  <c:v>6.67583699400329E-8</c:v>
                </c:pt>
                <c:pt idx="483">
                  <c:v>0.97561730550776704</c:v>
                </c:pt>
                <c:pt idx="484">
                  <c:v>1.31872904538249E-9</c:v>
                </c:pt>
                <c:pt idx="485">
                  <c:v>6.1845787656657295E-8</c:v>
                </c:pt>
                <c:pt idx="486">
                  <c:v>2.9078981025217798E-7</c:v>
                </c:pt>
                <c:pt idx="487">
                  <c:v>8.0812435369849903E-2</c:v>
                </c:pt>
                <c:pt idx="488">
                  <c:v>2.4111752153488E-8</c:v>
                </c:pt>
                <c:pt idx="489">
                  <c:v>3.05404458324928E-8</c:v>
                </c:pt>
                <c:pt idx="490">
                  <c:v>1.3353161968007601E-7</c:v>
                </c:pt>
                <c:pt idx="491">
                  <c:v>1.16435220986443E-9</c:v>
                </c:pt>
                <c:pt idx="492">
                  <c:v>1.4316113218946099E-7</c:v>
                </c:pt>
                <c:pt idx="493">
                  <c:v>1.7745039353301601E-10</c:v>
                </c:pt>
                <c:pt idx="494">
                  <c:v>1.53986809715175E-8</c:v>
                </c:pt>
                <c:pt idx="495">
                  <c:v>1.7935938270894999E-8</c:v>
                </c:pt>
                <c:pt idx="496">
                  <c:v>1.9859287961045701E-8</c:v>
                </c:pt>
                <c:pt idx="497">
                  <c:v>0.10949591759118101</c:v>
                </c:pt>
                <c:pt idx="498">
                  <c:v>0.226891501051148</c:v>
                </c:pt>
                <c:pt idx="499">
                  <c:v>1.92250767633996E-7</c:v>
                </c:pt>
                <c:pt idx="500">
                  <c:v>1.26143455977883E-9</c:v>
                </c:pt>
                <c:pt idx="501">
                  <c:v>1.7851250964924901E-8</c:v>
                </c:pt>
                <c:pt idx="502">
                  <c:v>7.1092980128501205E-8</c:v>
                </c:pt>
                <c:pt idx="503">
                  <c:v>0.206975401415952</c:v>
                </c:pt>
                <c:pt idx="504">
                  <c:v>3.3555644343438798E-10</c:v>
                </c:pt>
                <c:pt idx="505">
                  <c:v>2.2308075766709801E-7</c:v>
                </c:pt>
                <c:pt idx="506">
                  <c:v>1.8610928856622901E-10</c:v>
                </c:pt>
                <c:pt idx="507">
                  <c:v>1.2030349089362801E-7</c:v>
                </c:pt>
                <c:pt idx="508">
                  <c:v>9.8498062762275306E-9</c:v>
                </c:pt>
                <c:pt idx="509">
                  <c:v>2.15704523513561E-7</c:v>
                </c:pt>
                <c:pt idx="510">
                  <c:v>6.6733766426975298E-8</c:v>
                </c:pt>
                <c:pt idx="511">
                  <c:v>2.0834142622311999E-6</c:v>
                </c:pt>
                <c:pt idx="512">
                  <c:v>7.5667953533601099E-8</c:v>
                </c:pt>
                <c:pt idx="513">
                  <c:v>7.5291437089295794E-8</c:v>
                </c:pt>
                <c:pt idx="514">
                  <c:v>2.0044744738074199E-2</c:v>
                </c:pt>
                <c:pt idx="515">
                  <c:v>2.1248225334132799E-6</c:v>
                </c:pt>
                <c:pt idx="516">
                  <c:v>0.108423005256928</c:v>
                </c:pt>
                <c:pt idx="517">
                  <c:v>5.0634385461296701E-7</c:v>
                </c:pt>
                <c:pt idx="518">
                  <c:v>3.8059240205445399E-6</c:v>
                </c:pt>
                <c:pt idx="519">
                  <c:v>1.94183180311948E-7</c:v>
                </c:pt>
                <c:pt idx="520">
                  <c:v>2.8818712313712799E-8</c:v>
                </c:pt>
                <c:pt idx="521">
                  <c:v>7.6272568431733506E-9</c:v>
                </c:pt>
                <c:pt idx="522">
                  <c:v>8.4766164617880497E-9</c:v>
                </c:pt>
                <c:pt idx="523">
                  <c:v>6.5667715416541404E-5</c:v>
                </c:pt>
                <c:pt idx="524">
                  <c:v>2.0588247775653399E-6</c:v>
                </c:pt>
                <c:pt idx="525">
                  <c:v>3.5479126332777801E-8</c:v>
                </c:pt>
                <c:pt idx="526">
                  <c:v>3.27334872089592E-7</c:v>
                </c:pt>
                <c:pt idx="527">
                  <c:v>6.5536848217525902E-9</c:v>
                </c:pt>
                <c:pt idx="528">
                  <c:v>1.9831566762576701E-8</c:v>
                </c:pt>
                <c:pt idx="529">
                  <c:v>3.6117413312218298E-9</c:v>
                </c:pt>
                <c:pt idx="530">
                  <c:v>5.8565610128229603E-10</c:v>
                </c:pt>
                <c:pt idx="531">
                  <c:v>1.6407299988560101E-8</c:v>
                </c:pt>
                <c:pt idx="532">
                  <c:v>2.58600253685111E-8</c:v>
                </c:pt>
                <c:pt idx="533">
                  <c:v>1.37856393589207E-8</c:v>
                </c:pt>
                <c:pt idx="534">
                  <c:v>9.2630816775926694E-9</c:v>
                </c:pt>
                <c:pt idx="535">
                  <c:v>7.0890980260226997E-9</c:v>
                </c:pt>
                <c:pt idx="536">
                  <c:v>8.6347627587417296E-9</c:v>
                </c:pt>
                <c:pt idx="537">
                  <c:v>2.2551531231883502E-9</c:v>
                </c:pt>
                <c:pt idx="538">
                  <c:v>4.1241974559377101E-7</c:v>
                </c:pt>
                <c:pt idx="539">
                  <c:v>2.8857413594829702E-7</c:v>
                </c:pt>
                <c:pt idx="540">
                  <c:v>2.9237880320861099E-6</c:v>
                </c:pt>
                <c:pt idx="541">
                  <c:v>9.9049811019561094E-8</c:v>
                </c:pt>
                <c:pt idx="542">
                  <c:v>0.45012779225983302</c:v>
                </c:pt>
                <c:pt idx="543">
                  <c:v>2.07447342927474E-9</c:v>
                </c:pt>
                <c:pt idx="544">
                  <c:v>1.30002636293874E-8</c:v>
                </c:pt>
                <c:pt idx="545">
                  <c:v>1.01858224034133E-8</c:v>
                </c:pt>
                <c:pt idx="546">
                  <c:v>6.8405452356224198E-7</c:v>
                </c:pt>
                <c:pt idx="547">
                  <c:v>5.5504280957639101E-5</c:v>
                </c:pt>
                <c:pt idx="548">
                  <c:v>0.308115196025459</c:v>
                </c:pt>
                <c:pt idx="549">
                  <c:v>1.82324069101308E-7</c:v>
                </c:pt>
                <c:pt idx="550">
                  <c:v>1.2901823172586201E-8</c:v>
                </c:pt>
                <c:pt idx="551">
                  <c:v>1.03689366779745E-5</c:v>
                </c:pt>
                <c:pt idx="552">
                  <c:v>8.1821086684457897E-7</c:v>
                </c:pt>
                <c:pt idx="553">
                  <c:v>1.11874136861589E-7</c:v>
                </c:pt>
                <c:pt idx="554">
                  <c:v>9.6290776571969605E-8</c:v>
                </c:pt>
                <c:pt idx="555">
                  <c:v>5.9690264252921804E-7</c:v>
                </c:pt>
                <c:pt idx="556">
                  <c:v>1.0912336925461099E-8</c:v>
                </c:pt>
                <c:pt idx="557">
                  <c:v>4.8006026759506902E-2</c:v>
                </c:pt>
                <c:pt idx="558">
                  <c:v>2.9680637951934199E-8</c:v>
                </c:pt>
                <c:pt idx="559">
                  <c:v>1.78652861670684E-7</c:v>
                </c:pt>
                <c:pt idx="560">
                  <c:v>3.5709912074614002E-7</c:v>
                </c:pt>
                <c:pt idx="561">
                  <c:v>4.3658725118131001E-10</c:v>
                </c:pt>
                <c:pt idx="562">
                  <c:v>4.2560242738679801E-8</c:v>
                </c:pt>
                <c:pt idx="563">
                  <c:v>3.6475274733744298E-8</c:v>
                </c:pt>
                <c:pt idx="564">
                  <c:v>9.0404061786367096E-6</c:v>
                </c:pt>
                <c:pt idx="565">
                  <c:v>1.9954308585764799E-6</c:v>
                </c:pt>
                <c:pt idx="566">
                  <c:v>1.0632028223485999E-7</c:v>
                </c:pt>
                <c:pt idx="567">
                  <c:v>1.2467514672427901E-2</c:v>
                </c:pt>
                <c:pt idx="568">
                  <c:v>1.9349460221463802E-6</c:v>
                </c:pt>
                <c:pt idx="569">
                  <c:v>0.351821776219714</c:v>
                </c:pt>
                <c:pt idx="570">
                  <c:v>3.8342109978863104E-9</c:v>
                </c:pt>
                <c:pt idx="571">
                  <c:v>7.3969056514056802E-2</c:v>
                </c:pt>
                <c:pt idx="572">
                  <c:v>1.3080179360953999E-8</c:v>
                </c:pt>
                <c:pt idx="573">
                  <c:v>7.9594054963428792E-3</c:v>
                </c:pt>
                <c:pt idx="574">
                  <c:v>6.2428914071592997E-9</c:v>
                </c:pt>
                <c:pt idx="575">
                  <c:v>5.5348619270664699E-9</c:v>
                </c:pt>
                <c:pt idx="576">
                  <c:v>0.10568625742557899</c:v>
                </c:pt>
                <c:pt idx="577">
                  <c:v>5.22549472547822E-6</c:v>
                </c:pt>
                <c:pt idx="578">
                  <c:v>2.4123600699650401E-7</c:v>
                </c:pt>
                <c:pt idx="579">
                  <c:v>4.0410372915239397E-8</c:v>
                </c:pt>
                <c:pt idx="580">
                  <c:v>1.2283986103910201E-7</c:v>
                </c:pt>
                <c:pt idx="581">
                  <c:v>5.1634221609796097E-2</c:v>
                </c:pt>
                <c:pt idx="582">
                  <c:v>5.8283446641703004E-9</c:v>
                </c:pt>
                <c:pt idx="583">
                  <c:v>2.30977004835782E-8</c:v>
                </c:pt>
                <c:pt idx="584">
                  <c:v>3.0425475386511999E-9</c:v>
                </c:pt>
                <c:pt idx="585">
                  <c:v>1.80905946153588E-2</c:v>
                </c:pt>
                <c:pt idx="586">
                  <c:v>5.5918837251825899E-2</c:v>
                </c:pt>
                <c:pt idx="587">
                  <c:v>7.2960462111102305E-7</c:v>
                </c:pt>
                <c:pt idx="588">
                  <c:v>1.3185924932730901E-8</c:v>
                </c:pt>
                <c:pt idx="589">
                  <c:v>4.2324511428902799E-8</c:v>
                </c:pt>
                <c:pt idx="590">
                  <c:v>8.2330329501799496E-8</c:v>
                </c:pt>
                <c:pt idx="591">
                  <c:v>1.55753525840868E-6</c:v>
                </c:pt>
                <c:pt idx="592">
                  <c:v>1.7209558808871799E-7</c:v>
                </c:pt>
                <c:pt idx="593">
                  <c:v>6.0490962183474398E-10</c:v>
                </c:pt>
                <c:pt idx="594">
                  <c:v>3.0135638538342599E-8</c:v>
                </c:pt>
                <c:pt idx="595">
                  <c:v>2.6816483184486299E-8</c:v>
                </c:pt>
                <c:pt idx="596">
                  <c:v>1.36680397946785E-8</c:v>
                </c:pt>
                <c:pt idx="597">
                  <c:v>1.78633794184545E-8</c:v>
                </c:pt>
                <c:pt idx="598">
                  <c:v>6.1832833178373001E-8</c:v>
                </c:pt>
                <c:pt idx="599">
                  <c:v>3.2766766627153199E-9</c:v>
                </c:pt>
                <c:pt idx="600">
                  <c:v>4.04670683062528E-9</c:v>
                </c:pt>
                <c:pt idx="601">
                  <c:v>2.9860368607373701E-5</c:v>
                </c:pt>
                <c:pt idx="602">
                  <c:v>6.4920827365245597E-9</c:v>
                </c:pt>
                <c:pt idx="603">
                  <c:v>3.6257733959916E-8</c:v>
                </c:pt>
                <c:pt idx="604">
                  <c:v>1.1274133334271E-7</c:v>
                </c:pt>
                <c:pt idx="605">
                  <c:v>1.8325711811855901E-7</c:v>
                </c:pt>
                <c:pt idx="606">
                  <c:v>7.1738951544775997E-9</c:v>
                </c:pt>
                <c:pt idx="607">
                  <c:v>3.7463245087841601E-2</c:v>
                </c:pt>
                <c:pt idx="608">
                  <c:v>2.6045095750541202E-7</c:v>
                </c:pt>
                <c:pt idx="609">
                  <c:v>3.3707956620047699E-7</c:v>
                </c:pt>
                <c:pt idx="610">
                  <c:v>5.5094518651980202E-8</c:v>
                </c:pt>
                <c:pt idx="611">
                  <c:v>9.7643556702414501E-8</c:v>
                </c:pt>
                <c:pt idx="612">
                  <c:v>8.7011020815932397E-6</c:v>
                </c:pt>
                <c:pt idx="613">
                  <c:v>0.140229083225127</c:v>
                </c:pt>
                <c:pt idx="614">
                  <c:v>7.2967278628309804E-7</c:v>
                </c:pt>
                <c:pt idx="615">
                  <c:v>2.3537349240405001E-2</c:v>
                </c:pt>
                <c:pt idx="616">
                  <c:v>9.6046712690981601E-7</c:v>
                </c:pt>
                <c:pt idx="617">
                  <c:v>3.1740247566684303E-2</c:v>
                </c:pt>
                <c:pt idx="618">
                  <c:v>0.38293438247839301</c:v>
                </c:pt>
                <c:pt idx="619">
                  <c:v>3.6601771732967602E-4</c:v>
                </c:pt>
                <c:pt idx="620">
                  <c:v>5.5438120166408805E-7</c:v>
                </c:pt>
                <c:pt idx="621">
                  <c:v>9.2199437722108604E-2</c:v>
                </c:pt>
                <c:pt idx="622">
                  <c:v>6.1733728086331499E-2</c:v>
                </c:pt>
                <c:pt idx="623">
                  <c:v>0.10415215286590999</c:v>
                </c:pt>
                <c:pt idx="624">
                  <c:v>2.80955780315575E-8</c:v>
                </c:pt>
                <c:pt idx="625">
                  <c:v>2.4321321275433301E-2</c:v>
                </c:pt>
                <c:pt idx="626">
                  <c:v>2.4234418303824801E-6</c:v>
                </c:pt>
                <c:pt idx="627">
                  <c:v>8.4360698418092395E-3</c:v>
                </c:pt>
                <c:pt idx="628">
                  <c:v>9.4980036482162897E-9</c:v>
                </c:pt>
                <c:pt idx="629">
                  <c:v>0.18790126494367401</c:v>
                </c:pt>
                <c:pt idx="630">
                  <c:v>5.1732070072176901E-2</c:v>
                </c:pt>
                <c:pt idx="631">
                  <c:v>1.0983362543982001E-5</c:v>
                </c:pt>
                <c:pt idx="632">
                  <c:v>7.2434290998218898E-10</c:v>
                </c:pt>
                <c:pt idx="633">
                  <c:v>1.03347511274295E-6</c:v>
                </c:pt>
                <c:pt idx="634">
                  <c:v>3.5040388112656202E-8</c:v>
                </c:pt>
                <c:pt idx="635">
                  <c:v>3.05279711859075E-7</c:v>
                </c:pt>
                <c:pt idx="636">
                  <c:v>6.8822209740105701E-10</c:v>
                </c:pt>
                <c:pt idx="637">
                  <c:v>3.9011985961637899E-8</c:v>
                </c:pt>
                <c:pt idx="638">
                  <c:v>1.95793949934858E-8</c:v>
                </c:pt>
                <c:pt idx="639">
                  <c:v>9.9066666744060597E-8</c:v>
                </c:pt>
                <c:pt idx="640">
                  <c:v>7.7758479543739408E-9</c:v>
                </c:pt>
                <c:pt idx="641">
                  <c:v>7.3971912748018395E-10</c:v>
                </c:pt>
                <c:pt idx="642">
                  <c:v>3.3370609582181398E-9</c:v>
                </c:pt>
                <c:pt idx="643">
                  <c:v>3.2783496102520801E-8</c:v>
                </c:pt>
                <c:pt idx="644">
                  <c:v>1.65843289423045E-8</c:v>
                </c:pt>
                <c:pt idx="645">
                  <c:v>8.6515879063219204E-7</c:v>
                </c:pt>
                <c:pt idx="646">
                  <c:v>1.60392555683006E-7</c:v>
                </c:pt>
                <c:pt idx="647">
                  <c:v>6.9405855940623596E-9</c:v>
                </c:pt>
                <c:pt idx="648">
                  <c:v>2.64005332858296E-7</c:v>
                </c:pt>
                <c:pt idx="649">
                  <c:v>2.3987130125379798E-9</c:v>
                </c:pt>
                <c:pt idx="650">
                  <c:v>1.5217397998068299E-8</c:v>
                </c:pt>
                <c:pt idx="651">
                  <c:v>1.4156378029328199E-7</c:v>
                </c:pt>
                <c:pt idx="652">
                  <c:v>1.0961254322519599E-5</c:v>
                </c:pt>
                <c:pt idx="653">
                  <c:v>1.3337326958854699E-5</c:v>
                </c:pt>
                <c:pt idx="654">
                  <c:v>2.27743533135501E-2</c:v>
                </c:pt>
                <c:pt idx="655">
                  <c:v>1.3504665697394801E-2</c:v>
                </c:pt>
                <c:pt idx="656">
                  <c:v>3.6741887140176699E-9</c:v>
                </c:pt>
                <c:pt idx="657">
                  <c:v>8.0583346995211601E-7</c:v>
                </c:pt>
                <c:pt idx="658">
                  <c:v>1.17437633068883E-7</c:v>
                </c:pt>
                <c:pt idx="659">
                  <c:v>1.17995771479662E-7</c:v>
                </c:pt>
                <c:pt idx="660">
                  <c:v>4.8970803392346897E-3</c:v>
                </c:pt>
                <c:pt idx="661">
                  <c:v>1.3463962241983601E-9</c:v>
                </c:pt>
                <c:pt idx="662">
                  <c:v>1.2611138508730099E-6</c:v>
                </c:pt>
                <c:pt idx="663">
                  <c:v>1.1882601570463999E-7</c:v>
                </c:pt>
                <c:pt idx="664">
                  <c:v>7.4749914256822804E-10</c:v>
                </c:pt>
                <c:pt idx="665">
                  <c:v>2.9597901621648901E-8</c:v>
                </c:pt>
                <c:pt idx="666">
                  <c:v>3.5097403910150902E-9</c:v>
                </c:pt>
                <c:pt idx="667">
                  <c:v>1.23581239243322E-6</c:v>
                </c:pt>
                <c:pt idx="668">
                  <c:v>6.5037076503424304E-8</c:v>
                </c:pt>
                <c:pt idx="669">
                  <c:v>5.1265451439050697E-5</c:v>
                </c:pt>
                <c:pt idx="670">
                  <c:v>1.8616800891222699E-8</c:v>
                </c:pt>
                <c:pt idx="671">
                  <c:v>2.94588028470474E-9</c:v>
                </c:pt>
                <c:pt idx="672">
                  <c:v>2.5513636889110498E-6</c:v>
                </c:pt>
                <c:pt idx="673">
                  <c:v>7.5901259972785798E-7</c:v>
                </c:pt>
                <c:pt idx="674">
                  <c:v>9.2453924956207804E-3</c:v>
                </c:pt>
                <c:pt idx="675">
                  <c:v>3.7956603355862999E-9</c:v>
                </c:pt>
                <c:pt idx="676">
                  <c:v>9.76845520544865E-11</c:v>
                </c:pt>
                <c:pt idx="677">
                  <c:v>2.0830858555142199E-7</c:v>
                </c:pt>
                <c:pt idx="678">
                  <c:v>7.8639736134343605E-10</c:v>
                </c:pt>
                <c:pt idx="679">
                  <c:v>1.30012712027342E-8</c:v>
                </c:pt>
                <c:pt idx="680">
                  <c:v>6.1486633038259795E-8</c:v>
                </c:pt>
                <c:pt idx="681">
                  <c:v>7.4019580786822699E-9</c:v>
                </c:pt>
                <c:pt idx="682">
                  <c:v>5.9203666384452502E-9</c:v>
                </c:pt>
                <c:pt idx="683">
                  <c:v>3.6738878407444798E-9</c:v>
                </c:pt>
                <c:pt idx="684">
                  <c:v>1.47033417913036E-7</c:v>
                </c:pt>
                <c:pt idx="685">
                  <c:v>5.1179264903140101E-8</c:v>
                </c:pt>
                <c:pt idx="686">
                  <c:v>5.8396370429905302E-10</c:v>
                </c:pt>
                <c:pt idx="687">
                  <c:v>9.72975738661177E-8</c:v>
                </c:pt>
                <c:pt idx="688">
                  <c:v>5.8121337666148704E-9</c:v>
                </c:pt>
                <c:pt idx="689">
                  <c:v>3.68012630098224E-8</c:v>
                </c:pt>
                <c:pt idx="690">
                  <c:v>1.28091944576624E-6</c:v>
                </c:pt>
                <c:pt idx="691">
                  <c:v>2.3248416185684301E-8</c:v>
                </c:pt>
                <c:pt idx="692">
                  <c:v>6.0420208149259805E-7</c:v>
                </c:pt>
                <c:pt idx="693">
                  <c:v>9.4438596661214796E-8</c:v>
                </c:pt>
                <c:pt idx="694">
                  <c:v>9.8034678834848697E-9</c:v>
                </c:pt>
                <c:pt idx="695">
                  <c:v>1.96167605389045E-7</c:v>
                </c:pt>
                <c:pt idx="696">
                  <c:v>4.9025924298910599E-9</c:v>
                </c:pt>
                <c:pt idx="697">
                  <c:v>1.71779074395707E-8</c:v>
                </c:pt>
                <c:pt idx="698">
                  <c:v>2.4425983377997898E-7</c:v>
                </c:pt>
                <c:pt idx="699">
                  <c:v>9.6115281474784299E-3</c:v>
                </c:pt>
                <c:pt idx="700">
                  <c:v>2.15119882265478E-7</c:v>
                </c:pt>
                <c:pt idx="701">
                  <c:v>5.9895373578076294E-8</c:v>
                </c:pt>
                <c:pt idx="702">
                  <c:v>3.4282915151326803E-8</c:v>
                </c:pt>
                <c:pt idx="703">
                  <c:v>4.0100795366156501E-8</c:v>
                </c:pt>
                <c:pt idx="704">
                  <c:v>3.89337972888918E-7</c:v>
                </c:pt>
                <c:pt idx="705">
                  <c:v>7.2522813613719301E-6</c:v>
                </c:pt>
                <c:pt idx="706">
                  <c:v>8.3919425017369302E-9</c:v>
                </c:pt>
                <c:pt idx="707">
                  <c:v>3.8347741198619702E-3</c:v>
                </c:pt>
                <c:pt idx="708">
                  <c:v>1.24572463476409E-2</c:v>
                </c:pt>
                <c:pt idx="709">
                  <c:v>6.1724669556032603E-7</c:v>
                </c:pt>
                <c:pt idx="710">
                  <c:v>7.2357760394619498E-9</c:v>
                </c:pt>
                <c:pt idx="711">
                  <c:v>1.11438810682245E-7</c:v>
                </c:pt>
                <c:pt idx="712">
                  <c:v>2.0919096420425201E-8</c:v>
                </c:pt>
                <c:pt idx="713">
                  <c:v>3.03425117491474E-8</c:v>
                </c:pt>
                <c:pt idx="714">
                  <c:v>5.0322330904185603E-3</c:v>
                </c:pt>
                <c:pt idx="715">
                  <c:v>1.2613415405954599E-6</c:v>
                </c:pt>
                <c:pt idx="716">
                  <c:v>2.4702940615706798E-6</c:v>
                </c:pt>
                <c:pt idx="717">
                  <c:v>1.07961310624675E-2</c:v>
                </c:pt>
                <c:pt idx="718">
                  <c:v>7.22261577931556E-9</c:v>
                </c:pt>
                <c:pt idx="719">
                  <c:v>2.6465177536993001E-6</c:v>
                </c:pt>
                <c:pt idx="720">
                  <c:v>8.8422430759575592E-9</c:v>
                </c:pt>
                <c:pt idx="721">
                  <c:v>6.1250081942169301E-9</c:v>
                </c:pt>
                <c:pt idx="722">
                  <c:v>4.3668513480451101E-9</c:v>
                </c:pt>
                <c:pt idx="723">
                  <c:v>7.6480960320705906E-9</c:v>
                </c:pt>
                <c:pt idx="724">
                  <c:v>2.6101757761634501E-6</c:v>
                </c:pt>
                <c:pt idx="725">
                  <c:v>3.8320560770882298E-8</c:v>
                </c:pt>
                <c:pt idx="726">
                  <c:v>2.65022148084457E-7</c:v>
                </c:pt>
                <c:pt idx="727">
                  <c:v>5.2011237443733002E-3</c:v>
                </c:pt>
                <c:pt idx="728">
                  <c:v>1.6903478150970099E-8</c:v>
                </c:pt>
                <c:pt idx="729">
                  <c:v>8.8183516994100302E-3</c:v>
                </c:pt>
                <c:pt idx="730">
                  <c:v>1.13086962788235E-7</c:v>
                </c:pt>
                <c:pt idx="731">
                  <c:v>6.01621656189911E-9</c:v>
                </c:pt>
                <c:pt idx="732">
                  <c:v>9.3032532365412799E-8</c:v>
                </c:pt>
                <c:pt idx="733">
                  <c:v>1.2019613415466499E-8</c:v>
                </c:pt>
                <c:pt idx="734">
                  <c:v>7.4023272274396697E-3</c:v>
                </c:pt>
                <c:pt idx="735">
                  <c:v>3.3374144664877499E-5</c:v>
                </c:pt>
                <c:pt idx="736">
                  <c:v>5.9290509267774397E-9</c:v>
                </c:pt>
                <c:pt idx="737">
                  <c:v>9.8425872570580501E-8</c:v>
                </c:pt>
                <c:pt idx="738">
                  <c:v>4.5811028190424201E-7</c:v>
                </c:pt>
                <c:pt idx="739">
                  <c:v>3.1388213815273299E-9</c:v>
                </c:pt>
                <c:pt idx="740">
                  <c:v>3.6834556221705798E-3</c:v>
                </c:pt>
                <c:pt idx="741">
                  <c:v>7.0961755554256102E-7</c:v>
                </c:pt>
                <c:pt idx="742">
                  <c:v>1.4446094626621601E-6</c:v>
                </c:pt>
                <c:pt idx="743">
                  <c:v>1.1237496489105601E-8</c:v>
                </c:pt>
                <c:pt idx="744">
                  <c:v>1.32837670092588E-2</c:v>
                </c:pt>
                <c:pt idx="745">
                  <c:v>1.0939312605696E-8</c:v>
                </c:pt>
                <c:pt idx="746">
                  <c:v>3.94771464035003E-9</c:v>
                </c:pt>
                <c:pt idx="747">
                  <c:v>1.35884494338114E-10</c:v>
                </c:pt>
                <c:pt idx="748">
                  <c:v>1.0556811824207799E-9</c:v>
                </c:pt>
                <c:pt idx="749">
                  <c:v>1.10981397692187E-8</c:v>
                </c:pt>
                <c:pt idx="750">
                  <c:v>6.1813423702519804E-9</c:v>
                </c:pt>
                <c:pt idx="751">
                  <c:v>3.8289531786506403E-9</c:v>
                </c:pt>
                <c:pt idx="752">
                  <c:v>1.4735121493918099E-2</c:v>
                </c:pt>
                <c:pt idx="753">
                  <c:v>9.7671915128585995E-4</c:v>
                </c:pt>
                <c:pt idx="754">
                  <c:v>1.6258611133789899E-2</c:v>
                </c:pt>
                <c:pt idx="755">
                  <c:v>1.31240937016966E-2</c:v>
                </c:pt>
                <c:pt idx="756">
                  <c:v>1.5808767250252799E-2</c:v>
                </c:pt>
                <c:pt idx="757">
                  <c:v>1.1204535843649501E-2</c:v>
                </c:pt>
                <c:pt idx="758">
                  <c:v>1.91010373287889E-2</c:v>
                </c:pt>
                <c:pt idx="759">
                  <c:v>6.5040526853069495E-10</c:v>
                </c:pt>
                <c:pt idx="760">
                  <c:v>1.6390515191556801E-8</c:v>
                </c:pt>
                <c:pt idx="761">
                  <c:v>3.6665986971465198E-9</c:v>
                </c:pt>
                <c:pt idx="762">
                  <c:v>8.1291446170372698E-4</c:v>
                </c:pt>
                <c:pt idx="763">
                  <c:v>8.9779616549324308E-3</c:v>
                </c:pt>
                <c:pt idx="764">
                  <c:v>2.6071319587339499E-9</c:v>
                </c:pt>
                <c:pt idx="765">
                  <c:v>6.02295958231037E-5</c:v>
                </c:pt>
                <c:pt idx="766">
                  <c:v>5.8016861845021803E-9</c:v>
                </c:pt>
                <c:pt idx="767">
                  <c:v>3.2458006648240899E-8</c:v>
                </c:pt>
                <c:pt idx="768">
                  <c:v>1.11123682142325E-8</c:v>
                </c:pt>
                <c:pt idx="769">
                  <c:v>5.9144806110536997E-7</c:v>
                </c:pt>
                <c:pt idx="770">
                  <c:v>3.8524678516374402E-9</c:v>
                </c:pt>
                <c:pt idx="771">
                  <c:v>5.4797329275502798E-3</c:v>
                </c:pt>
                <c:pt idx="772">
                  <c:v>1.32566323020991E-9</c:v>
                </c:pt>
                <c:pt idx="773">
                  <c:v>5.3679725067519502E-7</c:v>
                </c:pt>
                <c:pt idx="774">
                  <c:v>1.65944835546096E-8</c:v>
                </c:pt>
                <c:pt idx="775">
                  <c:v>4.2347369798407198E-8</c:v>
                </c:pt>
                <c:pt idx="776">
                  <c:v>3.4217039841983297E-5</c:v>
                </c:pt>
                <c:pt idx="777">
                  <c:v>4.5125664924801701E-9</c:v>
                </c:pt>
                <c:pt idx="778">
                  <c:v>5.3628833717458598E-8</c:v>
                </c:pt>
                <c:pt idx="779">
                  <c:v>5.2483057991826198E-8</c:v>
                </c:pt>
                <c:pt idx="780">
                  <c:v>4.5942790122551002E-7</c:v>
                </c:pt>
                <c:pt idx="781">
                  <c:v>7.5430489836955897E-8</c:v>
                </c:pt>
                <c:pt idx="782">
                  <c:v>1.7905305810879799E-8</c:v>
                </c:pt>
                <c:pt idx="783">
                  <c:v>1.29525625521583E-8</c:v>
                </c:pt>
                <c:pt idx="784">
                  <c:v>4.0155649543573199E-9</c:v>
                </c:pt>
                <c:pt idx="785">
                  <c:v>1.5484585318304199E-2</c:v>
                </c:pt>
                <c:pt idx="786">
                  <c:v>8.1611020755117895E-3</c:v>
                </c:pt>
                <c:pt idx="787">
                  <c:v>8.8786422757150305E-8</c:v>
                </c:pt>
                <c:pt idx="788">
                  <c:v>1.35619439093617E-2</c:v>
                </c:pt>
                <c:pt idx="789">
                  <c:v>1.1784872323415701E-2</c:v>
                </c:pt>
                <c:pt idx="790">
                  <c:v>3.4773600606693499E-9</c:v>
                </c:pt>
                <c:pt idx="791">
                  <c:v>9.3157509174201893E-9</c:v>
                </c:pt>
                <c:pt idx="792">
                  <c:v>8.0763073421476902E-7</c:v>
                </c:pt>
                <c:pt idx="793">
                  <c:v>1.20707046321159E-9</c:v>
                </c:pt>
                <c:pt idx="794">
                  <c:v>5.9217380934882097E-7</c:v>
                </c:pt>
                <c:pt idx="795">
                  <c:v>1.4421182604120799E-7</c:v>
                </c:pt>
                <c:pt idx="796">
                  <c:v>1.0597529711108001E-8</c:v>
                </c:pt>
                <c:pt idx="797">
                  <c:v>2.1057757641967599E-9</c:v>
                </c:pt>
                <c:pt idx="798">
                  <c:v>4.7266256021481299E-3</c:v>
                </c:pt>
                <c:pt idx="799">
                  <c:v>6.8219835286715998E-3</c:v>
                </c:pt>
                <c:pt idx="800">
                  <c:v>1.51578192705138E-2</c:v>
                </c:pt>
                <c:pt idx="801">
                  <c:v>5.1172613179420696E-9</c:v>
                </c:pt>
                <c:pt idx="802">
                  <c:v>1.0350101751145E-7</c:v>
                </c:pt>
                <c:pt idx="803">
                  <c:v>3.2135538892966699E-9</c:v>
                </c:pt>
                <c:pt idx="804">
                  <c:v>1.9893214636890599E-2</c:v>
                </c:pt>
                <c:pt idx="805">
                  <c:v>1.5108875641205701E-6</c:v>
                </c:pt>
                <c:pt idx="806">
                  <c:v>3.1320145552679198E-7</c:v>
                </c:pt>
                <c:pt idx="807">
                  <c:v>4.5431140806282999E-9</c:v>
                </c:pt>
                <c:pt idx="808">
                  <c:v>8.3231895423660895E-3</c:v>
                </c:pt>
                <c:pt idx="809">
                  <c:v>2.1831574166200402E-9</c:v>
                </c:pt>
                <c:pt idx="810">
                  <c:v>2.7504053731938701E-2</c:v>
                </c:pt>
                <c:pt idx="811">
                  <c:v>2.40007039892048E-2</c:v>
                </c:pt>
                <c:pt idx="812">
                  <c:v>9.9852034771892605E-7</c:v>
                </c:pt>
                <c:pt idx="813">
                  <c:v>5.1510115342465503E-3</c:v>
                </c:pt>
                <c:pt idx="814">
                  <c:v>1.84822424853838E-7</c:v>
                </c:pt>
                <c:pt idx="815">
                  <c:v>1.58190932366275E-7</c:v>
                </c:pt>
                <c:pt idx="816">
                  <c:v>1.1743952895943701E-7</c:v>
                </c:pt>
                <c:pt idx="817">
                  <c:v>7.8747967093695803E-3</c:v>
                </c:pt>
                <c:pt idx="818">
                  <c:v>5.3678640588913399E-7</c:v>
                </c:pt>
                <c:pt idx="819">
                  <c:v>9.9975347718513699E-3</c:v>
                </c:pt>
                <c:pt idx="820">
                  <c:v>1.45082526649104E-2</c:v>
                </c:pt>
                <c:pt idx="821">
                  <c:v>5.0516531134897701E-8</c:v>
                </c:pt>
                <c:pt idx="822">
                  <c:v>2.38840458878549E-2</c:v>
                </c:pt>
                <c:pt idx="823">
                  <c:v>1.5135525992171699E-2</c:v>
                </c:pt>
                <c:pt idx="824">
                  <c:v>1.24739485387774E-2</c:v>
                </c:pt>
                <c:pt idx="825">
                  <c:v>1.3926039689994001E-2</c:v>
                </c:pt>
                <c:pt idx="826">
                  <c:v>7.1637143534045702E-3</c:v>
                </c:pt>
                <c:pt idx="827">
                  <c:v>1.6206855787963799E-9</c:v>
                </c:pt>
                <c:pt idx="828">
                  <c:v>5.6787522088917498E-3</c:v>
                </c:pt>
                <c:pt idx="829">
                  <c:v>6.35482015433997E-6</c:v>
                </c:pt>
                <c:pt idx="830">
                  <c:v>3.2368854296108302E-8</c:v>
                </c:pt>
                <c:pt idx="831">
                  <c:v>5.3543201292953896E-3</c:v>
                </c:pt>
                <c:pt idx="832">
                  <c:v>1.93526497293191E-10</c:v>
                </c:pt>
                <c:pt idx="833">
                  <c:v>1.0636308237055699E-9</c:v>
                </c:pt>
                <c:pt idx="834">
                  <c:v>1.0583870849142601E-6</c:v>
                </c:pt>
                <c:pt idx="835">
                  <c:v>1.5872259472132898E-2</c:v>
                </c:pt>
                <c:pt idx="836">
                  <c:v>2.40793135764941E-2</c:v>
                </c:pt>
                <c:pt idx="837">
                  <c:v>1.8388632307856E-2</c:v>
                </c:pt>
                <c:pt idx="838">
                  <c:v>2.3625065767982399E-8</c:v>
                </c:pt>
                <c:pt idx="839">
                  <c:v>9.2142626731851095E-10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B3-4A45-8A80-0EFF5381A8D0}"/>
            </c:ext>
          </c:extLst>
        </c:ser>
        <c:ser>
          <c:idx val="2"/>
          <c:order val="2"/>
          <c:tx>
            <c:strRef>
              <c:f>'Weights for RiskA=2.4'!$D$1</c:f>
              <c:strCache>
                <c:ptCount val="1"/>
                <c:pt idx="0">
                  <c:v>Manuf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RiskA=2.4'!$D$2:$D$841</c:f>
              <c:numCache>
                <c:formatCode>0.00</c:formatCode>
                <c:ptCount val="840"/>
                <c:pt idx="0">
                  <c:v>0.10804946074718</c:v>
                </c:pt>
                <c:pt idx="1">
                  <c:v>0.29273724904327297</c:v>
                </c:pt>
                <c:pt idx="2">
                  <c:v>0.32409885886475598</c:v>
                </c:pt>
                <c:pt idx="3">
                  <c:v>0.25232540421545502</c:v>
                </c:pt>
                <c:pt idx="4">
                  <c:v>0.34327579429671201</c:v>
                </c:pt>
                <c:pt idx="5">
                  <c:v>0.32189280327948</c:v>
                </c:pt>
                <c:pt idx="6">
                  <c:v>0.27425100337146802</c:v>
                </c:pt>
                <c:pt idx="7">
                  <c:v>1.19066576947484E-6</c:v>
                </c:pt>
                <c:pt idx="8">
                  <c:v>4.9801035221031598E-8</c:v>
                </c:pt>
                <c:pt idx="9">
                  <c:v>0.21312677067274999</c:v>
                </c:pt>
                <c:pt idx="10">
                  <c:v>9.0945283248623096E-2</c:v>
                </c:pt>
                <c:pt idx="11">
                  <c:v>0.30005406800617201</c:v>
                </c:pt>
                <c:pt idx="12">
                  <c:v>0.52517365475788202</c:v>
                </c:pt>
                <c:pt idx="13">
                  <c:v>0.49212581008907103</c:v>
                </c:pt>
                <c:pt idx="14">
                  <c:v>0.43900597500084498</c:v>
                </c:pt>
                <c:pt idx="15">
                  <c:v>0.35435079464628699</c:v>
                </c:pt>
                <c:pt idx="16">
                  <c:v>0.25913511343920098</c:v>
                </c:pt>
                <c:pt idx="17">
                  <c:v>0.34133533788472098</c:v>
                </c:pt>
                <c:pt idx="18">
                  <c:v>0.28913991062028299</c:v>
                </c:pt>
                <c:pt idx="19">
                  <c:v>5.1712309389031798E-2</c:v>
                </c:pt>
                <c:pt idx="20">
                  <c:v>0.39932514496920501</c:v>
                </c:pt>
                <c:pt idx="21">
                  <c:v>0.47234555414157497</c:v>
                </c:pt>
                <c:pt idx="22">
                  <c:v>0.13854152396473701</c:v>
                </c:pt>
                <c:pt idx="23">
                  <c:v>0.28309064681738999</c:v>
                </c:pt>
                <c:pt idx="24">
                  <c:v>6.2013017557447901E-7</c:v>
                </c:pt>
                <c:pt idx="25">
                  <c:v>6.0916676456710601E-6</c:v>
                </c:pt>
                <c:pt idx="26">
                  <c:v>0.351418168166516</c:v>
                </c:pt>
                <c:pt idx="27">
                  <c:v>0.31932301688002201</c:v>
                </c:pt>
                <c:pt idx="28">
                  <c:v>1.7254329635642301E-4</c:v>
                </c:pt>
                <c:pt idx="29">
                  <c:v>0.34218404316798301</c:v>
                </c:pt>
                <c:pt idx="30">
                  <c:v>0.44123493214694598</c:v>
                </c:pt>
                <c:pt idx="31">
                  <c:v>0.32783863743945502</c:v>
                </c:pt>
                <c:pt idx="32">
                  <c:v>0.46204346131476098</c:v>
                </c:pt>
                <c:pt idx="33">
                  <c:v>0.53364626972067997</c:v>
                </c:pt>
                <c:pt idx="34">
                  <c:v>0.26792776272194702</c:v>
                </c:pt>
                <c:pt idx="35">
                  <c:v>0.45468524920075698</c:v>
                </c:pt>
                <c:pt idx="36">
                  <c:v>0.525460536094005</c:v>
                </c:pt>
                <c:pt idx="37">
                  <c:v>0.57923754992635301</c:v>
                </c:pt>
                <c:pt idx="38">
                  <c:v>0.556322476987405</c:v>
                </c:pt>
                <c:pt idx="39">
                  <c:v>0.48893362767828402</c:v>
                </c:pt>
                <c:pt idx="40">
                  <c:v>0.51554991183829302</c:v>
                </c:pt>
                <c:pt idx="41">
                  <c:v>0.43695589565920101</c:v>
                </c:pt>
                <c:pt idx="42">
                  <c:v>0.38771045534559501</c:v>
                </c:pt>
                <c:pt idx="43">
                  <c:v>0.33176510794423703</c:v>
                </c:pt>
                <c:pt idx="44">
                  <c:v>2.4515707223637802E-6</c:v>
                </c:pt>
                <c:pt idx="45">
                  <c:v>0.149042600082364</c:v>
                </c:pt>
                <c:pt idx="46">
                  <c:v>5.67442693995669E-2</c:v>
                </c:pt>
                <c:pt idx="47">
                  <c:v>1.3396674487686999E-6</c:v>
                </c:pt>
                <c:pt idx="48">
                  <c:v>0.15650920673763</c:v>
                </c:pt>
                <c:pt idx="49">
                  <c:v>0.25071037549196701</c:v>
                </c:pt>
                <c:pt idx="50">
                  <c:v>0.37313133761883399</c:v>
                </c:pt>
                <c:pt idx="51">
                  <c:v>0.15260018560982</c:v>
                </c:pt>
                <c:pt idx="52">
                  <c:v>0.41592132835516898</c:v>
                </c:pt>
                <c:pt idx="53">
                  <c:v>0.27923389519973602</c:v>
                </c:pt>
                <c:pt idx="54">
                  <c:v>0.27048739012217399</c:v>
                </c:pt>
                <c:pt idx="55">
                  <c:v>1.5529183635247299E-8</c:v>
                </c:pt>
                <c:pt idx="56">
                  <c:v>2.4140549540790799E-7</c:v>
                </c:pt>
                <c:pt idx="57">
                  <c:v>8.61281362196748E-2</c:v>
                </c:pt>
                <c:pt idx="58">
                  <c:v>3.7431775760744899E-7</c:v>
                </c:pt>
                <c:pt idx="59">
                  <c:v>2.7273989693475299E-6</c:v>
                </c:pt>
                <c:pt idx="60">
                  <c:v>1.6829931422454401E-7</c:v>
                </c:pt>
                <c:pt idx="61">
                  <c:v>5.2715986678558903E-2</c:v>
                </c:pt>
                <c:pt idx="62">
                  <c:v>8.6127397455358704E-2</c:v>
                </c:pt>
                <c:pt idx="63">
                  <c:v>0.12533054967042401</c:v>
                </c:pt>
                <c:pt idx="64">
                  <c:v>2.6630477316504499E-8</c:v>
                </c:pt>
                <c:pt idx="65">
                  <c:v>1.9944551832783E-2</c:v>
                </c:pt>
                <c:pt idx="66">
                  <c:v>0.34475834301006097</c:v>
                </c:pt>
                <c:pt idx="67">
                  <c:v>1.60528685135872E-8</c:v>
                </c:pt>
                <c:pt idx="68">
                  <c:v>1.3410197245825799E-2</c:v>
                </c:pt>
                <c:pt idx="69">
                  <c:v>3.03314799296775E-2</c:v>
                </c:pt>
                <c:pt idx="70">
                  <c:v>2.2477111268142998E-6</c:v>
                </c:pt>
                <c:pt idx="71">
                  <c:v>1.9520817963569301E-7</c:v>
                </c:pt>
                <c:pt idx="72">
                  <c:v>0.188361535191306</c:v>
                </c:pt>
                <c:pt idx="73">
                  <c:v>3.2117562645190702E-2</c:v>
                </c:pt>
                <c:pt idx="74">
                  <c:v>0.19718046983046</c:v>
                </c:pt>
                <c:pt idx="75">
                  <c:v>1.5196642802825201E-8</c:v>
                </c:pt>
                <c:pt idx="76">
                  <c:v>0.21149062855560799</c:v>
                </c:pt>
                <c:pt idx="77">
                  <c:v>0.17042661908232301</c:v>
                </c:pt>
                <c:pt idx="78">
                  <c:v>0.12817112668751399</c:v>
                </c:pt>
                <c:pt idx="79">
                  <c:v>8.8973770674250996E-2</c:v>
                </c:pt>
                <c:pt idx="80">
                  <c:v>6.1336724430571199E-2</c:v>
                </c:pt>
                <c:pt idx="81">
                  <c:v>1.8175336811644199E-5</c:v>
                </c:pt>
                <c:pt idx="82">
                  <c:v>8.5244734273063197E-7</c:v>
                </c:pt>
                <c:pt idx="83">
                  <c:v>0.18912241299517099</c:v>
                </c:pt>
                <c:pt idx="84">
                  <c:v>4.6620303733379498E-2</c:v>
                </c:pt>
                <c:pt idx="85">
                  <c:v>0.18043429731011501</c:v>
                </c:pt>
                <c:pt idx="86">
                  <c:v>0.44392895676371003</c:v>
                </c:pt>
                <c:pt idx="87">
                  <c:v>0.20617695130038</c:v>
                </c:pt>
                <c:pt idx="88">
                  <c:v>0.65219321498324101</c:v>
                </c:pt>
                <c:pt idx="89">
                  <c:v>1.4902354938430499E-7</c:v>
                </c:pt>
                <c:pt idx="90">
                  <c:v>0.30131707801114099</c:v>
                </c:pt>
                <c:pt idx="91">
                  <c:v>0.69280504413124699</c:v>
                </c:pt>
                <c:pt idx="92">
                  <c:v>1.9361176893722899E-4</c:v>
                </c:pt>
                <c:pt idx="93">
                  <c:v>0.45945454328103902</c:v>
                </c:pt>
                <c:pt idx="94">
                  <c:v>0.56001051962146398</c:v>
                </c:pt>
                <c:pt idx="95">
                  <c:v>1.3716933080848701E-8</c:v>
                </c:pt>
                <c:pt idx="96">
                  <c:v>0.47595783981627898</c:v>
                </c:pt>
                <c:pt idx="97">
                  <c:v>0.29817934430157</c:v>
                </c:pt>
                <c:pt idx="98">
                  <c:v>0.42431897687925801</c:v>
                </c:pt>
                <c:pt idx="99">
                  <c:v>0.40493915698259297</c:v>
                </c:pt>
                <c:pt idx="100">
                  <c:v>0.34374594367337102</c:v>
                </c:pt>
                <c:pt idx="101">
                  <c:v>0.44311324440233801</c:v>
                </c:pt>
                <c:pt idx="102">
                  <c:v>0.30905351686220001</c:v>
                </c:pt>
                <c:pt idx="103">
                  <c:v>0.22472868139438901</c:v>
                </c:pt>
                <c:pt idx="104">
                  <c:v>0.28334638806819801</c:v>
                </c:pt>
                <c:pt idx="105">
                  <c:v>9.0989459355229993E-8</c:v>
                </c:pt>
                <c:pt idx="106">
                  <c:v>2.6784248377703198E-7</c:v>
                </c:pt>
                <c:pt idx="107">
                  <c:v>3.12416514260093E-7</c:v>
                </c:pt>
                <c:pt idx="108">
                  <c:v>0.249873736727449</c:v>
                </c:pt>
                <c:pt idx="109">
                  <c:v>8.6092015657356703E-7</c:v>
                </c:pt>
                <c:pt idx="110">
                  <c:v>4.4916582677570302E-7</c:v>
                </c:pt>
                <c:pt idx="111">
                  <c:v>0.28013816270992298</c:v>
                </c:pt>
                <c:pt idx="112">
                  <c:v>2.3098872106195799E-8</c:v>
                </c:pt>
                <c:pt idx="113">
                  <c:v>4.5499756178161201E-4</c:v>
                </c:pt>
                <c:pt idx="114">
                  <c:v>1.11664607282961E-5</c:v>
                </c:pt>
                <c:pt idx="115">
                  <c:v>0.117472483102711</c:v>
                </c:pt>
                <c:pt idx="116">
                  <c:v>0.42994967823928398</c:v>
                </c:pt>
                <c:pt idx="117">
                  <c:v>4.3378268152167202E-7</c:v>
                </c:pt>
                <c:pt idx="118">
                  <c:v>3.18552053839289E-2</c:v>
                </c:pt>
                <c:pt idx="119">
                  <c:v>2.7380694667289799E-6</c:v>
                </c:pt>
                <c:pt idx="120">
                  <c:v>0.366481400654671</c:v>
                </c:pt>
                <c:pt idx="121">
                  <c:v>7.4536284158310401E-2</c:v>
                </c:pt>
                <c:pt idx="122">
                  <c:v>9.9875011768756598E-5</c:v>
                </c:pt>
                <c:pt idx="123">
                  <c:v>4.5065675897078598E-7</c:v>
                </c:pt>
                <c:pt idx="124">
                  <c:v>6.8362013313996101E-8</c:v>
                </c:pt>
                <c:pt idx="125">
                  <c:v>9.0790960134830892E-9</c:v>
                </c:pt>
                <c:pt idx="126">
                  <c:v>2.5475276534499998E-6</c:v>
                </c:pt>
                <c:pt idx="127">
                  <c:v>5.7632653155781E-6</c:v>
                </c:pt>
                <c:pt idx="128">
                  <c:v>2.8086323295330902E-7</c:v>
                </c:pt>
                <c:pt idx="129">
                  <c:v>3.6119680740727898E-5</c:v>
                </c:pt>
                <c:pt idx="130">
                  <c:v>8.4477710322689706E-2</c:v>
                </c:pt>
                <c:pt idx="131">
                  <c:v>5.6492268340546196E-7</c:v>
                </c:pt>
                <c:pt idx="132">
                  <c:v>5.0810447050101797E-8</c:v>
                </c:pt>
                <c:pt idx="133">
                  <c:v>0.106801289223657</c:v>
                </c:pt>
                <c:pt idx="134">
                  <c:v>1.57511882862926E-2</c:v>
                </c:pt>
                <c:pt idx="135">
                  <c:v>1.4546890598017999E-3</c:v>
                </c:pt>
                <c:pt idx="136">
                  <c:v>1.22634580860763E-2</c:v>
                </c:pt>
                <c:pt idx="137">
                  <c:v>3.9560144093126003E-8</c:v>
                </c:pt>
                <c:pt idx="138">
                  <c:v>5.7085565611741398E-8</c:v>
                </c:pt>
                <c:pt idx="139">
                  <c:v>0.16114213856496401</c:v>
                </c:pt>
                <c:pt idx="140">
                  <c:v>9.0580313577851096E-2</c:v>
                </c:pt>
                <c:pt idx="141">
                  <c:v>1.6234797521492301E-5</c:v>
                </c:pt>
                <c:pt idx="142">
                  <c:v>0.103407567302816</c:v>
                </c:pt>
                <c:pt idx="143">
                  <c:v>3.2905332171410401E-6</c:v>
                </c:pt>
                <c:pt idx="144">
                  <c:v>0.411739110067116</c:v>
                </c:pt>
                <c:pt idx="145">
                  <c:v>3.2776972407818399E-8</c:v>
                </c:pt>
                <c:pt idx="146">
                  <c:v>0.21419398570371501</c:v>
                </c:pt>
                <c:pt idx="147">
                  <c:v>0.17582829153906299</c:v>
                </c:pt>
                <c:pt idx="148">
                  <c:v>0.54415613124995899</c:v>
                </c:pt>
                <c:pt idx="149">
                  <c:v>0.115630843579487</c:v>
                </c:pt>
                <c:pt idx="150">
                  <c:v>0.52887685860264599</c:v>
                </c:pt>
                <c:pt idx="151">
                  <c:v>0.20277288989616701</c:v>
                </c:pt>
                <c:pt idx="152">
                  <c:v>0.39003433591088998</c:v>
                </c:pt>
                <c:pt idx="153">
                  <c:v>0.296143182685083</c:v>
                </c:pt>
                <c:pt idx="154">
                  <c:v>0.120296298872675</c:v>
                </c:pt>
                <c:pt idx="155">
                  <c:v>0.63376172190172597</c:v>
                </c:pt>
                <c:pt idx="156">
                  <c:v>0.47217812903367001</c:v>
                </c:pt>
                <c:pt idx="157">
                  <c:v>0.18239564341692399</c:v>
                </c:pt>
                <c:pt idx="158">
                  <c:v>0.80133671264177597</c:v>
                </c:pt>
                <c:pt idx="159">
                  <c:v>0.22584901292572199</c:v>
                </c:pt>
                <c:pt idx="160">
                  <c:v>0.45616210293526299</c:v>
                </c:pt>
                <c:pt idx="161">
                  <c:v>0.37430269919083298</c:v>
                </c:pt>
                <c:pt idx="162">
                  <c:v>0.47406626041599798</c:v>
                </c:pt>
                <c:pt idx="163">
                  <c:v>0.369698078883407</c:v>
                </c:pt>
                <c:pt idx="164">
                  <c:v>0.14691264032169901</c:v>
                </c:pt>
                <c:pt idx="165">
                  <c:v>1.3945779105614099E-6</c:v>
                </c:pt>
                <c:pt idx="166">
                  <c:v>0.28356700717774003</c:v>
                </c:pt>
                <c:pt idx="167">
                  <c:v>2.62847957403856E-6</c:v>
                </c:pt>
                <c:pt idx="168">
                  <c:v>1.70415516120764E-7</c:v>
                </c:pt>
                <c:pt idx="169">
                  <c:v>0.136053348313733</c:v>
                </c:pt>
                <c:pt idx="170">
                  <c:v>2.38520892280402E-5</c:v>
                </c:pt>
                <c:pt idx="171">
                  <c:v>1.3823170468523001E-4</c:v>
                </c:pt>
                <c:pt idx="172">
                  <c:v>0.51452210527921405</c:v>
                </c:pt>
                <c:pt idx="173">
                  <c:v>9.4736451866843693E-2</c:v>
                </c:pt>
                <c:pt idx="174">
                  <c:v>1.0849539698145E-8</c:v>
                </c:pt>
                <c:pt idx="175">
                  <c:v>2.84831330896333E-4</c:v>
                </c:pt>
                <c:pt idx="176">
                  <c:v>2.1989547164655599E-6</c:v>
                </c:pt>
                <c:pt idx="177">
                  <c:v>7.0957426934871795E-7</c:v>
                </c:pt>
                <c:pt idx="178">
                  <c:v>0.322460574649933</c:v>
                </c:pt>
                <c:pt idx="179">
                  <c:v>0.138601427038852</c:v>
                </c:pt>
                <c:pt idx="180">
                  <c:v>3.34987041693008E-6</c:v>
                </c:pt>
                <c:pt idx="181">
                  <c:v>6.2461916162119704E-8</c:v>
                </c:pt>
                <c:pt idx="182">
                  <c:v>2.61380477985051E-7</c:v>
                </c:pt>
                <c:pt idx="183">
                  <c:v>3.1950471975058701E-7</c:v>
                </c:pt>
                <c:pt idx="184">
                  <c:v>2.70713877550517E-8</c:v>
                </c:pt>
                <c:pt idx="185">
                  <c:v>8.2391437812117497E-7</c:v>
                </c:pt>
                <c:pt idx="186">
                  <c:v>1.15463860238414E-6</c:v>
                </c:pt>
                <c:pt idx="187">
                  <c:v>7.1115250795517003E-5</c:v>
                </c:pt>
                <c:pt idx="188">
                  <c:v>1.2408145944477301E-2</c:v>
                </c:pt>
                <c:pt idx="189">
                  <c:v>5.5187035373702703E-2</c:v>
                </c:pt>
                <c:pt idx="190">
                  <c:v>0.15459361674192501</c:v>
                </c:pt>
                <c:pt idx="191">
                  <c:v>0.12436637156458</c:v>
                </c:pt>
                <c:pt idx="192">
                  <c:v>2.7624773994432699E-5</c:v>
                </c:pt>
                <c:pt idx="193">
                  <c:v>2.5236791547887601E-2</c:v>
                </c:pt>
                <c:pt idx="194">
                  <c:v>6.6259234545839704E-8</c:v>
                </c:pt>
                <c:pt idx="195">
                  <c:v>1.03212662510177E-7</c:v>
                </c:pt>
                <c:pt idx="196">
                  <c:v>1.1722966944937199E-6</c:v>
                </c:pt>
                <c:pt idx="197">
                  <c:v>1.6974371730567701E-7</c:v>
                </c:pt>
                <c:pt idx="198">
                  <c:v>0.101832522334745</c:v>
                </c:pt>
                <c:pt idx="199">
                  <c:v>5.0707090284554201E-8</c:v>
                </c:pt>
                <c:pt idx="200">
                  <c:v>1.25494450603709E-6</c:v>
                </c:pt>
                <c:pt idx="201">
                  <c:v>1.5087565357909299E-7</c:v>
                </c:pt>
                <c:pt idx="202">
                  <c:v>1.12341652085545E-7</c:v>
                </c:pt>
                <c:pt idx="203">
                  <c:v>2.7135725231943899E-5</c:v>
                </c:pt>
                <c:pt idx="204">
                  <c:v>3.21815372389346E-7</c:v>
                </c:pt>
                <c:pt idx="205">
                  <c:v>3.1783632464872199E-8</c:v>
                </c:pt>
                <c:pt idx="206">
                  <c:v>7.6399187574984095E-8</c:v>
                </c:pt>
                <c:pt idx="207">
                  <c:v>3.6262971139782E-7</c:v>
                </c:pt>
                <c:pt idx="208">
                  <c:v>3.9991794759827098E-7</c:v>
                </c:pt>
                <c:pt idx="209">
                  <c:v>5.8100290260286698E-7</c:v>
                </c:pt>
                <c:pt idx="210">
                  <c:v>7.9050175245378498E-7</c:v>
                </c:pt>
                <c:pt idx="211">
                  <c:v>5.3540096039361799E-8</c:v>
                </c:pt>
                <c:pt idx="212">
                  <c:v>6.8621416310146401E-9</c:v>
                </c:pt>
                <c:pt idx="213">
                  <c:v>1.32248080616411E-7</c:v>
                </c:pt>
                <c:pt idx="214">
                  <c:v>1.84706184130544E-7</c:v>
                </c:pt>
                <c:pt idx="215">
                  <c:v>4.9982247107523102E-2</c:v>
                </c:pt>
                <c:pt idx="216">
                  <c:v>3.4287801604751298E-8</c:v>
                </c:pt>
                <c:pt idx="217">
                  <c:v>1.8701258393321899E-8</c:v>
                </c:pt>
                <c:pt idx="218">
                  <c:v>5.04068157667643E-8</c:v>
                </c:pt>
                <c:pt idx="219">
                  <c:v>4.6990983767782503E-5</c:v>
                </c:pt>
                <c:pt idx="220">
                  <c:v>4.06334071460887E-6</c:v>
                </c:pt>
                <c:pt idx="221">
                  <c:v>6.8084567320715004E-5</c:v>
                </c:pt>
                <c:pt idx="222">
                  <c:v>2.9580911621245598E-3</c:v>
                </c:pt>
                <c:pt idx="223">
                  <c:v>5.8474672847730305E-7</c:v>
                </c:pt>
                <c:pt idx="224">
                  <c:v>3.45772587355777E-8</c:v>
                </c:pt>
                <c:pt idx="225">
                  <c:v>5.9831331553061402E-7</c:v>
                </c:pt>
                <c:pt idx="226">
                  <c:v>0.35976761295510001</c:v>
                </c:pt>
                <c:pt idx="227">
                  <c:v>1.2615310828481701E-6</c:v>
                </c:pt>
                <c:pt idx="228">
                  <c:v>5.1739007692648599E-6</c:v>
                </c:pt>
                <c:pt idx="229">
                  <c:v>2.5336840893456998E-7</c:v>
                </c:pt>
                <c:pt idx="230">
                  <c:v>9.4575067142667602E-8</c:v>
                </c:pt>
                <c:pt idx="231">
                  <c:v>2.7532417061389598E-2</c:v>
                </c:pt>
                <c:pt idx="232">
                  <c:v>1.3074409992607499E-6</c:v>
                </c:pt>
                <c:pt idx="233">
                  <c:v>2.7115723420439299E-6</c:v>
                </c:pt>
                <c:pt idx="234">
                  <c:v>4.9157528461747804E-10</c:v>
                </c:pt>
                <c:pt idx="235">
                  <c:v>1.15321944264426E-7</c:v>
                </c:pt>
                <c:pt idx="236">
                  <c:v>1.1251463203810099E-8</c:v>
                </c:pt>
                <c:pt idx="237">
                  <c:v>4.5489768303092897E-8</c:v>
                </c:pt>
                <c:pt idx="238">
                  <c:v>8.6130190603829094E-8</c:v>
                </c:pt>
                <c:pt idx="239">
                  <c:v>6.8415168695175896E-9</c:v>
                </c:pt>
                <c:pt idx="240">
                  <c:v>0.26371425790980302</c:v>
                </c:pt>
                <c:pt idx="241">
                  <c:v>2.3726031980325401E-7</c:v>
                </c:pt>
                <c:pt idx="242">
                  <c:v>1.1943097509574299E-7</c:v>
                </c:pt>
                <c:pt idx="243">
                  <c:v>2.41878128446993E-8</c:v>
                </c:pt>
                <c:pt idx="244">
                  <c:v>7.1047054133332504E-10</c:v>
                </c:pt>
                <c:pt idx="245">
                  <c:v>2.24510954388101E-7</c:v>
                </c:pt>
                <c:pt idx="246">
                  <c:v>5.7933066754173699E-8</c:v>
                </c:pt>
                <c:pt idx="247">
                  <c:v>2.4127569703598698E-8</c:v>
                </c:pt>
                <c:pt idx="248">
                  <c:v>1.6398397421032599E-7</c:v>
                </c:pt>
                <c:pt idx="249">
                  <c:v>2.1724436179271899E-7</c:v>
                </c:pt>
                <c:pt idx="250">
                  <c:v>2.1287473049202298E-6</c:v>
                </c:pt>
                <c:pt idx="251">
                  <c:v>2.10547341727487E-8</c:v>
                </c:pt>
                <c:pt idx="252">
                  <c:v>3.1447619861943899E-9</c:v>
                </c:pt>
                <c:pt idx="253">
                  <c:v>1.10547919210533E-8</c:v>
                </c:pt>
                <c:pt idx="254">
                  <c:v>4.5989375874559102E-8</c:v>
                </c:pt>
                <c:pt idx="255">
                  <c:v>1.39124906388197E-8</c:v>
                </c:pt>
                <c:pt idx="256">
                  <c:v>5.8715606110094803E-8</c:v>
                </c:pt>
                <c:pt idx="257">
                  <c:v>1.6685472070961802E-8</c:v>
                </c:pt>
                <c:pt idx="258">
                  <c:v>6.2015284043283901E-8</c:v>
                </c:pt>
                <c:pt idx="259">
                  <c:v>4.14414894336564E-2</c:v>
                </c:pt>
                <c:pt idx="260">
                  <c:v>5.0244235501938798E-9</c:v>
                </c:pt>
                <c:pt idx="261">
                  <c:v>1.4909841681962198E-8</c:v>
                </c:pt>
                <c:pt idx="262">
                  <c:v>6.5237762531674198E-10</c:v>
                </c:pt>
                <c:pt idx="263">
                  <c:v>4.8536473520329502E-7</c:v>
                </c:pt>
                <c:pt idx="264">
                  <c:v>2.5266913822215699E-7</c:v>
                </c:pt>
                <c:pt idx="265">
                  <c:v>2.29505035543596E-7</c:v>
                </c:pt>
                <c:pt idx="266">
                  <c:v>9.6582944605803005E-10</c:v>
                </c:pt>
                <c:pt idx="267">
                  <c:v>4.6766114662311797E-8</c:v>
                </c:pt>
                <c:pt idx="268">
                  <c:v>3.2665899261532802E-7</c:v>
                </c:pt>
                <c:pt idx="269">
                  <c:v>1.9223692147213999E-5</c:v>
                </c:pt>
                <c:pt idx="270">
                  <c:v>1.2323588636178701E-8</c:v>
                </c:pt>
                <c:pt idx="271">
                  <c:v>2.7861187187538498E-7</c:v>
                </c:pt>
                <c:pt idx="272">
                  <c:v>7.7005227611786798E-5</c:v>
                </c:pt>
                <c:pt idx="273">
                  <c:v>4.5796151602975498E-8</c:v>
                </c:pt>
                <c:pt idx="274">
                  <c:v>1.09882632808507E-7</c:v>
                </c:pt>
                <c:pt idx="275">
                  <c:v>1.4012991858392601E-6</c:v>
                </c:pt>
                <c:pt idx="276">
                  <c:v>4.3610508460139298E-9</c:v>
                </c:pt>
                <c:pt idx="277">
                  <c:v>1.2918874876973099E-7</c:v>
                </c:pt>
                <c:pt idx="278">
                  <c:v>3.7341248557559401E-7</c:v>
                </c:pt>
                <c:pt idx="279">
                  <c:v>2.5213394640066399E-9</c:v>
                </c:pt>
                <c:pt idx="280">
                  <c:v>3.6202522491156001E-9</c:v>
                </c:pt>
                <c:pt idx="281">
                  <c:v>5.2038360675862998E-7</c:v>
                </c:pt>
                <c:pt idx="282">
                  <c:v>2.5421928197716701E-9</c:v>
                </c:pt>
                <c:pt idx="283">
                  <c:v>8.1831179256438405E-9</c:v>
                </c:pt>
                <c:pt idx="284">
                  <c:v>5.4752453981152999E-8</c:v>
                </c:pt>
                <c:pt idx="285">
                  <c:v>2.7574922295801999E-7</c:v>
                </c:pt>
                <c:pt idx="286">
                  <c:v>5.0301429652012203E-8</c:v>
                </c:pt>
                <c:pt idx="287">
                  <c:v>3.9349713929089598E-8</c:v>
                </c:pt>
                <c:pt idx="288">
                  <c:v>3.1610377522089099E-9</c:v>
                </c:pt>
                <c:pt idx="289">
                  <c:v>6.5661210085698706E-8</c:v>
                </c:pt>
                <c:pt idx="290">
                  <c:v>1.81362030886618E-6</c:v>
                </c:pt>
                <c:pt idx="291">
                  <c:v>8.27245471838141E-10</c:v>
                </c:pt>
                <c:pt idx="292">
                  <c:v>9.6004493235228297E-7</c:v>
                </c:pt>
                <c:pt idx="293">
                  <c:v>5.5060308522543696E-9</c:v>
                </c:pt>
                <c:pt idx="294">
                  <c:v>3.3732597835128499E-6</c:v>
                </c:pt>
                <c:pt idx="295">
                  <c:v>1.8160269342845099E-9</c:v>
                </c:pt>
                <c:pt idx="296">
                  <c:v>2.00994865016897E-7</c:v>
                </c:pt>
                <c:pt idx="297">
                  <c:v>1.7997308614457999E-7</c:v>
                </c:pt>
                <c:pt idx="298">
                  <c:v>6.2638727420163603E-9</c:v>
                </c:pt>
                <c:pt idx="299">
                  <c:v>4.04250841020878E-7</c:v>
                </c:pt>
                <c:pt idx="300">
                  <c:v>1.83671545456303E-8</c:v>
                </c:pt>
                <c:pt idx="301">
                  <c:v>3.1142697546346799E-9</c:v>
                </c:pt>
                <c:pt idx="302">
                  <c:v>1.5769571402468301E-8</c:v>
                </c:pt>
                <c:pt idx="303">
                  <c:v>4.1156357297192804E-6</c:v>
                </c:pt>
                <c:pt idx="304">
                  <c:v>3.4667226702650399E-8</c:v>
                </c:pt>
                <c:pt idx="305">
                  <c:v>2.7900258605399899E-8</c:v>
                </c:pt>
                <c:pt idx="306">
                  <c:v>6.4314429146241096E-8</c:v>
                </c:pt>
                <c:pt idx="307">
                  <c:v>3.74751845914566E-8</c:v>
                </c:pt>
                <c:pt idx="308">
                  <c:v>0.24436935231681201</c:v>
                </c:pt>
                <c:pt idx="309">
                  <c:v>9.05102609818461E-2</c:v>
                </c:pt>
                <c:pt idx="310">
                  <c:v>6.4562552125465998E-9</c:v>
                </c:pt>
                <c:pt idx="311">
                  <c:v>4.2710986156440101E-9</c:v>
                </c:pt>
                <c:pt idx="312">
                  <c:v>8.7061303752485702E-8</c:v>
                </c:pt>
                <c:pt idx="313">
                  <c:v>1.3078036711677E-9</c:v>
                </c:pt>
                <c:pt idx="314">
                  <c:v>6.2885018159364494E-8</c:v>
                </c:pt>
                <c:pt idx="315">
                  <c:v>0.28152856966957601</c:v>
                </c:pt>
                <c:pt idx="316">
                  <c:v>1.3167737357982701E-8</c:v>
                </c:pt>
                <c:pt idx="317">
                  <c:v>0.10451135995595801</c:v>
                </c:pt>
                <c:pt idx="318">
                  <c:v>1.2472731342850301E-8</c:v>
                </c:pt>
                <c:pt idx="319">
                  <c:v>2.31602560049916E-7</c:v>
                </c:pt>
                <c:pt idx="320">
                  <c:v>1.0692957693359901E-6</c:v>
                </c:pt>
                <c:pt idx="321">
                  <c:v>6.82092517222712E-2</c:v>
                </c:pt>
                <c:pt idx="322">
                  <c:v>4.2705504052866801E-7</c:v>
                </c:pt>
                <c:pt idx="323">
                  <c:v>4.0168153724612101E-8</c:v>
                </c:pt>
                <c:pt idx="324">
                  <c:v>4.2995088568562598E-8</c:v>
                </c:pt>
                <c:pt idx="325">
                  <c:v>2.7827200297335199E-8</c:v>
                </c:pt>
                <c:pt idx="326">
                  <c:v>3.65356933561966E-8</c:v>
                </c:pt>
                <c:pt idx="327">
                  <c:v>2.8661736063119499E-7</c:v>
                </c:pt>
                <c:pt idx="328">
                  <c:v>4.11003056981417E-8</c:v>
                </c:pt>
                <c:pt idx="329">
                  <c:v>9.0403408522638403E-8</c:v>
                </c:pt>
                <c:pt idx="330">
                  <c:v>3.2692540622562499E-8</c:v>
                </c:pt>
                <c:pt idx="331">
                  <c:v>6.8487574650751102E-8</c:v>
                </c:pt>
                <c:pt idx="332">
                  <c:v>1.0608250775188E-7</c:v>
                </c:pt>
                <c:pt idx="333">
                  <c:v>6.6406906975799596E-2</c:v>
                </c:pt>
                <c:pt idx="334">
                  <c:v>3.7885863111897802E-2</c:v>
                </c:pt>
                <c:pt idx="335">
                  <c:v>3.2022724574804697E-8</c:v>
                </c:pt>
                <c:pt idx="336">
                  <c:v>3.30144615620571E-10</c:v>
                </c:pt>
                <c:pt idx="337">
                  <c:v>8.3443023336423807E-9</c:v>
                </c:pt>
                <c:pt idx="338">
                  <c:v>5.5365009235611502E-2</c:v>
                </c:pt>
                <c:pt idx="339">
                  <c:v>8.3083511256157199E-7</c:v>
                </c:pt>
                <c:pt idx="340">
                  <c:v>0.152536499638082</c:v>
                </c:pt>
                <c:pt idx="341">
                  <c:v>5.41424729202938E-6</c:v>
                </c:pt>
                <c:pt idx="342">
                  <c:v>5.0334442145033601E-8</c:v>
                </c:pt>
                <c:pt idx="343">
                  <c:v>9.5440136299083505E-5</c:v>
                </c:pt>
                <c:pt idx="344">
                  <c:v>3.6451783965850198E-5</c:v>
                </c:pt>
                <c:pt idx="345">
                  <c:v>3.0652481630020399E-2</c:v>
                </c:pt>
                <c:pt idx="346">
                  <c:v>2.8591861085244401E-6</c:v>
                </c:pt>
                <c:pt idx="347">
                  <c:v>5.5530655974403498E-5</c:v>
                </c:pt>
                <c:pt idx="348">
                  <c:v>3.80834596570769E-10</c:v>
                </c:pt>
                <c:pt idx="349">
                  <c:v>5.5086617331567404E-9</c:v>
                </c:pt>
                <c:pt idx="350">
                  <c:v>1.2904867786258399E-6</c:v>
                </c:pt>
                <c:pt idx="351">
                  <c:v>0.15956474794512199</c:v>
                </c:pt>
                <c:pt idx="352">
                  <c:v>1.2091015037529001E-6</c:v>
                </c:pt>
                <c:pt idx="353">
                  <c:v>8.11291926321256E-10</c:v>
                </c:pt>
                <c:pt idx="354">
                  <c:v>8.8249852625851898E-7</c:v>
                </c:pt>
                <c:pt idx="355">
                  <c:v>3.53312220965628E-8</c:v>
                </c:pt>
                <c:pt idx="356">
                  <c:v>0.243793970372679</c:v>
                </c:pt>
                <c:pt idx="357">
                  <c:v>2.17519449101556E-8</c:v>
                </c:pt>
                <c:pt idx="358">
                  <c:v>0.71741705676087097</c:v>
                </c:pt>
                <c:pt idx="359">
                  <c:v>2.1646061815211101E-8</c:v>
                </c:pt>
                <c:pt idx="360">
                  <c:v>7.0946128935987104E-2</c:v>
                </c:pt>
                <c:pt idx="361">
                  <c:v>1.43959133586288E-6</c:v>
                </c:pt>
                <c:pt idx="362">
                  <c:v>9.2992168825096596E-5</c:v>
                </c:pt>
                <c:pt idx="363">
                  <c:v>7.8968688000940798E-7</c:v>
                </c:pt>
                <c:pt idx="364">
                  <c:v>6.9568461959894405E-5</c:v>
                </c:pt>
                <c:pt idx="365">
                  <c:v>7.1799836029077299E-7</c:v>
                </c:pt>
                <c:pt idx="366">
                  <c:v>0.40676407566268502</c:v>
                </c:pt>
                <c:pt idx="367">
                  <c:v>3.0221639373509399E-2</c:v>
                </c:pt>
                <c:pt idx="368">
                  <c:v>6.0558672101496701E-2</c:v>
                </c:pt>
                <c:pt idx="369">
                  <c:v>0.29386065532832101</c:v>
                </c:pt>
                <c:pt idx="370">
                  <c:v>9.1689045280552493E-6</c:v>
                </c:pt>
                <c:pt idx="371">
                  <c:v>0.12696914844270399</c:v>
                </c:pt>
                <c:pt idx="372">
                  <c:v>0.21984122215302901</c:v>
                </c:pt>
                <c:pt idx="373">
                  <c:v>9.7878520314752697E-8</c:v>
                </c:pt>
                <c:pt idx="374">
                  <c:v>2.5295746328304099E-9</c:v>
                </c:pt>
                <c:pt idx="375">
                  <c:v>5.4666126442432404E-3</c:v>
                </c:pt>
                <c:pt idx="376">
                  <c:v>4.30014464355E-7</c:v>
                </c:pt>
                <c:pt idx="377">
                  <c:v>0.24847819057835699</c:v>
                </c:pt>
                <c:pt idx="378">
                  <c:v>0.25691556652126202</c:v>
                </c:pt>
                <c:pt idx="379">
                  <c:v>2.6184045372378202E-6</c:v>
                </c:pt>
                <c:pt idx="380">
                  <c:v>2.54876310266404E-5</c:v>
                </c:pt>
                <c:pt idx="381">
                  <c:v>4.5640083045524898E-8</c:v>
                </c:pt>
                <c:pt idx="382">
                  <c:v>9.3679847461758003E-7</c:v>
                </c:pt>
                <c:pt idx="383">
                  <c:v>1.6054781055242299E-7</c:v>
                </c:pt>
                <c:pt idx="384">
                  <c:v>3.16709780146312E-6</c:v>
                </c:pt>
                <c:pt idx="385">
                  <c:v>5.5519950014276402E-6</c:v>
                </c:pt>
                <c:pt idx="386">
                  <c:v>1.06664509944862E-8</c:v>
                </c:pt>
                <c:pt idx="387">
                  <c:v>0.19661645476831899</c:v>
                </c:pt>
                <c:pt idx="388">
                  <c:v>1.01507226813275E-7</c:v>
                </c:pt>
                <c:pt idx="389">
                  <c:v>1.7921050685741099E-7</c:v>
                </c:pt>
                <c:pt idx="390">
                  <c:v>2.87927739057855E-5</c:v>
                </c:pt>
                <c:pt idx="391">
                  <c:v>5.9029904811402797E-5</c:v>
                </c:pt>
                <c:pt idx="392">
                  <c:v>3.9596773613687E-7</c:v>
                </c:pt>
                <c:pt idx="393">
                  <c:v>1.4151348863099699E-5</c:v>
                </c:pt>
                <c:pt idx="394">
                  <c:v>6.0340489257648903E-3</c:v>
                </c:pt>
                <c:pt idx="395">
                  <c:v>3.8775082561070602E-2</c:v>
                </c:pt>
                <c:pt idx="396">
                  <c:v>1.49902345408108E-6</c:v>
                </c:pt>
                <c:pt idx="397">
                  <c:v>7.8367617525799595E-7</c:v>
                </c:pt>
                <c:pt idx="398">
                  <c:v>1.64471999877733E-8</c:v>
                </c:pt>
                <c:pt idx="399">
                  <c:v>0.21714154833802801</c:v>
                </c:pt>
                <c:pt idx="400">
                  <c:v>7.1388538629060501E-6</c:v>
                </c:pt>
                <c:pt idx="401">
                  <c:v>1.08653808689521E-7</c:v>
                </c:pt>
                <c:pt idx="402">
                  <c:v>5.4638526323771205E-7</c:v>
                </c:pt>
                <c:pt idx="403">
                  <c:v>1.44460874071759E-2</c:v>
                </c:pt>
                <c:pt idx="404">
                  <c:v>1.33446652929876E-2</c:v>
                </c:pt>
                <c:pt idx="405">
                  <c:v>2.8623365700738401E-8</c:v>
                </c:pt>
                <c:pt idx="406">
                  <c:v>1.3677067905976199E-7</c:v>
                </c:pt>
                <c:pt idx="407">
                  <c:v>1.9386356476842101E-7</c:v>
                </c:pt>
                <c:pt idx="408">
                  <c:v>5.9164247255973303E-9</c:v>
                </c:pt>
                <c:pt idx="409">
                  <c:v>3.3150920533173999E-8</c:v>
                </c:pt>
                <c:pt idx="410">
                  <c:v>3.3080111759471498E-5</c:v>
                </c:pt>
                <c:pt idx="411">
                  <c:v>7.3714321773818198E-7</c:v>
                </c:pt>
                <c:pt idx="412">
                  <c:v>0.324745561473197</c:v>
                </c:pt>
                <c:pt idx="413">
                  <c:v>4.1055346921884103E-5</c:v>
                </c:pt>
                <c:pt idx="414">
                  <c:v>9.4765311870414095E-7</c:v>
                </c:pt>
                <c:pt idx="415">
                  <c:v>7.5540562781731893E-2</c:v>
                </c:pt>
                <c:pt idx="416">
                  <c:v>5.6634993842193602E-8</c:v>
                </c:pt>
                <c:pt idx="417">
                  <c:v>7.9298461714422903E-10</c:v>
                </c:pt>
                <c:pt idx="418">
                  <c:v>3.0097711397443501E-9</c:v>
                </c:pt>
                <c:pt idx="419">
                  <c:v>6.6702911630005497E-8</c:v>
                </c:pt>
                <c:pt idx="420">
                  <c:v>0.186994634782608</c:v>
                </c:pt>
                <c:pt idx="421">
                  <c:v>1.37828809622024E-7</c:v>
                </c:pt>
                <c:pt idx="422">
                  <c:v>1.8458825903819701E-2</c:v>
                </c:pt>
                <c:pt idx="423">
                  <c:v>2.1456516758856099E-8</c:v>
                </c:pt>
                <c:pt idx="424">
                  <c:v>2.61954794119765E-9</c:v>
                </c:pt>
                <c:pt idx="425">
                  <c:v>7.5140417503695594E-8</c:v>
                </c:pt>
                <c:pt idx="426">
                  <c:v>7.1389641530896201E-9</c:v>
                </c:pt>
                <c:pt idx="427">
                  <c:v>2.4066232895483999E-5</c:v>
                </c:pt>
                <c:pt idx="428">
                  <c:v>1.34539898558461E-5</c:v>
                </c:pt>
                <c:pt idx="429">
                  <c:v>4.9148777591501201E-9</c:v>
                </c:pt>
                <c:pt idx="430">
                  <c:v>2.8875091828162399E-7</c:v>
                </c:pt>
                <c:pt idx="431">
                  <c:v>1.6544688969860099E-9</c:v>
                </c:pt>
                <c:pt idx="432">
                  <c:v>2.9209486221636298E-8</c:v>
                </c:pt>
                <c:pt idx="433">
                  <c:v>5.17852203932926E-6</c:v>
                </c:pt>
                <c:pt idx="434">
                  <c:v>7.6484259151873694E-8</c:v>
                </c:pt>
                <c:pt idx="435">
                  <c:v>2.00079543566837E-7</c:v>
                </c:pt>
                <c:pt idx="436">
                  <c:v>5.3805726789281299E-8</c:v>
                </c:pt>
                <c:pt idx="437">
                  <c:v>3.2611208039850399E-7</c:v>
                </c:pt>
                <c:pt idx="438">
                  <c:v>4.6204903784909801E-10</c:v>
                </c:pt>
                <c:pt idx="439">
                  <c:v>1.6625691297275299E-8</c:v>
                </c:pt>
                <c:pt idx="440">
                  <c:v>4.9983196755401897E-6</c:v>
                </c:pt>
                <c:pt idx="441">
                  <c:v>9.1718827503332504E-8</c:v>
                </c:pt>
                <c:pt idx="442">
                  <c:v>8.62759242235974E-6</c:v>
                </c:pt>
                <c:pt idx="443">
                  <c:v>7.88536072766038E-8</c:v>
                </c:pt>
                <c:pt idx="444">
                  <c:v>2.2119855584706701E-7</c:v>
                </c:pt>
                <c:pt idx="445">
                  <c:v>1.4273135553341201E-7</c:v>
                </c:pt>
                <c:pt idx="446">
                  <c:v>3.3481497888421998E-8</c:v>
                </c:pt>
                <c:pt idx="447">
                  <c:v>8.3805716821571896E-8</c:v>
                </c:pt>
                <c:pt idx="448">
                  <c:v>2.2553921932000099E-8</c:v>
                </c:pt>
                <c:pt idx="449">
                  <c:v>3.3490899189545899E-6</c:v>
                </c:pt>
                <c:pt idx="450">
                  <c:v>2.0986647363187E-8</c:v>
                </c:pt>
                <c:pt idx="451">
                  <c:v>3.7215691925319201E-5</c:v>
                </c:pt>
                <c:pt idx="452">
                  <c:v>5.1305582042655198E-8</c:v>
                </c:pt>
                <c:pt idx="453">
                  <c:v>2.08665856927043E-5</c:v>
                </c:pt>
                <c:pt idx="454">
                  <c:v>0.111408466521909</c:v>
                </c:pt>
                <c:pt idx="455">
                  <c:v>2.3993569952792899E-9</c:v>
                </c:pt>
                <c:pt idx="456">
                  <c:v>1.6110787697108901E-7</c:v>
                </c:pt>
                <c:pt idx="457">
                  <c:v>3.4575540634398697E-8</c:v>
                </c:pt>
                <c:pt idx="458">
                  <c:v>1.4028876840448401E-7</c:v>
                </c:pt>
                <c:pt idx="459">
                  <c:v>9.7495582017872998E-8</c:v>
                </c:pt>
                <c:pt idx="460">
                  <c:v>1.46998035920946E-4</c:v>
                </c:pt>
                <c:pt idx="461">
                  <c:v>3.3944980872390297E-7</c:v>
                </c:pt>
                <c:pt idx="462">
                  <c:v>1.8577389037823502E-8</c:v>
                </c:pt>
                <c:pt idx="463">
                  <c:v>1.4888256427556301E-7</c:v>
                </c:pt>
                <c:pt idx="464">
                  <c:v>2.7191263369678E-2</c:v>
                </c:pt>
                <c:pt idx="465">
                  <c:v>2.8401384000555597E-7</c:v>
                </c:pt>
                <c:pt idx="466">
                  <c:v>3.3527246083943002E-9</c:v>
                </c:pt>
                <c:pt idx="467">
                  <c:v>1.10635293991486E-7</c:v>
                </c:pt>
                <c:pt idx="468">
                  <c:v>9.4670349851892597E-6</c:v>
                </c:pt>
                <c:pt idx="469">
                  <c:v>1.2878370656361301E-5</c:v>
                </c:pt>
                <c:pt idx="470">
                  <c:v>6.5638091746463701E-8</c:v>
                </c:pt>
                <c:pt idx="471">
                  <c:v>1.81295949517944E-8</c:v>
                </c:pt>
                <c:pt idx="472">
                  <c:v>9.8260421010132803E-8</c:v>
                </c:pt>
                <c:pt idx="473">
                  <c:v>6.3497504779678703E-9</c:v>
                </c:pt>
                <c:pt idx="474">
                  <c:v>5.8631304186823501E-6</c:v>
                </c:pt>
                <c:pt idx="475">
                  <c:v>4.79261260093539E-9</c:v>
                </c:pt>
                <c:pt idx="476">
                  <c:v>5.3178925660836704E-7</c:v>
                </c:pt>
                <c:pt idx="477">
                  <c:v>1.7351553231516E-8</c:v>
                </c:pt>
                <c:pt idx="478">
                  <c:v>2.4110288056639702E-8</c:v>
                </c:pt>
                <c:pt idx="479">
                  <c:v>4.7931437191797202E-8</c:v>
                </c:pt>
                <c:pt idx="480">
                  <c:v>1.5977958823024E-9</c:v>
                </c:pt>
                <c:pt idx="481">
                  <c:v>0.19232745081364999</c:v>
                </c:pt>
                <c:pt idx="482">
                  <c:v>0.196743852998088</c:v>
                </c:pt>
                <c:pt idx="483">
                  <c:v>1.85129470087138E-10</c:v>
                </c:pt>
                <c:pt idx="484">
                  <c:v>0.19662231321506801</c:v>
                </c:pt>
                <c:pt idx="485">
                  <c:v>1.47720242700164E-9</c:v>
                </c:pt>
                <c:pt idx="486">
                  <c:v>3.4494383282271901E-9</c:v>
                </c:pt>
                <c:pt idx="487">
                  <c:v>1.5583137371300901E-7</c:v>
                </c:pt>
                <c:pt idx="488">
                  <c:v>0.21709349303566799</c:v>
                </c:pt>
                <c:pt idx="489">
                  <c:v>2.60207975339194E-8</c:v>
                </c:pt>
                <c:pt idx="490">
                  <c:v>0.228488925299065</c:v>
                </c:pt>
                <c:pt idx="491">
                  <c:v>1.7958928910484901E-6</c:v>
                </c:pt>
                <c:pt idx="492">
                  <c:v>0.220241749559728</c:v>
                </c:pt>
                <c:pt idx="493">
                  <c:v>0.18695126038181101</c:v>
                </c:pt>
                <c:pt idx="494">
                  <c:v>0.16456599834440699</c:v>
                </c:pt>
                <c:pt idx="495">
                  <c:v>5.5522205993172599E-9</c:v>
                </c:pt>
                <c:pt idx="496">
                  <c:v>3.7043376106207698E-8</c:v>
                </c:pt>
                <c:pt idx="497">
                  <c:v>9.5837814732770004E-8</c:v>
                </c:pt>
                <c:pt idx="498">
                  <c:v>1.61900961694951E-6</c:v>
                </c:pt>
                <c:pt idx="499">
                  <c:v>1.41666246477941E-7</c:v>
                </c:pt>
                <c:pt idx="500">
                  <c:v>0.199404784714454</c:v>
                </c:pt>
                <c:pt idx="501">
                  <c:v>0.20878882295033799</c:v>
                </c:pt>
                <c:pt idx="502">
                  <c:v>8.2684148615645394E-5</c:v>
                </c:pt>
                <c:pt idx="503">
                  <c:v>2.47153251429221E-7</c:v>
                </c:pt>
                <c:pt idx="504">
                  <c:v>0.16447252999489101</c:v>
                </c:pt>
                <c:pt idx="505">
                  <c:v>0.16969243849851701</c:v>
                </c:pt>
                <c:pt idx="506">
                  <c:v>5.6777669690173199E-2</c:v>
                </c:pt>
                <c:pt idx="507">
                  <c:v>0.117410482206452</c:v>
                </c:pt>
                <c:pt idx="508">
                  <c:v>0.133381284936709</c:v>
                </c:pt>
                <c:pt idx="509">
                  <c:v>1.21954221118485E-5</c:v>
                </c:pt>
                <c:pt idx="510">
                  <c:v>1.3118661808374901E-8</c:v>
                </c:pt>
                <c:pt idx="511">
                  <c:v>8.6456325464943404E-2</c:v>
                </c:pt>
                <c:pt idx="512">
                  <c:v>0.19956830240235501</c:v>
                </c:pt>
                <c:pt idx="513">
                  <c:v>5.6304063954987897E-6</c:v>
                </c:pt>
                <c:pt idx="514">
                  <c:v>3.61910971174741E-9</c:v>
                </c:pt>
                <c:pt idx="515">
                  <c:v>7.7598185724636398E-7</c:v>
                </c:pt>
                <c:pt idx="516">
                  <c:v>6.1780690206951005E-7</c:v>
                </c:pt>
                <c:pt idx="517">
                  <c:v>8.6971653787292297E-2</c:v>
                </c:pt>
                <c:pt idx="518">
                  <c:v>0.210508527521444</c:v>
                </c:pt>
                <c:pt idx="519">
                  <c:v>2.5068325322895698E-6</c:v>
                </c:pt>
                <c:pt idx="520">
                  <c:v>0.20835514278832301</c:v>
                </c:pt>
                <c:pt idx="521">
                  <c:v>0.19069082316263</c:v>
                </c:pt>
                <c:pt idx="522">
                  <c:v>0.188707874487928</c:v>
                </c:pt>
                <c:pt idx="523">
                  <c:v>5.4099457116878899E-2</c:v>
                </c:pt>
                <c:pt idx="524">
                  <c:v>8.9874513093278499E-2</c:v>
                </c:pt>
                <c:pt idx="525">
                  <c:v>0.206680911575021</c:v>
                </c:pt>
                <c:pt idx="526">
                  <c:v>6.1290324097451701E-7</c:v>
                </c:pt>
                <c:pt idx="527">
                  <c:v>1.72327712972221E-8</c:v>
                </c:pt>
                <c:pt idx="528">
                  <c:v>0.16574988698266199</c:v>
                </c:pt>
                <c:pt idx="529">
                  <c:v>0.148982898118801</c:v>
                </c:pt>
                <c:pt idx="530">
                  <c:v>2.5021544389483998E-10</c:v>
                </c:pt>
                <c:pt idx="531">
                  <c:v>1.4478130198969201E-9</c:v>
                </c:pt>
                <c:pt idx="532">
                  <c:v>1.3121720887109E-7</c:v>
                </c:pt>
                <c:pt idx="533">
                  <c:v>1.1248753065684101E-8</c:v>
                </c:pt>
                <c:pt idx="534">
                  <c:v>3.0344392100176501E-9</c:v>
                </c:pt>
                <c:pt idx="535">
                  <c:v>0.13948824858291101</c:v>
                </c:pt>
                <c:pt idx="536">
                  <c:v>1.1127902061404299E-8</c:v>
                </c:pt>
                <c:pt idx="537">
                  <c:v>1.7495639036769899E-8</c:v>
                </c:pt>
                <c:pt idx="538">
                  <c:v>8.0029569795680603E-8</c:v>
                </c:pt>
                <c:pt idx="539">
                  <c:v>3.8663084040863602E-6</c:v>
                </c:pt>
                <c:pt idx="540">
                  <c:v>2.0667100275049101E-7</c:v>
                </c:pt>
                <c:pt idx="541">
                  <c:v>5.88155516307936E-7</c:v>
                </c:pt>
                <c:pt idx="542">
                  <c:v>5.6361585651710899E-2</c:v>
                </c:pt>
                <c:pt idx="543">
                  <c:v>3.2356903845913099E-8</c:v>
                </c:pt>
                <c:pt idx="544">
                  <c:v>2.48262238366214E-7</c:v>
                </c:pt>
                <c:pt idx="545">
                  <c:v>7.0900017268863402E-9</c:v>
                </c:pt>
                <c:pt idx="546">
                  <c:v>3.1853598384605699E-7</c:v>
                </c:pt>
                <c:pt idx="547">
                  <c:v>1.08263144339608E-7</c:v>
                </c:pt>
                <c:pt idx="548">
                  <c:v>8.9776849348392002E-8</c:v>
                </c:pt>
                <c:pt idx="549">
                  <c:v>4.1090616928154397E-5</c:v>
                </c:pt>
                <c:pt idx="550">
                  <c:v>4.3538104805934902E-7</c:v>
                </c:pt>
                <c:pt idx="551">
                  <c:v>9.8778144480609503E-4</c:v>
                </c:pt>
                <c:pt idx="552">
                  <c:v>3.33975954399864E-8</c:v>
                </c:pt>
                <c:pt idx="553">
                  <c:v>5.48417996165512E-8</c:v>
                </c:pt>
                <c:pt idx="554">
                  <c:v>3.0878208046976401E-7</c:v>
                </c:pt>
                <c:pt idx="555">
                  <c:v>1.91885386589612E-4</c:v>
                </c:pt>
                <c:pt idx="556">
                  <c:v>3.21033505939191E-8</c:v>
                </c:pt>
                <c:pt idx="557">
                  <c:v>6.9323277532901902E-7</c:v>
                </c:pt>
                <c:pt idx="558">
                  <c:v>2.4912159459928E-7</c:v>
                </c:pt>
                <c:pt idx="559">
                  <c:v>1.39046090542297E-6</c:v>
                </c:pt>
                <c:pt idx="560">
                  <c:v>9.0622359035051403E-10</c:v>
                </c:pt>
                <c:pt idx="561">
                  <c:v>5.4094407198274897E-11</c:v>
                </c:pt>
                <c:pt idx="562">
                  <c:v>3.3943740647772002E-6</c:v>
                </c:pt>
                <c:pt idx="563">
                  <c:v>3.0832976991791197E-8</c:v>
                </c:pt>
                <c:pt idx="564">
                  <c:v>2.3137289926301299E-6</c:v>
                </c:pt>
                <c:pt idx="565">
                  <c:v>5.5044048638660702E-5</c:v>
                </c:pt>
                <c:pt idx="566">
                  <c:v>1.49701762630872E-7</c:v>
                </c:pt>
                <c:pt idx="567">
                  <c:v>1.99722330917894E-7</c:v>
                </c:pt>
                <c:pt idx="568">
                  <c:v>2.78940668152616E-5</c:v>
                </c:pt>
                <c:pt idx="569">
                  <c:v>3.3456511067049603E-2</c:v>
                </c:pt>
                <c:pt idx="570">
                  <c:v>3.3078608505639402E-7</c:v>
                </c:pt>
                <c:pt idx="571">
                  <c:v>7.6087322560547599E-3</c:v>
                </c:pt>
                <c:pt idx="572">
                  <c:v>6.4559325779641203E-9</c:v>
                </c:pt>
                <c:pt idx="573">
                  <c:v>3.0563393771368201E-9</c:v>
                </c:pt>
                <c:pt idx="574">
                  <c:v>3.02510865502437E-9</c:v>
                </c:pt>
                <c:pt idx="575">
                  <c:v>8.1566753308989798E-7</c:v>
                </c:pt>
                <c:pt idx="576">
                  <c:v>9.0545460880771707E-3</c:v>
                </c:pt>
                <c:pt idx="577">
                  <c:v>1.07692974985607E-5</c:v>
                </c:pt>
                <c:pt idx="578">
                  <c:v>6.3642006779028704E-7</c:v>
                </c:pt>
                <c:pt idx="579">
                  <c:v>3.9704431767629198E-8</c:v>
                </c:pt>
                <c:pt idx="580">
                  <c:v>2.66665384762242E-4</c:v>
                </c:pt>
                <c:pt idx="581">
                  <c:v>8.8717096686497904E-6</c:v>
                </c:pt>
                <c:pt idx="582">
                  <c:v>2.2585302580910399E-7</c:v>
                </c:pt>
                <c:pt idx="583">
                  <c:v>2.1482383141761498E-8</c:v>
                </c:pt>
                <c:pt idx="584">
                  <c:v>5.6173875904992597E-7</c:v>
                </c:pt>
                <c:pt idx="585">
                  <c:v>3.10115606710945E-7</c:v>
                </c:pt>
                <c:pt idx="586">
                  <c:v>5.4168062800073898E-4</c:v>
                </c:pt>
                <c:pt idx="587">
                  <c:v>4.8495017716375098E-8</c:v>
                </c:pt>
                <c:pt idx="588">
                  <c:v>3.3790274687730599E-7</c:v>
                </c:pt>
                <c:pt idx="589">
                  <c:v>7.5765195829846897E-8</c:v>
                </c:pt>
                <c:pt idx="590">
                  <c:v>2.43469164228509E-8</c:v>
                </c:pt>
                <c:pt idx="591">
                  <c:v>6.2831350364988205E-7</c:v>
                </c:pt>
                <c:pt idx="592">
                  <c:v>4.9090902187773898E-8</c:v>
                </c:pt>
                <c:pt idx="593">
                  <c:v>2.9332109075553398E-9</c:v>
                </c:pt>
                <c:pt idx="594">
                  <c:v>1.9794950189276399E-5</c:v>
                </c:pt>
                <c:pt idx="595">
                  <c:v>1.4711350158162499E-5</c:v>
                </c:pt>
                <c:pt idx="596">
                  <c:v>1.85083084911233E-4</c:v>
                </c:pt>
                <c:pt idx="597">
                  <c:v>4.5900901595377599E-6</c:v>
                </c:pt>
                <c:pt idx="598">
                  <c:v>4.6304079799358503E-8</c:v>
                </c:pt>
                <c:pt idx="599">
                  <c:v>3.2449153945699702E-9</c:v>
                </c:pt>
                <c:pt idx="600">
                  <c:v>3.5935953486994201E-8</c:v>
                </c:pt>
                <c:pt idx="601">
                  <c:v>7.7291068986749892E-6</c:v>
                </c:pt>
                <c:pt idx="602">
                  <c:v>2.42180307044003E-8</c:v>
                </c:pt>
                <c:pt idx="603">
                  <c:v>2.27684101248803E-7</c:v>
                </c:pt>
                <c:pt idx="604">
                  <c:v>9.0497948533039304E-4</c:v>
                </c:pt>
                <c:pt idx="605">
                  <c:v>1.7001331506906299E-8</c:v>
                </c:pt>
                <c:pt idx="606">
                  <c:v>4.8230304982566401E-9</c:v>
                </c:pt>
                <c:pt idx="607">
                  <c:v>8.5636265689577495E-7</c:v>
                </c:pt>
                <c:pt idx="608">
                  <c:v>1.7362349731358001E-9</c:v>
                </c:pt>
                <c:pt idx="609">
                  <c:v>3.8032914090037901E-8</c:v>
                </c:pt>
                <c:pt idx="610">
                  <c:v>3.76718456280048E-7</c:v>
                </c:pt>
                <c:pt idx="611">
                  <c:v>4.1634890941201298E-7</c:v>
                </c:pt>
                <c:pt idx="612">
                  <c:v>6.9980557102367303E-7</c:v>
                </c:pt>
                <c:pt idx="613">
                  <c:v>1.3560028478825901E-2</c:v>
                </c:pt>
                <c:pt idx="614">
                  <c:v>1.3998952984307701E-8</c:v>
                </c:pt>
                <c:pt idx="615">
                  <c:v>2.5597382116217698E-7</c:v>
                </c:pt>
                <c:pt idx="616">
                  <c:v>2.25573783981284E-7</c:v>
                </c:pt>
                <c:pt idx="617">
                  <c:v>9.3579697843662306E-9</c:v>
                </c:pt>
                <c:pt idx="618">
                  <c:v>1.60152317276199E-2</c:v>
                </c:pt>
                <c:pt idx="619">
                  <c:v>2.17629551983432E-6</c:v>
                </c:pt>
                <c:pt idx="620">
                  <c:v>5.0199932031932199E-7</c:v>
                </c:pt>
                <c:pt idx="621">
                  <c:v>4.0833897913200698E-9</c:v>
                </c:pt>
                <c:pt idx="622">
                  <c:v>3.0779273634060998E-6</c:v>
                </c:pt>
                <c:pt idx="623">
                  <c:v>4.2072361630348699E-7</c:v>
                </c:pt>
                <c:pt idx="624">
                  <c:v>9.481384119664651E-10</c:v>
                </c:pt>
                <c:pt idx="625">
                  <c:v>2.6660012002598101E-8</c:v>
                </c:pt>
                <c:pt idx="626">
                  <c:v>2.1916210100107399E-7</c:v>
                </c:pt>
                <c:pt idx="627">
                  <c:v>2.9800249164509102E-4</c:v>
                </c:pt>
                <c:pt idx="628">
                  <c:v>1.39056248441725E-8</c:v>
                </c:pt>
                <c:pt idx="629">
                  <c:v>7.8109079372921898E-3</c:v>
                </c:pt>
                <c:pt idx="630">
                  <c:v>4.2163053384047498E-7</c:v>
                </c:pt>
                <c:pt idx="631">
                  <c:v>6.4201507597995303E-4</c:v>
                </c:pt>
                <c:pt idx="632">
                  <c:v>0.17703946630519901</c:v>
                </c:pt>
                <c:pt idx="633">
                  <c:v>2.2198646359002502E-6</c:v>
                </c:pt>
                <c:pt idx="634">
                  <c:v>6.2605824488478898E-7</c:v>
                </c:pt>
                <c:pt idx="635">
                  <c:v>2.59787111618252E-5</c:v>
                </c:pt>
                <c:pt idx="636">
                  <c:v>0.13958275662025599</c:v>
                </c:pt>
                <c:pt idx="637">
                  <c:v>0.108632777811732</c:v>
                </c:pt>
                <c:pt idx="638">
                  <c:v>0.155738191356383</c:v>
                </c:pt>
                <c:pt idx="639">
                  <c:v>1.29069320588595E-8</c:v>
                </c:pt>
                <c:pt idx="640">
                  <c:v>1.0209701476161101E-8</c:v>
                </c:pt>
                <c:pt idx="641">
                  <c:v>6.9256459624361501E-10</c:v>
                </c:pt>
                <c:pt idx="642">
                  <c:v>9.9656072739192896E-3</c:v>
                </c:pt>
                <c:pt idx="643">
                  <c:v>4.72644279079471E-7</c:v>
                </c:pt>
                <c:pt idx="644">
                  <c:v>4.3275354394328199E-4</c:v>
                </c:pt>
                <c:pt idx="645">
                  <c:v>2.9121557559042E-7</c:v>
                </c:pt>
                <c:pt idx="646">
                  <c:v>1.02671464942384E-7</c:v>
                </c:pt>
                <c:pt idx="647">
                  <c:v>1.12312557448644E-9</c:v>
                </c:pt>
                <c:pt idx="648">
                  <c:v>1.2240925765188601E-7</c:v>
                </c:pt>
                <c:pt idx="649">
                  <c:v>9.2375547712613203E-10</c:v>
                </c:pt>
                <c:pt idx="650">
                  <c:v>1.45290088177328E-8</c:v>
                </c:pt>
                <c:pt idx="651">
                  <c:v>1.7013085677116099E-8</c:v>
                </c:pt>
                <c:pt idx="652">
                  <c:v>4.5437532217026301E-5</c:v>
                </c:pt>
                <c:pt idx="653">
                  <c:v>3.7550007237458602E-3</c:v>
                </c:pt>
                <c:pt idx="654">
                  <c:v>1.83954622627523E-7</c:v>
                </c:pt>
                <c:pt idx="655">
                  <c:v>9.5141025949072207E-9</c:v>
                </c:pt>
                <c:pt idx="656">
                  <c:v>1.4731448160470999E-8</c:v>
                </c:pt>
                <c:pt idx="657">
                  <c:v>5.1327017449242099E-6</c:v>
                </c:pt>
                <c:pt idx="658">
                  <c:v>7.6212733347742104E-7</c:v>
                </c:pt>
                <c:pt idx="659">
                  <c:v>4.3315000168995998E-8</c:v>
                </c:pt>
                <c:pt idx="660">
                  <c:v>6.4617298340972401E-7</c:v>
                </c:pt>
                <c:pt idx="661">
                  <c:v>1.33631977579194E-9</c:v>
                </c:pt>
                <c:pt idx="662">
                  <c:v>2.30763133684351E-6</c:v>
                </c:pt>
                <c:pt idx="663">
                  <c:v>2.3836696705675201E-8</c:v>
                </c:pt>
                <c:pt idx="664">
                  <c:v>2.5030172584160501E-9</c:v>
                </c:pt>
                <c:pt idx="665">
                  <c:v>2.5680429335868799E-7</c:v>
                </c:pt>
                <c:pt idx="666">
                  <c:v>2.03126943511757E-7</c:v>
                </c:pt>
                <c:pt idx="667">
                  <c:v>3.2065389490875001E-3</c:v>
                </c:pt>
                <c:pt idx="668">
                  <c:v>6.1603415195206097E-8</c:v>
                </c:pt>
                <c:pt idx="669">
                  <c:v>8.4240189839218896E-6</c:v>
                </c:pt>
                <c:pt idx="670">
                  <c:v>3.4631835589295201E-9</c:v>
                </c:pt>
                <c:pt idx="671">
                  <c:v>3.11607701451219E-9</c:v>
                </c:pt>
                <c:pt idx="672">
                  <c:v>1.78463723067758E-6</c:v>
                </c:pt>
                <c:pt idx="673">
                  <c:v>3.2041104574706398E-7</c:v>
                </c:pt>
                <c:pt idx="674">
                  <c:v>2.13120256243264E-8</c:v>
                </c:pt>
                <c:pt idx="675">
                  <c:v>7.1295041592462796E-10</c:v>
                </c:pt>
                <c:pt idx="676">
                  <c:v>7.60272687936359E-11</c:v>
                </c:pt>
                <c:pt idx="677">
                  <c:v>1.10940006118258E-7</c:v>
                </c:pt>
                <c:pt idx="678">
                  <c:v>4.3402570760554701E-10</c:v>
                </c:pt>
                <c:pt idx="679">
                  <c:v>8.0330631387263002E-9</c:v>
                </c:pt>
                <c:pt idx="680">
                  <c:v>3.5629517665785402E-7</c:v>
                </c:pt>
                <c:pt idx="681">
                  <c:v>3.54331742488417E-9</c:v>
                </c:pt>
                <c:pt idx="682">
                  <c:v>1.0001848336780701E-8</c:v>
                </c:pt>
                <c:pt idx="683">
                  <c:v>2.74076439356615E-9</c:v>
                </c:pt>
                <c:pt idx="684">
                  <c:v>2.1502397842748E-8</c:v>
                </c:pt>
                <c:pt idx="685">
                  <c:v>2.1252494758431499E-9</c:v>
                </c:pt>
                <c:pt idx="686">
                  <c:v>1.71691456720172E-10</c:v>
                </c:pt>
                <c:pt idx="687">
                  <c:v>3.3581419797280099E-3</c:v>
                </c:pt>
                <c:pt idx="688">
                  <c:v>8.3234777353782497E-9</c:v>
                </c:pt>
                <c:pt idx="689">
                  <c:v>1.38818429562031E-8</c:v>
                </c:pt>
                <c:pt idx="690">
                  <c:v>3.52006124621242E-6</c:v>
                </c:pt>
                <c:pt idx="691">
                  <c:v>3.1698186972958798E-8</c:v>
                </c:pt>
                <c:pt idx="692">
                  <c:v>5.4817476566073902E-9</c:v>
                </c:pt>
                <c:pt idx="693">
                  <c:v>7.1581387461861707E-8</c:v>
                </c:pt>
                <c:pt idx="694">
                  <c:v>2.5907175278284502E-9</c:v>
                </c:pt>
                <c:pt idx="695">
                  <c:v>9.7769350129804099E-8</c:v>
                </c:pt>
                <c:pt idx="696">
                  <c:v>4.4865835776070198E-8</c:v>
                </c:pt>
                <c:pt idx="697">
                  <c:v>1.64212766341051E-7</c:v>
                </c:pt>
                <c:pt idx="698">
                  <c:v>2.5309481994751099E-6</c:v>
                </c:pt>
                <c:pt idx="699">
                  <c:v>2.6618862235666599E-7</c:v>
                </c:pt>
                <c:pt idx="700">
                  <c:v>1.0652200258405701E-3</c:v>
                </c:pt>
                <c:pt idx="701">
                  <c:v>3.1022383468069099E-7</c:v>
                </c:pt>
                <c:pt idx="702">
                  <c:v>1.3648909888664001E-7</c:v>
                </c:pt>
                <c:pt idx="703">
                  <c:v>2.7829774448707698E-3</c:v>
                </c:pt>
                <c:pt idx="704">
                  <c:v>6.94458514590665E-9</c:v>
                </c:pt>
                <c:pt idx="705">
                  <c:v>3.5248521237349298E-7</c:v>
                </c:pt>
                <c:pt idx="706">
                  <c:v>2.0599403295968699E-6</c:v>
                </c:pt>
                <c:pt idx="707">
                  <c:v>8.4984922139922509E-3</c:v>
                </c:pt>
                <c:pt idx="708">
                  <c:v>4.4492712597257403E-3</c:v>
                </c:pt>
                <c:pt idx="709">
                  <c:v>1.32449424314687E-8</c:v>
                </c:pt>
                <c:pt idx="710">
                  <c:v>4.1168175004682103E-3</c:v>
                </c:pt>
                <c:pt idx="711">
                  <c:v>1.60495858297723E-7</c:v>
                </c:pt>
                <c:pt idx="712">
                  <c:v>1.01983133299933E-7</c:v>
                </c:pt>
                <c:pt idx="713">
                  <c:v>1.02981985369964E-2</c:v>
                </c:pt>
                <c:pt idx="714">
                  <c:v>3.8294331153966802E-3</c:v>
                </c:pt>
                <c:pt idx="715">
                  <c:v>2.2658039488459902E-9</c:v>
                </c:pt>
                <c:pt idx="716">
                  <c:v>8.3861556396042994E-3</c:v>
                </c:pt>
                <c:pt idx="717">
                  <c:v>5.7556947173093096E-3</c:v>
                </c:pt>
                <c:pt idx="718">
                  <c:v>9.90004091607236E-9</c:v>
                </c:pt>
                <c:pt idx="719">
                  <c:v>5.8349637202045598E-8</c:v>
                </c:pt>
                <c:pt idx="720">
                  <c:v>8.7302322633770896E-8</c:v>
                </c:pt>
                <c:pt idx="721">
                  <c:v>4.9369540469824497E-6</c:v>
                </c:pt>
                <c:pt idx="722">
                  <c:v>5.0027381451724501E-9</c:v>
                </c:pt>
                <c:pt idx="723">
                  <c:v>2.9540541981471901E-5</c:v>
                </c:pt>
                <c:pt idx="724">
                  <c:v>8.54471945917782E-3</c:v>
                </c:pt>
                <c:pt idx="725">
                  <c:v>4.5337962726510098E-4</c:v>
                </c:pt>
                <c:pt idx="726">
                  <c:v>7.4520701075473103E-3</c:v>
                </c:pt>
                <c:pt idx="727">
                  <c:v>1.7078690494253498E-5</c:v>
                </c:pt>
                <c:pt idx="728">
                  <c:v>5.67645855217547E-3</c:v>
                </c:pt>
                <c:pt idx="729">
                  <c:v>1.81303624066756E-7</c:v>
                </c:pt>
                <c:pt idx="730">
                  <c:v>2.9035894956923802E-7</c:v>
                </c:pt>
                <c:pt idx="731">
                  <c:v>9.9764269073321007E-9</c:v>
                </c:pt>
                <c:pt idx="732">
                  <c:v>1.3332311840901099E-7</c:v>
                </c:pt>
                <c:pt idx="733">
                  <c:v>5.5384494970756505E-7</c:v>
                </c:pt>
                <c:pt idx="734">
                  <c:v>3.76794810559582E-7</c:v>
                </c:pt>
                <c:pt idx="735">
                  <c:v>8.1414876246467104E-4</c:v>
                </c:pt>
                <c:pt idx="736">
                  <c:v>1.19538976903746E-8</c:v>
                </c:pt>
                <c:pt idx="737">
                  <c:v>2.5261032005687799E-3</c:v>
                </c:pt>
                <c:pt idx="738">
                  <c:v>3.2944480124053098E-8</c:v>
                </c:pt>
                <c:pt idx="739">
                  <c:v>1.31214523572361E-8</c:v>
                </c:pt>
                <c:pt idx="740">
                  <c:v>9.7702361833357504E-8</c:v>
                </c:pt>
                <c:pt idx="741">
                  <c:v>1.6383559176147301E-3</c:v>
                </c:pt>
                <c:pt idx="742">
                  <c:v>4.4942472670227501E-3</c:v>
                </c:pt>
                <c:pt idx="743">
                  <c:v>1.21189815208322E-9</c:v>
                </c:pt>
                <c:pt idx="744">
                  <c:v>1.3942469694800301E-5</c:v>
                </c:pt>
                <c:pt idx="745">
                  <c:v>3.8144156476332697E-4</c:v>
                </c:pt>
                <c:pt idx="746">
                  <c:v>5.3968252447268401E-8</c:v>
                </c:pt>
                <c:pt idx="747">
                  <c:v>7.6280710940941202E-11</c:v>
                </c:pt>
                <c:pt idx="748">
                  <c:v>4.37378976526504E-10</c:v>
                </c:pt>
                <c:pt idx="749">
                  <c:v>1.9755206680487099E-8</c:v>
                </c:pt>
                <c:pt idx="750">
                  <c:v>1.0412475341775601E-8</c:v>
                </c:pt>
                <c:pt idx="751">
                  <c:v>5.8556604934198802E-10</c:v>
                </c:pt>
                <c:pt idx="752">
                  <c:v>3.6229142259366201E-7</c:v>
                </c:pt>
                <c:pt idx="753">
                  <c:v>1.54819175152705E-8</c:v>
                </c:pt>
                <c:pt idx="754">
                  <c:v>1.37880356525945E-8</c:v>
                </c:pt>
                <c:pt idx="755">
                  <c:v>6.3870692670509903E-3</c:v>
                </c:pt>
                <c:pt idx="756">
                  <c:v>3.8113256139884599E-3</c:v>
                </c:pt>
                <c:pt idx="757">
                  <c:v>1.9363407716662301E-8</c:v>
                </c:pt>
                <c:pt idx="758">
                  <c:v>1.82591204044607E-3</c:v>
                </c:pt>
                <c:pt idx="759">
                  <c:v>2.3592718416012001E-2</c:v>
                </c:pt>
                <c:pt idx="760">
                  <c:v>8.9163536776090402E-3</c:v>
                </c:pt>
                <c:pt idx="761">
                  <c:v>9.8689447072659407E-9</c:v>
                </c:pt>
                <c:pt idx="762">
                  <c:v>6.6597209057155898E-9</c:v>
                </c:pt>
                <c:pt idx="763">
                  <c:v>9.3043387398848397E-3</c:v>
                </c:pt>
                <c:pt idx="764">
                  <c:v>2.6508364069650198E-6</c:v>
                </c:pt>
                <c:pt idx="765">
                  <c:v>1.3802944343883901E-3</c:v>
                </c:pt>
                <c:pt idx="766">
                  <c:v>6.9722573713084799E-9</c:v>
                </c:pt>
                <c:pt idx="767">
                  <c:v>1.3529168749439001E-4</c:v>
                </c:pt>
                <c:pt idx="768">
                  <c:v>6.9238773461997296E-3</c:v>
                </c:pt>
                <c:pt idx="769">
                  <c:v>1.35266147654051E-8</c:v>
                </c:pt>
                <c:pt idx="770">
                  <c:v>1.1813039958839099E-3</c:v>
                </c:pt>
                <c:pt idx="771">
                  <c:v>1.8578299237172798E-2</c:v>
                </c:pt>
                <c:pt idx="772">
                  <c:v>4.4258285925683396E-3</c:v>
                </c:pt>
                <c:pt idx="773">
                  <c:v>5.1080612859963902E-7</c:v>
                </c:pt>
                <c:pt idx="774">
                  <c:v>6.5016468581066504E-4</c:v>
                </c:pt>
                <c:pt idx="775">
                  <c:v>1.47898874161518E-7</c:v>
                </c:pt>
                <c:pt idx="776">
                  <c:v>7.8443982786971997E-8</c:v>
                </c:pt>
                <c:pt idx="777">
                  <c:v>1.0218328346061699E-8</c:v>
                </c:pt>
                <c:pt idx="778">
                  <c:v>3.15166840230019E-7</c:v>
                </c:pt>
                <c:pt idx="779">
                  <c:v>3.6945272367013399E-8</c:v>
                </c:pt>
                <c:pt idx="780">
                  <c:v>1.22396040852301E-6</c:v>
                </c:pt>
                <c:pt idx="781">
                  <c:v>1.28583356821394E-7</c:v>
                </c:pt>
                <c:pt idx="782">
                  <c:v>1.88165827613349E-8</c:v>
                </c:pt>
                <c:pt idx="783">
                  <c:v>7.3851224399655502E-6</c:v>
                </c:pt>
                <c:pt idx="784">
                  <c:v>5.9033744421466802E-6</c:v>
                </c:pt>
                <c:pt idx="785">
                  <c:v>4.9718965653739204E-3</c:v>
                </c:pt>
                <c:pt idx="786">
                  <c:v>1.0403806748688399E-2</c:v>
                </c:pt>
                <c:pt idx="787">
                  <c:v>1.58998389685998E-4</c:v>
                </c:pt>
                <c:pt idx="788">
                  <c:v>5.5021900251671502E-5</c:v>
                </c:pt>
                <c:pt idx="789">
                  <c:v>1.03302098877627E-2</c:v>
                </c:pt>
                <c:pt idx="790">
                  <c:v>2.25079988213986E-9</c:v>
                </c:pt>
                <c:pt idx="791">
                  <c:v>7.6837487930455904E-9</c:v>
                </c:pt>
                <c:pt idx="792">
                  <c:v>1.11882702396263E-7</c:v>
                </c:pt>
                <c:pt idx="793">
                  <c:v>3.3309066625968901E-9</c:v>
                </c:pt>
                <c:pt idx="794">
                  <c:v>1.3491372772286201E-3</c:v>
                </c:pt>
                <c:pt idx="795">
                  <c:v>1.9190927088860699E-3</c:v>
                </c:pt>
                <c:pt idx="796">
                  <c:v>3.2236212174012401E-3</c:v>
                </c:pt>
                <c:pt idx="797">
                  <c:v>9.9919251362678402E-9</c:v>
                </c:pt>
                <c:pt idx="798">
                  <c:v>2.7601993949191998E-3</c:v>
                </c:pt>
                <c:pt idx="799">
                  <c:v>2.4939784145123901E-3</c:v>
                </c:pt>
                <c:pt idx="800">
                  <c:v>2.7833404639625199E-3</c:v>
                </c:pt>
                <c:pt idx="801">
                  <c:v>1.0065101128403401E-8</c:v>
                </c:pt>
                <c:pt idx="802">
                  <c:v>3.4010703710250203E-8</c:v>
                </c:pt>
                <c:pt idx="803">
                  <c:v>1.84960033203703E-9</c:v>
                </c:pt>
                <c:pt idx="804">
                  <c:v>4.15738537919204E-8</c:v>
                </c:pt>
                <c:pt idx="805">
                  <c:v>5.1184759103799003E-7</c:v>
                </c:pt>
                <c:pt idx="806">
                  <c:v>2.5754931297156799E-7</c:v>
                </c:pt>
                <c:pt idx="807">
                  <c:v>3.1061085870356901E-7</c:v>
                </c:pt>
                <c:pt idx="808">
                  <c:v>5.8352570543123696E-3</c:v>
                </c:pt>
                <c:pt idx="809">
                  <c:v>3.1594596948124998E-9</c:v>
                </c:pt>
                <c:pt idx="810">
                  <c:v>1.0343804226817699E-7</c:v>
                </c:pt>
                <c:pt idx="811">
                  <c:v>5.4894895521585499E-7</c:v>
                </c:pt>
                <c:pt idx="812">
                  <c:v>8.2087853223470796E-7</c:v>
                </c:pt>
                <c:pt idx="813">
                  <c:v>5.7981187752901404E-7</c:v>
                </c:pt>
                <c:pt idx="814">
                  <c:v>2.0255918802646999E-3</c:v>
                </c:pt>
                <c:pt idx="815">
                  <c:v>7.6751835366036998E-8</c:v>
                </c:pt>
                <c:pt idx="816">
                  <c:v>2.78733506516125E-8</c:v>
                </c:pt>
                <c:pt idx="817">
                  <c:v>4.4550430757811201E-5</c:v>
                </c:pt>
                <c:pt idx="818">
                  <c:v>4.6183784061219699E-7</c:v>
                </c:pt>
                <c:pt idx="819">
                  <c:v>8.92194384400466E-8</c:v>
                </c:pt>
                <c:pt idx="820">
                  <c:v>1.7263159158572301E-3</c:v>
                </c:pt>
                <c:pt idx="821">
                  <c:v>3.68186313938189E-5</c:v>
                </c:pt>
                <c:pt idx="822">
                  <c:v>1.7020199271487699E-7</c:v>
                </c:pt>
                <c:pt idx="823">
                  <c:v>2.0711749884954101E-4</c:v>
                </c:pt>
                <c:pt idx="824">
                  <c:v>5.3602042443845303E-3</c:v>
                </c:pt>
                <c:pt idx="825">
                  <c:v>2.7179341380597602E-4</c:v>
                </c:pt>
                <c:pt idx="826">
                  <c:v>5.1102173791635497E-3</c:v>
                </c:pt>
                <c:pt idx="827">
                  <c:v>8.2759440827040497E-10</c:v>
                </c:pt>
                <c:pt idx="828">
                  <c:v>1.8246505512679201E-9</c:v>
                </c:pt>
                <c:pt idx="829">
                  <c:v>9.37226445158693E-8</c:v>
                </c:pt>
                <c:pt idx="830">
                  <c:v>2.9262744279779201E-8</c:v>
                </c:pt>
                <c:pt idx="831">
                  <c:v>1.6188079487712E-8</c:v>
                </c:pt>
                <c:pt idx="832">
                  <c:v>2.0699338770910601E-10</c:v>
                </c:pt>
                <c:pt idx="833">
                  <c:v>7.9064596435830305E-9</c:v>
                </c:pt>
                <c:pt idx="834">
                  <c:v>3.5413158559724599E-7</c:v>
                </c:pt>
                <c:pt idx="835">
                  <c:v>2.52903040028101E-6</c:v>
                </c:pt>
                <c:pt idx="836">
                  <c:v>1.71964865987987E-4</c:v>
                </c:pt>
                <c:pt idx="837">
                  <c:v>1.6292190467779701E-3</c:v>
                </c:pt>
                <c:pt idx="838">
                  <c:v>8.0956931604368303E-5</c:v>
                </c:pt>
                <c:pt idx="839">
                  <c:v>9.8265408252445296E-10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B3-4A45-8A80-0EFF5381A8D0}"/>
            </c:ext>
          </c:extLst>
        </c:ser>
        <c:ser>
          <c:idx val="3"/>
          <c:order val="3"/>
          <c:tx>
            <c:strRef>
              <c:f>'Weights for RiskA=2.4'!$E$1</c:f>
              <c:strCache>
                <c:ptCount val="1"/>
                <c:pt idx="0">
                  <c:v>Enrgy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RiskA=2.4'!$E$2:$E$841</c:f>
              <c:numCache>
                <c:formatCode>0.00</c:formatCode>
                <c:ptCount val="840"/>
                <c:pt idx="0">
                  <c:v>0.16721494136673601</c:v>
                </c:pt>
                <c:pt idx="1">
                  <c:v>0.10161945248815001</c:v>
                </c:pt>
                <c:pt idx="2">
                  <c:v>0.21137218733347299</c:v>
                </c:pt>
                <c:pt idx="3">
                  <c:v>0.30816030928235499</c:v>
                </c:pt>
                <c:pt idx="4">
                  <c:v>0.224376328180736</c:v>
                </c:pt>
                <c:pt idx="5">
                  <c:v>0.23426694161723099</c:v>
                </c:pt>
                <c:pt idx="6">
                  <c:v>0.25258881406817302</c:v>
                </c:pt>
                <c:pt idx="7">
                  <c:v>0.47807474737893402</c:v>
                </c:pt>
                <c:pt idx="8">
                  <c:v>0.231904869024296</c:v>
                </c:pt>
                <c:pt idx="9">
                  <c:v>0.20606412084609699</c:v>
                </c:pt>
                <c:pt idx="10">
                  <c:v>0.26163367593473003</c:v>
                </c:pt>
                <c:pt idx="11">
                  <c:v>0.19987916106693801</c:v>
                </c:pt>
                <c:pt idx="12">
                  <c:v>1.9922910528978699E-6</c:v>
                </c:pt>
                <c:pt idx="13">
                  <c:v>0.10222449319905599</c:v>
                </c:pt>
                <c:pt idx="14">
                  <c:v>0.109181822996084</c:v>
                </c:pt>
                <c:pt idx="15">
                  <c:v>0.116537667027323</c:v>
                </c:pt>
                <c:pt idx="16">
                  <c:v>7.2959063427277704E-2</c:v>
                </c:pt>
                <c:pt idx="17">
                  <c:v>0.17758872801716499</c:v>
                </c:pt>
                <c:pt idx="18">
                  <c:v>0.19271607414658401</c:v>
                </c:pt>
                <c:pt idx="19">
                  <c:v>0.26241982551679299</c:v>
                </c:pt>
                <c:pt idx="20">
                  <c:v>6.4315521725961902E-2</c:v>
                </c:pt>
                <c:pt idx="21">
                  <c:v>0.148765081715036</c:v>
                </c:pt>
                <c:pt idx="22">
                  <c:v>0.33402044668594799</c:v>
                </c:pt>
                <c:pt idx="23">
                  <c:v>0.25309362561741899</c:v>
                </c:pt>
                <c:pt idx="24">
                  <c:v>0.345267663236207</c:v>
                </c:pt>
                <c:pt idx="25">
                  <c:v>0.26615662158321601</c:v>
                </c:pt>
                <c:pt idx="26">
                  <c:v>8.9089855425344601E-9</c:v>
                </c:pt>
                <c:pt idx="27">
                  <c:v>0.24550248869989799</c:v>
                </c:pt>
                <c:pt idx="28">
                  <c:v>0.27783202105938598</c:v>
                </c:pt>
                <c:pt idx="29">
                  <c:v>0.106717763789105</c:v>
                </c:pt>
                <c:pt idx="30">
                  <c:v>2.3195214321236302E-6</c:v>
                </c:pt>
                <c:pt idx="31">
                  <c:v>0.139988824955323</c:v>
                </c:pt>
                <c:pt idx="32">
                  <c:v>0.13007344728998499</c:v>
                </c:pt>
                <c:pt idx="33">
                  <c:v>6.8945188388307502E-7</c:v>
                </c:pt>
                <c:pt idx="34">
                  <c:v>0.13085530483942501</c:v>
                </c:pt>
                <c:pt idx="35">
                  <c:v>6.2860405132220798E-2</c:v>
                </c:pt>
                <c:pt idx="36">
                  <c:v>1.7025001017550899E-8</c:v>
                </c:pt>
                <c:pt idx="37">
                  <c:v>3.2701404735502002E-7</c:v>
                </c:pt>
                <c:pt idx="38">
                  <c:v>5.6858600266073998E-2</c:v>
                </c:pt>
                <c:pt idx="39">
                  <c:v>8.0879246805942204E-2</c:v>
                </c:pt>
                <c:pt idx="40">
                  <c:v>1.13109920689832E-2</c:v>
                </c:pt>
                <c:pt idx="41">
                  <c:v>5.0461076920590799E-2</c:v>
                </c:pt>
                <c:pt idx="42">
                  <c:v>3.7675377720416299E-2</c:v>
                </c:pt>
                <c:pt idx="43">
                  <c:v>5.1613643114882101E-4</c:v>
                </c:pt>
                <c:pt idx="44">
                  <c:v>0.183712851770403</c:v>
                </c:pt>
                <c:pt idx="45">
                  <c:v>7.45921119394555E-3</c:v>
                </c:pt>
                <c:pt idx="46">
                  <c:v>9.22567558922507E-2</c:v>
                </c:pt>
                <c:pt idx="47">
                  <c:v>0.12664024040879801</c:v>
                </c:pt>
                <c:pt idx="48">
                  <c:v>0.13882280248492199</c:v>
                </c:pt>
                <c:pt idx="49">
                  <c:v>1.5442055163966699E-7</c:v>
                </c:pt>
                <c:pt idx="50">
                  <c:v>0.111747793186093</c:v>
                </c:pt>
                <c:pt idx="51">
                  <c:v>0.35106442019546802</c:v>
                </c:pt>
                <c:pt idx="52">
                  <c:v>0.23648782468117999</c:v>
                </c:pt>
                <c:pt idx="53">
                  <c:v>0.18935743437751901</c:v>
                </c:pt>
                <c:pt idx="54">
                  <c:v>0.22562309665879801</c:v>
                </c:pt>
                <c:pt idx="55">
                  <c:v>0.45356929046275402</c:v>
                </c:pt>
                <c:pt idx="56">
                  <c:v>0.258057628370151</c:v>
                </c:pt>
                <c:pt idx="57">
                  <c:v>0.16282897813195699</c:v>
                </c:pt>
                <c:pt idx="58">
                  <c:v>0.26313839875748701</c:v>
                </c:pt>
                <c:pt idx="59">
                  <c:v>0.34034940790805401</c:v>
                </c:pt>
                <c:pt idx="60">
                  <c:v>0.23951712536200401</c:v>
                </c:pt>
                <c:pt idx="61">
                  <c:v>0.17127745908696601</c:v>
                </c:pt>
                <c:pt idx="62">
                  <c:v>0.44871814828329998</c:v>
                </c:pt>
                <c:pt idx="63">
                  <c:v>0.30081733977495001</c:v>
                </c:pt>
                <c:pt idx="64">
                  <c:v>0.22364082933936499</c:v>
                </c:pt>
                <c:pt idx="65">
                  <c:v>0.156316807121375</c:v>
                </c:pt>
                <c:pt idx="66">
                  <c:v>0.22216034259921499</c:v>
                </c:pt>
                <c:pt idx="67">
                  <c:v>0.35840222670814897</c:v>
                </c:pt>
                <c:pt idx="68">
                  <c:v>8.6147308261993294E-2</c:v>
                </c:pt>
                <c:pt idx="69">
                  <c:v>3.2682254376370901E-2</c:v>
                </c:pt>
                <c:pt idx="70">
                  <c:v>0.240701844093483</c:v>
                </c:pt>
                <c:pt idx="71">
                  <c:v>2.6610316871477298E-2</c:v>
                </c:pt>
                <c:pt idx="72">
                  <c:v>0.10986983246866</c:v>
                </c:pt>
                <c:pt idx="73">
                  <c:v>0.24054930031454</c:v>
                </c:pt>
                <c:pt idx="74">
                  <c:v>0.24414968476325</c:v>
                </c:pt>
                <c:pt idx="75">
                  <c:v>0.18881120059238701</c:v>
                </c:pt>
                <c:pt idx="76">
                  <c:v>0.214256061933389</c:v>
                </c:pt>
                <c:pt idx="77">
                  <c:v>0.13878834231138801</c:v>
                </c:pt>
                <c:pt idx="78">
                  <c:v>0.165859467564415</c:v>
                </c:pt>
                <c:pt idx="79">
                  <c:v>0.13210487831919601</c:v>
                </c:pt>
                <c:pt idx="80">
                  <c:v>0.23601009544422699</c:v>
                </c:pt>
                <c:pt idx="81">
                  <c:v>0.21266039744396101</c:v>
                </c:pt>
                <c:pt idx="82">
                  <c:v>0.21710824585283101</c:v>
                </c:pt>
                <c:pt idx="83">
                  <c:v>0.134235087421153</c:v>
                </c:pt>
                <c:pt idx="84">
                  <c:v>0.25659630949789802</c:v>
                </c:pt>
                <c:pt idx="85">
                  <c:v>0.15060679792267001</c:v>
                </c:pt>
                <c:pt idx="86">
                  <c:v>2.36569978971659E-2</c:v>
                </c:pt>
                <c:pt idx="87">
                  <c:v>0.250728574547599</c:v>
                </c:pt>
                <c:pt idx="88">
                  <c:v>4.7593479683062404E-6</c:v>
                </c:pt>
                <c:pt idx="89">
                  <c:v>0.255323493405894</c:v>
                </c:pt>
                <c:pt idx="90">
                  <c:v>0.14077695016359101</c:v>
                </c:pt>
                <c:pt idx="91">
                  <c:v>1.0776552343830401E-9</c:v>
                </c:pt>
                <c:pt idx="92">
                  <c:v>6.2917776010626397E-2</c:v>
                </c:pt>
                <c:pt idx="93">
                  <c:v>1.3764034746568399E-7</c:v>
                </c:pt>
                <c:pt idx="94">
                  <c:v>4.5440771926696699E-6</c:v>
                </c:pt>
                <c:pt idx="95">
                  <c:v>0.14142377158755801</c:v>
                </c:pt>
                <c:pt idx="96">
                  <c:v>0.112962978982892</c:v>
                </c:pt>
                <c:pt idx="97">
                  <c:v>1.0561882538331E-8</c:v>
                </c:pt>
                <c:pt idx="98">
                  <c:v>3.50616617296809E-2</c:v>
                </c:pt>
                <c:pt idx="99">
                  <c:v>2.3887701756986202E-7</c:v>
                </c:pt>
                <c:pt idx="100">
                  <c:v>4.5744744508750801E-4</c:v>
                </c:pt>
                <c:pt idx="101">
                  <c:v>1.2753723234740999E-5</c:v>
                </c:pt>
                <c:pt idx="102">
                  <c:v>0.14835638765079501</c:v>
                </c:pt>
                <c:pt idx="103">
                  <c:v>0.24930301401753199</c:v>
                </c:pt>
                <c:pt idx="104">
                  <c:v>7.7407046271503105E-2</c:v>
                </c:pt>
                <c:pt idx="105">
                  <c:v>0.43646688319726101</c:v>
                </c:pt>
                <c:pt idx="106">
                  <c:v>0.18081070972408</c:v>
                </c:pt>
                <c:pt idx="107">
                  <c:v>0.55409963580661103</c:v>
                </c:pt>
                <c:pt idx="108">
                  <c:v>0.27303133237758698</c:v>
                </c:pt>
                <c:pt idx="109">
                  <c:v>0.407945586999649</c:v>
                </c:pt>
                <c:pt idx="110">
                  <c:v>0.39285794917662098</c:v>
                </c:pt>
                <c:pt idx="111">
                  <c:v>0.202203181140059</c:v>
                </c:pt>
                <c:pt idx="112">
                  <c:v>0.381244440427917</c:v>
                </c:pt>
                <c:pt idx="113">
                  <c:v>0.404894704610467</c:v>
                </c:pt>
                <c:pt idx="114">
                  <c:v>0.37638049652581401</c:v>
                </c:pt>
                <c:pt idx="115">
                  <c:v>0.29191027523958502</c:v>
                </c:pt>
                <c:pt idx="116">
                  <c:v>0.14415510754185701</c:v>
                </c:pt>
                <c:pt idx="117">
                  <c:v>0.201580198497084</c:v>
                </c:pt>
                <c:pt idx="118">
                  <c:v>0.30948159273703901</c:v>
                </c:pt>
                <c:pt idx="119">
                  <c:v>0.33895581481873199</c:v>
                </c:pt>
                <c:pt idx="120">
                  <c:v>2.7098515767142201E-2</c:v>
                </c:pt>
                <c:pt idx="121">
                  <c:v>0.20413120084185099</c:v>
                </c:pt>
                <c:pt idx="122">
                  <c:v>0.202880171621629</c:v>
                </c:pt>
                <c:pt idx="123">
                  <c:v>0.426863602249832</c:v>
                </c:pt>
                <c:pt idx="124">
                  <c:v>0.33762836316836098</c:v>
                </c:pt>
                <c:pt idx="125">
                  <c:v>0.40332788693583399</c:v>
                </c:pt>
                <c:pt idx="126">
                  <c:v>0.28775003521091302</c:v>
                </c:pt>
                <c:pt idx="127">
                  <c:v>0.42587259965860003</c:v>
                </c:pt>
                <c:pt idx="128">
                  <c:v>0.30126968667818299</c:v>
                </c:pt>
                <c:pt idx="129">
                  <c:v>2.57327071959975E-2</c:v>
                </c:pt>
                <c:pt idx="130">
                  <c:v>3.3407268154806299E-7</c:v>
                </c:pt>
                <c:pt idx="131">
                  <c:v>8.2523127560880094E-2</c:v>
                </c:pt>
                <c:pt idx="132">
                  <c:v>0.38378773777885</c:v>
                </c:pt>
                <c:pt idx="133">
                  <c:v>0.25785713736131699</c:v>
                </c:pt>
                <c:pt idx="134">
                  <c:v>0.28910014126026001</c:v>
                </c:pt>
                <c:pt idx="135">
                  <c:v>0.28644307150415299</c:v>
                </c:pt>
                <c:pt idx="136">
                  <c:v>0.312535951236111</c:v>
                </c:pt>
                <c:pt idx="137">
                  <c:v>0.179011052938124</c:v>
                </c:pt>
                <c:pt idx="138">
                  <c:v>0.35635611275740098</c:v>
                </c:pt>
                <c:pt idx="139">
                  <c:v>0.24399802916493399</c:v>
                </c:pt>
                <c:pt idx="140">
                  <c:v>0.130768426275091</c:v>
                </c:pt>
                <c:pt idx="141">
                  <c:v>0.178691873288508</c:v>
                </c:pt>
                <c:pt idx="142">
                  <c:v>0.140337423358561</c:v>
                </c:pt>
                <c:pt idx="143">
                  <c:v>9.1211573223879003E-2</c:v>
                </c:pt>
                <c:pt idx="144">
                  <c:v>7.4851474389431997E-3</c:v>
                </c:pt>
                <c:pt idx="145">
                  <c:v>0.124801462939324</c:v>
                </c:pt>
                <c:pt idx="146">
                  <c:v>1.35448511408918E-7</c:v>
                </c:pt>
                <c:pt idx="147">
                  <c:v>8.3750267305812698E-2</c:v>
                </c:pt>
                <c:pt idx="148">
                  <c:v>2.20322751773198E-8</c:v>
                </c:pt>
                <c:pt idx="149">
                  <c:v>1.07456593683294E-5</c:v>
                </c:pt>
                <c:pt idx="150">
                  <c:v>6.7024633915869103E-2</c:v>
                </c:pt>
                <c:pt idx="151">
                  <c:v>2.2344678147393601E-2</c:v>
                </c:pt>
                <c:pt idx="152">
                  <c:v>7.3332008336442003E-2</c:v>
                </c:pt>
                <c:pt idx="153">
                  <c:v>0.105093601208281</c:v>
                </c:pt>
                <c:pt idx="154">
                  <c:v>9.9256131694767505E-2</c:v>
                </c:pt>
                <c:pt idx="155">
                  <c:v>3.8651459563554702E-2</c:v>
                </c:pt>
                <c:pt idx="156">
                  <c:v>0.134899460769208</c:v>
                </c:pt>
                <c:pt idx="157">
                  <c:v>0.28191159364148599</c:v>
                </c:pt>
                <c:pt idx="158">
                  <c:v>1.1150281260816299E-7</c:v>
                </c:pt>
                <c:pt idx="159">
                  <c:v>0.138351367994342</c:v>
                </c:pt>
                <c:pt idx="160">
                  <c:v>2.80424162587197E-5</c:v>
                </c:pt>
                <c:pt idx="161">
                  <c:v>5.3992217122013103E-2</c:v>
                </c:pt>
                <c:pt idx="162">
                  <c:v>2.08366193580669E-8</c:v>
                </c:pt>
                <c:pt idx="163">
                  <c:v>0.13842643235855401</c:v>
                </c:pt>
                <c:pt idx="164">
                  <c:v>9.6636907436366604E-2</c:v>
                </c:pt>
                <c:pt idx="165">
                  <c:v>0.40700806613235602</c:v>
                </c:pt>
                <c:pt idx="166">
                  <c:v>0.19419307546192099</c:v>
                </c:pt>
                <c:pt idx="167">
                  <c:v>0.32149290272317699</c:v>
                </c:pt>
                <c:pt idx="168">
                  <c:v>0.402988485769674</c:v>
                </c:pt>
                <c:pt idx="169">
                  <c:v>0.33798619925061901</c:v>
                </c:pt>
                <c:pt idx="170">
                  <c:v>0.184001288715893</c:v>
                </c:pt>
                <c:pt idx="171">
                  <c:v>0.440403237191696</c:v>
                </c:pt>
                <c:pt idx="172">
                  <c:v>0.27873723032460301</c:v>
                </c:pt>
                <c:pt idx="173">
                  <c:v>0.45291199076523803</c:v>
                </c:pt>
                <c:pt idx="174">
                  <c:v>0.461632229701812</c:v>
                </c:pt>
                <c:pt idx="175">
                  <c:v>0.32532777237967397</c:v>
                </c:pt>
                <c:pt idx="176">
                  <c:v>0.37485940890467601</c:v>
                </c:pt>
                <c:pt idx="177">
                  <c:v>0.31071978456426003</c:v>
                </c:pt>
                <c:pt idx="178">
                  <c:v>0.280963293877868</c:v>
                </c:pt>
                <c:pt idx="179">
                  <c:v>0.17971135696778001</c:v>
                </c:pt>
                <c:pt idx="180">
                  <c:v>0.42636284564065302</c:v>
                </c:pt>
                <c:pt idx="181">
                  <c:v>0.45270148846175001</c:v>
                </c:pt>
                <c:pt idx="182">
                  <c:v>0.41845434766020301</c:v>
                </c:pt>
                <c:pt idx="183">
                  <c:v>0.48924673031079402</c:v>
                </c:pt>
                <c:pt idx="184">
                  <c:v>0.43770451248665099</c:v>
                </c:pt>
                <c:pt idx="185">
                  <c:v>0.37161384107490403</c:v>
                </c:pt>
                <c:pt idx="186">
                  <c:v>0.422647784042745</c:v>
                </c:pt>
                <c:pt idx="187">
                  <c:v>0.27422491248196001</c:v>
                </c:pt>
                <c:pt idx="188">
                  <c:v>0.20956685240422099</c:v>
                </c:pt>
                <c:pt idx="189">
                  <c:v>0.34841001357019902</c:v>
                </c:pt>
                <c:pt idx="190">
                  <c:v>0.311885730633014</c:v>
                </c:pt>
                <c:pt idx="191">
                  <c:v>0.34886622304819698</c:v>
                </c:pt>
                <c:pt idx="192">
                  <c:v>0.53433672523333497</c:v>
                </c:pt>
                <c:pt idx="193">
                  <c:v>0.54958893168772804</c:v>
                </c:pt>
                <c:pt idx="194">
                  <c:v>0.28177563457606902</c:v>
                </c:pt>
                <c:pt idx="195">
                  <c:v>0.15132911834703799</c:v>
                </c:pt>
                <c:pt idx="196">
                  <c:v>0.31693461048703597</c:v>
                </c:pt>
                <c:pt idx="197">
                  <c:v>0.50133748280951895</c:v>
                </c:pt>
                <c:pt idx="198">
                  <c:v>0.40308916942703099</c:v>
                </c:pt>
                <c:pt idx="199">
                  <c:v>3.8388549614679801E-7</c:v>
                </c:pt>
                <c:pt idx="200">
                  <c:v>0.20053103545193901</c:v>
                </c:pt>
                <c:pt idx="201">
                  <c:v>0.22515810177942699</c:v>
                </c:pt>
                <c:pt idx="202">
                  <c:v>1.9765237903742599E-7</c:v>
                </c:pt>
                <c:pt idx="203">
                  <c:v>6.0858128716099796E-7</c:v>
                </c:pt>
                <c:pt idx="204">
                  <c:v>4.5067503787554101E-7</c:v>
                </c:pt>
                <c:pt idx="205">
                  <c:v>0.205883951476106</c:v>
                </c:pt>
                <c:pt idx="206">
                  <c:v>2.1790793768474301E-8</c:v>
                </c:pt>
                <c:pt idx="207">
                  <c:v>2.3676297509863699E-7</c:v>
                </c:pt>
                <c:pt idx="208">
                  <c:v>0.15978621030861501</c:v>
                </c:pt>
                <c:pt idx="209">
                  <c:v>1.3537939902964301E-7</c:v>
                </c:pt>
                <c:pt idx="210">
                  <c:v>0.30446641649707501</c:v>
                </c:pt>
                <c:pt idx="211">
                  <c:v>1.45053445997314E-8</c:v>
                </c:pt>
                <c:pt idx="212">
                  <c:v>3.0928208269968201E-9</c:v>
                </c:pt>
                <c:pt idx="213">
                  <c:v>4.5556558474507299E-3</c:v>
                </c:pt>
                <c:pt idx="214">
                  <c:v>1.2993119531538399E-2</c:v>
                </c:pt>
                <c:pt idx="215">
                  <c:v>9.0674499323545799E-7</c:v>
                </c:pt>
                <c:pt idx="216">
                  <c:v>0.112187841342334</c:v>
                </c:pt>
                <c:pt idx="217">
                  <c:v>5.9622675877211803E-2</c:v>
                </c:pt>
                <c:pt idx="218">
                  <c:v>8.2964556481557295E-8</c:v>
                </c:pt>
                <c:pt idx="219">
                  <c:v>5.9714110745663601E-2</c:v>
                </c:pt>
                <c:pt idx="220">
                  <c:v>5.1772485822929301E-2</c:v>
                </c:pt>
                <c:pt idx="221">
                  <c:v>9.1528771544300003E-2</c:v>
                </c:pt>
                <c:pt idx="222">
                  <c:v>7.9082942874146798E-8</c:v>
                </c:pt>
                <c:pt idx="223">
                  <c:v>5.38548231662684E-8</c:v>
                </c:pt>
                <c:pt idx="224">
                  <c:v>3.2417689464437499E-5</c:v>
                </c:pt>
                <c:pt idx="225">
                  <c:v>2.75042916079653E-2</c:v>
                </c:pt>
                <c:pt idx="226">
                  <c:v>1.68761987945387E-9</c:v>
                </c:pt>
                <c:pt idx="227">
                  <c:v>0.25471715780507198</c:v>
                </c:pt>
                <c:pt idx="228">
                  <c:v>0.10574742310123</c:v>
                </c:pt>
                <c:pt idx="229">
                  <c:v>2.11255273085999E-7</c:v>
                </c:pt>
                <c:pt idx="230">
                  <c:v>2.06029789113317E-8</c:v>
                </c:pt>
                <c:pt idx="231">
                  <c:v>1.4130586635147899E-6</c:v>
                </c:pt>
                <c:pt idx="232">
                  <c:v>3.1300422304358797E-7</c:v>
                </c:pt>
                <c:pt idx="233">
                  <c:v>1.8054852063541401E-6</c:v>
                </c:pt>
                <c:pt idx="234">
                  <c:v>0.18680803260768</c:v>
                </c:pt>
                <c:pt idx="235">
                  <c:v>0.13185722190504801</c:v>
                </c:pt>
                <c:pt idx="236">
                  <c:v>1.61151530911372E-8</c:v>
                </c:pt>
                <c:pt idx="237">
                  <c:v>2.7994858214264E-2</c:v>
                </c:pt>
                <c:pt idx="238">
                  <c:v>0.16035478701681699</c:v>
                </c:pt>
                <c:pt idx="239">
                  <c:v>7.5327044505796503E-3</c:v>
                </c:pt>
                <c:pt idx="240">
                  <c:v>5.15181945164421E-9</c:v>
                </c:pt>
                <c:pt idx="241">
                  <c:v>0.44264506180569302</c:v>
                </c:pt>
                <c:pt idx="242">
                  <c:v>0.17211121166813101</c:v>
                </c:pt>
                <c:pt idx="243">
                  <c:v>1.6879666463767601E-8</c:v>
                </c:pt>
                <c:pt idx="244">
                  <c:v>0.62906637894099704</c:v>
                </c:pt>
                <c:pt idx="245">
                  <c:v>9.0873061806684898E-7</c:v>
                </c:pt>
                <c:pt idx="246">
                  <c:v>9.0843619638633097E-9</c:v>
                </c:pt>
                <c:pt idx="247">
                  <c:v>4.96809582728754E-2</c:v>
                </c:pt>
                <c:pt idx="248">
                  <c:v>7.0894471095688002E-8</c:v>
                </c:pt>
                <c:pt idx="249">
                  <c:v>5.3438792797933902E-7</c:v>
                </c:pt>
                <c:pt idx="250">
                  <c:v>0.20327830763681301</c:v>
                </c:pt>
                <c:pt idx="251">
                  <c:v>3.55953114809336E-8</c:v>
                </c:pt>
                <c:pt idx="252">
                  <c:v>0.13469553243378399</c:v>
                </c:pt>
                <c:pt idx="253">
                  <c:v>1.6976711999516901E-8</c:v>
                </c:pt>
                <c:pt idx="254">
                  <c:v>2.1324782900745001E-8</c:v>
                </c:pt>
                <c:pt idx="255">
                  <c:v>3.1815314715371502E-9</c:v>
                </c:pt>
                <c:pt idx="256">
                  <c:v>0.16944990506285801</c:v>
                </c:pt>
                <c:pt idx="257">
                  <c:v>3.9410865867128703E-9</c:v>
                </c:pt>
                <c:pt idx="258">
                  <c:v>0.107478441546009</c:v>
                </c:pt>
                <c:pt idx="259">
                  <c:v>1.5227892500956201E-8</c:v>
                </c:pt>
                <c:pt idx="260">
                  <c:v>0.413407334580838</c:v>
                </c:pt>
                <c:pt idx="261">
                  <c:v>1.8659650011364301E-8</c:v>
                </c:pt>
                <c:pt idx="262">
                  <c:v>0.173577116148318</c:v>
                </c:pt>
                <c:pt idx="263">
                  <c:v>1.3084149822815601E-9</c:v>
                </c:pt>
                <c:pt idx="264">
                  <c:v>5.5234464629002398E-8</c:v>
                </c:pt>
                <c:pt idx="265">
                  <c:v>1.23491487741028E-8</c:v>
                </c:pt>
                <c:pt idx="266">
                  <c:v>5.7163995804429205E-10</c:v>
                </c:pt>
                <c:pt idx="267">
                  <c:v>8.4609345006294607E-9</c:v>
                </c:pt>
                <c:pt idx="268">
                  <c:v>1.8133919321179402E-8</c:v>
                </c:pt>
                <c:pt idx="269">
                  <c:v>7.5399743753673695E-7</c:v>
                </c:pt>
                <c:pt idx="270">
                  <c:v>1.48508839225431E-8</c:v>
                </c:pt>
                <c:pt idx="271">
                  <c:v>1.36443993591739E-6</c:v>
                </c:pt>
                <c:pt idx="272">
                  <c:v>4.16774933726194E-8</c:v>
                </c:pt>
                <c:pt idx="273">
                  <c:v>1.8710053842166401E-3</c:v>
                </c:pt>
                <c:pt idx="274">
                  <c:v>0.61736648241210601</c:v>
                </c:pt>
                <c:pt idx="275">
                  <c:v>0.184156473932958</c:v>
                </c:pt>
                <c:pt idx="276">
                  <c:v>0.117119386505791</c:v>
                </c:pt>
                <c:pt idx="277">
                  <c:v>0.52393021713614296</c:v>
                </c:pt>
                <c:pt idx="278">
                  <c:v>4.3125136828826502E-2</c:v>
                </c:pt>
                <c:pt idx="279">
                  <c:v>1.6189439214629101E-8</c:v>
                </c:pt>
                <c:pt idx="280">
                  <c:v>7.6943511976047693E-2</c:v>
                </c:pt>
                <c:pt idx="281">
                  <c:v>0.47780817296188899</c:v>
                </c:pt>
                <c:pt idx="282">
                  <c:v>2.8261422293014501E-8</c:v>
                </c:pt>
                <c:pt idx="283">
                  <c:v>0.49254224823757398</c:v>
                </c:pt>
                <c:pt idx="284">
                  <c:v>7.4130033461598702E-2</c:v>
                </c:pt>
                <c:pt idx="285">
                  <c:v>0.34698596837728102</c:v>
                </c:pt>
                <c:pt idx="286">
                  <c:v>0.537593497701923</c:v>
                </c:pt>
                <c:pt idx="287">
                  <c:v>0.39400790845731898</c:v>
                </c:pt>
                <c:pt idx="288">
                  <c:v>0.54329216204058695</c:v>
                </c:pt>
                <c:pt idx="289">
                  <c:v>0.17488337857136799</c:v>
                </c:pt>
                <c:pt idx="290">
                  <c:v>7.6839475088015303E-7</c:v>
                </c:pt>
                <c:pt idx="291">
                  <c:v>1.3045879634840099E-6</c:v>
                </c:pt>
                <c:pt idx="292">
                  <c:v>4.3440398520147301E-8</c:v>
                </c:pt>
                <c:pt idx="293">
                  <c:v>1.2823430377151901E-9</c:v>
                </c:pt>
                <c:pt idx="294">
                  <c:v>2.2185829228827099E-7</c:v>
                </c:pt>
                <c:pt idx="295">
                  <c:v>0.114034660967806</c:v>
                </c:pt>
                <c:pt idx="296">
                  <c:v>5.5612424349645101E-8</c:v>
                </c:pt>
                <c:pt idx="297">
                  <c:v>4.4202667965612599E-10</c:v>
                </c:pt>
                <c:pt idx="298">
                  <c:v>4.72970647137068E-9</c:v>
                </c:pt>
                <c:pt idx="299">
                  <c:v>4.4405022176356703E-7</c:v>
                </c:pt>
                <c:pt idx="300">
                  <c:v>2.6044786124248699E-8</c:v>
                </c:pt>
                <c:pt idx="301">
                  <c:v>1.2365313446222401E-6</c:v>
                </c:pt>
                <c:pt idx="302">
                  <c:v>2.1091099014412001E-2</c:v>
                </c:pt>
                <c:pt idx="303">
                  <c:v>0.26857922686694102</c:v>
                </c:pt>
                <c:pt idx="304">
                  <c:v>1.27484967585137E-9</c:v>
                </c:pt>
                <c:pt idx="305">
                  <c:v>4.5675552961998699E-9</c:v>
                </c:pt>
                <c:pt idx="306">
                  <c:v>3.8095074552096302E-8</c:v>
                </c:pt>
                <c:pt idx="307">
                  <c:v>3.9383256381009199E-9</c:v>
                </c:pt>
                <c:pt idx="308">
                  <c:v>1.83340387512399E-8</c:v>
                </c:pt>
                <c:pt idx="309">
                  <c:v>7.8026957551801404E-7</c:v>
                </c:pt>
                <c:pt idx="310">
                  <c:v>7.5810778877467598E-7</c:v>
                </c:pt>
                <c:pt idx="311">
                  <c:v>1.6917751899149601E-7</c:v>
                </c:pt>
                <c:pt idx="312">
                  <c:v>0.28001255873007702</c:v>
                </c:pt>
                <c:pt idx="313">
                  <c:v>0.19597413179918799</c:v>
                </c:pt>
                <c:pt idx="314">
                  <c:v>0.32062262271562098</c:v>
                </c:pt>
                <c:pt idx="315">
                  <c:v>1.41261403859386E-8</c:v>
                </c:pt>
                <c:pt idx="316">
                  <c:v>1.58168697269808E-9</c:v>
                </c:pt>
                <c:pt idx="317">
                  <c:v>1.3878216345984901E-7</c:v>
                </c:pt>
                <c:pt idx="318">
                  <c:v>0.37549892187413098</c:v>
                </c:pt>
                <c:pt idx="319">
                  <c:v>0.297096506661994</c:v>
                </c:pt>
                <c:pt idx="320">
                  <c:v>0.361009363437994</c:v>
                </c:pt>
                <c:pt idx="321">
                  <c:v>0.12624249954373101</c:v>
                </c:pt>
                <c:pt idx="322">
                  <c:v>0.32952641599551602</c:v>
                </c:pt>
                <c:pt idx="323">
                  <c:v>0.22094820870750601</c:v>
                </c:pt>
                <c:pt idx="324">
                  <c:v>9.3928064778619397E-2</c:v>
                </c:pt>
                <c:pt idx="325">
                  <c:v>0.285757677867992</c:v>
                </c:pt>
                <c:pt idx="326">
                  <c:v>5.1270427398131097E-8</c:v>
                </c:pt>
                <c:pt idx="327">
                  <c:v>0.46092314519801297</c:v>
                </c:pt>
                <c:pt idx="328">
                  <c:v>0.28430592864564702</c:v>
                </c:pt>
                <c:pt idx="329">
                  <c:v>0.130604038122177</c:v>
                </c:pt>
                <c:pt idx="330">
                  <c:v>0.109838766233481</c:v>
                </c:pt>
                <c:pt idx="331">
                  <c:v>0.282971287431598</c:v>
                </c:pt>
                <c:pt idx="332">
                  <c:v>0.324360693999167</c:v>
                </c:pt>
                <c:pt idx="333">
                  <c:v>0.18470348470919001</c:v>
                </c:pt>
                <c:pt idx="334">
                  <c:v>1.15746965362191E-9</c:v>
                </c:pt>
                <c:pt idx="335">
                  <c:v>0.35702144625526699</c:v>
                </c:pt>
                <c:pt idx="336">
                  <c:v>0.31950913576294898</c:v>
                </c:pt>
                <c:pt idx="337">
                  <c:v>0.30174524987133999</c:v>
                </c:pt>
                <c:pt idx="338">
                  <c:v>0.27149399798664098</c:v>
                </c:pt>
                <c:pt idx="339">
                  <c:v>2.1330861820410099E-7</c:v>
                </c:pt>
                <c:pt idx="340">
                  <c:v>1.04724702040734E-8</c:v>
                </c:pt>
                <c:pt idx="341">
                  <c:v>3.8352840999336103E-8</c:v>
                </c:pt>
                <c:pt idx="342">
                  <c:v>3.3258002761535198E-9</c:v>
                </c:pt>
                <c:pt idx="343">
                  <c:v>5.9490599685400301E-9</c:v>
                </c:pt>
                <c:pt idx="344">
                  <c:v>1.67565201672907E-7</c:v>
                </c:pt>
                <c:pt idx="345">
                  <c:v>1.7404391257979799E-7</c:v>
                </c:pt>
                <c:pt idx="346">
                  <c:v>1.3037435883054799E-8</c:v>
                </c:pt>
                <c:pt idx="347">
                  <c:v>7.3235978446040199E-8</c:v>
                </c:pt>
                <c:pt idx="348">
                  <c:v>0.20325663673141001</c:v>
                </c:pt>
                <c:pt idx="349">
                  <c:v>6.4494099846448397E-2</c:v>
                </c:pt>
                <c:pt idx="350">
                  <c:v>1.7204651341665699E-5</c:v>
                </c:pt>
                <c:pt idx="351">
                  <c:v>5.41505048476272E-2</c:v>
                </c:pt>
                <c:pt idx="352">
                  <c:v>0.147196517265028</c:v>
                </c:pt>
                <c:pt idx="353">
                  <c:v>1.1441086101711799E-10</c:v>
                </c:pt>
                <c:pt idx="354">
                  <c:v>1.9536605341404001E-7</c:v>
                </c:pt>
                <c:pt idx="355">
                  <c:v>9.0625010542125103E-9</c:v>
                </c:pt>
                <c:pt idx="356">
                  <c:v>2.9874937982729901E-10</c:v>
                </c:pt>
                <c:pt idx="357">
                  <c:v>1.35729875415795E-2</c:v>
                </c:pt>
                <c:pt idx="358">
                  <c:v>1.59134716868666E-8</c:v>
                </c:pt>
                <c:pt idx="359">
                  <c:v>5.4979515107105803E-9</c:v>
                </c:pt>
                <c:pt idx="360">
                  <c:v>0.32317172581878301</c:v>
                </c:pt>
                <c:pt idx="361">
                  <c:v>5.3176188384784599E-2</c:v>
                </c:pt>
                <c:pt idx="362">
                  <c:v>0.12504169355954001</c:v>
                </c:pt>
                <c:pt idx="363">
                  <c:v>4.8807158200251898E-5</c:v>
                </c:pt>
                <c:pt idx="364">
                  <c:v>1.57037329093484E-8</c:v>
                </c:pt>
                <c:pt idx="365">
                  <c:v>4.6266827069766204E-9</c:v>
                </c:pt>
                <c:pt idx="366">
                  <c:v>0.58795760778468698</c:v>
                </c:pt>
                <c:pt idx="367">
                  <c:v>6.3089315729283598E-9</c:v>
                </c:pt>
                <c:pt idx="368">
                  <c:v>4.8666752506659701E-2</c:v>
                </c:pt>
                <c:pt idx="369">
                  <c:v>0.46058915182792898</c:v>
                </c:pt>
                <c:pt idx="370">
                  <c:v>2.4162421360777401E-2</c:v>
                </c:pt>
                <c:pt idx="371">
                  <c:v>0.25619362959070202</c:v>
                </c:pt>
                <c:pt idx="372">
                  <c:v>0.40833078750053498</c:v>
                </c:pt>
                <c:pt idx="373">
                  <c:v>2.66947726323412E-7</c:v>
                </c:pt>
                <c:pt idx="374">
                  <c:v>7.6084074275170202E-9</c:v>
                </c:pt>
                <c:pt idx="375">
                  <c:v>1.2026005128196701E-8</c:v>
                </c:pt>
                <c:pt idx="376">
                  <c:v>2.3027136641875599E-10</c:v>
                </c:pt>
                <c:pt idx="377">
                  <c:v>0.42858512737895399</c:v>
                </c:pt>
                <c:pt idx="378">
                  <c:v>1.75481250409705E-8</c:v>
                </c:pt>
                <c:pt idx="379">
                  <c:v>1.1216973896404901E-9</c:v>
                </c:pt>
                <c:pt idx="380">
                  <c:v>2.07639359350321E-7</c:v>
                </c:pt>
                <c:pt idx="381">
                  <c:v>1.4883724091645301E-7</c:v>
                </c:pt>
                <c:pt idx="382">
                  <c:v>1.99748360352056E-6</c:v>
                </c:pt>
                <c:pt idx="383">
                  <c:v>2.35656366675596E-8</c:v>
                </c:pt>
                <c:pt idx="384">
                  <c:v>1.0473387454151399E-6</c:v>
                </c:pt>
                <c:pt idx="385">
                  <c:v>5.4121770328447004E-6</c:v>
                </c:pt>
                <c:pt idx="386">
                  <c:v>3.95921177548662E-2</c:v>
                </c:pt>
                <c:pt idx="387">
                  <c:v>5.1696738807572101E-9</c:v>
                </c:pt>
                <c:pt idx="388">
                  <c:v>1.78881261278706E-8</c:v>
                </c:pt>
                <c:pt idx="389">
                  <c:v>1.0231502136503201E-6</c:v>
                </c:pt>
                <c:pt idx="390">
                  <c:v>1.6882144981578799E-8</c:v>
                </c:pt>
                <c:pt idx="391">
                  <c:v>3.7547108799399299E-7</c:v>
                </c:pt>
                <c:pt idx="392">
                  <c:v>2.4320486161954802E-7</c:v>
                </c:pt>
                <c:pt idx="393">
                  <c:v>7.7154236393431994E-8</c:v>
                </c:pt>
                <c:pt idx="394">
                  <c:v>3.5500042365144098E-8</c:v>
                </c:pt>
                <c:pt idx="395">
                  <c:v>4.9523320067967502E-2</c:v>
                </c:pt>
                <c:pt idx="396">
                  <c:v>3.4856085763701001E-8</c:v>
                </c:pt>
                <c:pt idx="397">
                  <c:v>2.3555869300859E-7</c:v>
                </c:pt>
                <c:pt idx="398">
                  <c:v>2.1473306039479201E-8</c:v>
                </c:pt>
                <c:pt idx="399">
                  <c:v>0.273709603008717</c:v>
                </c:pt>
                <c:pt idx="400">
                  <c:v>1.56458668189101E-7</c:v>
                </c:pt>
                <c:pt idx="401">
                  <c:v>1.7668433118067902E-8</c:v>
                </c:pt>
                <c:pt idx="402">
                  <c:v>0.227138333426739</c:v>
                </c:pt>
                <c:pt idx="403">
                  <c:v>0.107646934554829</c:v>
                </c:pt>
                <c:pt idx="404">
                  <c:v>1.9303410886841301E-7</c:v>
                </c:pt>
                <c:pt idx="405">
                  <c:v>2.7112109182063899E-10</c:v>
                </c:pt>
                <c:pt idx="406">
                  <c:v>0.10627589281708</c:v>
                </c:pt>
                <c:pt idx="407">
                  <c:v>3.6982387549060899E-8</c:v>
                </c:pt>
                <c:pt idx="408">
                  <c:v>1.702333765739E-9</c:v>
                </c:pt>
                <c:pt idx="409">
                  <c:v>7.2052626388769895E-8</c:v>
                </c:pt>
                <c:pt idx="410">
                  <c:v>9.6701854093354904E-9</c:v>
                </c:pt>
                <c:pt idx="411">
                  <c:v>9.5325340310140394E-10</c:v>
                </c:pt>
                <c:pt idx="412">
                  <c:v>0.62983796137844295</c:v>
                </c:pt>
                <c:pt idx="413">
                  <c:v>0.15486838294001901</c:v>
                </c:pt>
                <c:pt idx="414">
                  <c:v>0.22085122958778899</c:v>
                </c:pt>
                <c:pt idx="415">
                  <c:v>0.34047764193656899</c:v>
                </c:pt>
                <c:pt idx="416">
                  <c:v>8.1217429806671801E-9</c:v>
                </c:pt>
                <c:pt idx="417">
                  <c:v>8.1334023157239192E-9</c:v>
                </c:pt>
                <c:pt idx="418">
                  <c:v>0.14895901549124599</c:v>
                </c:pt>
                <c:pt idx="419">
                  <c:v>3.7996500840412898E-5</c:v>
                </c:pt>
                <c:pt idx="420">
                  <c:v>0.51050963006665295</c:v>
                </c:pt>
                <c:pt idx="421">
                  <c:v>0.19201241882741699</c:v>
                </c:pt>
                <c:pt idx="422">
                  <c:v>8.6963037753675505E-9</c:v>
                </c:pt>
                <c:pt idx="423">
                  <c:v>5.2556763176412703E-2</c:v>
                </c:pt>
                <c:pt idx="424">
                  <c:v>4.7443379965814797E-2</c:v>
                </c:pt>
                <c:pt idx="425">
                  <c:v>0.198895366467361</c:v>
                </c:pt>
                <c:pt idx="426">
                  <c:v>4.4089037871126899E-8</c:v>
                </c:pt>
                <c:pt idx="427">
                  <c:v>1.4295683635569199E-8</c:v>
                </c:pt>
                <c:pt idx="428">
                  <c:v>5.28661133251152E-10</c:v>
                </c:pt>
                <c:pt idx="429">
                  <c:v>5.5902983578281197E-2</c:v>
                </c:pt>
                <c:pt idx="430">
                  <c:v>0.16019560082953499</c:v>
                </c:pt>
                <c:pt idx="431">
                  <c:v>2.5819543384473701E-9</c:v>
                </c:pt>
                <c:pt idx="432">
                  <c:v>2.9226053505402699E-8</c:v>
                </c:pt>
                <c:pt idx="433">
                  <c:v>3.2804100108098E-9</c:v>
                </c:pt>
                <c:pt idx="434">
                  <c:v>2.7428936691725701E-8</c:v>
                </c:pt>
                <c:pt idx="435">
                  <c:v>5.6706887939799499E-8</c:v>
                </c:pt>
                <c:pt idx="436">
                  <c:v>5.71264840140966E-8</c:v>
                </c:pt>
                <c:pt idx="437">
                  <c:v>1.2453270020816199E-8</c:v>
                </c:pt>
                <c:pt idx="438">
                  <c:v>3.4236857185214101E-10</c:v>
                </c:pt>
                <c:pt idx="439">
                  <c:v>1.53450796230749E-8</c:v>
                </c:pt>
                <c:pt idx="440">
                  <c:v>1.02150779653938E-8</c:v>
                </c:pt>
                <c:pt idx="441">
                  <c:v>8.7812505872705799E-8</c:v>
                </c:pt>
                <c:pt idx="442">
                  <c:v>4.9547131448857602E-5</c:v>
                </c:pt>
                <c:pt idx="443">
                  <c:v>3.7281889788393998E-8</c:v>
                </c:pt>
                <c:pt idx="444">
                  <c:v>3.11217644994831E-2</c:v>
                </c:pt>
                <c:pt idx="445">
                  <c:v>6.4318604332482504E-9</c:v>
                </c:pt>
                <c:pt idx="446">
                  <c:v>1.31104576569316E-7</c:v>
                </c:pt>
                <c:pt idx="447">
                  <c:v>1.42386835352473E-5</c:v>
                </c:pt>
                <c:pt idx="448">
                  <c:v>9.3763894348138506E-9</c:v>
                </c:pt>
                <c:pt idx="449">
                  <c:v>3.7633363566245504E-9</c:v>
                </c:pt>
                <c:pt idx="450">
                  <c:v>4.2366141842060397E-2</c:v>
                </c:pt>
                <c:pt idx="451">
                  <c:v>9.3386813958279006E-9</c:v>
                </c:pt>
                <c:pt idx="452">
                  <c:v>1.7914948934430599E-2</c:v>
                </c:pt>
                <c:pt idx="453">
                  <c:v>8.0759877930693101E-9</c:v>
                </c:pt>
                <c:pt idx="454">
                  <c:v>0.31181648489877201</c:v>
                </c:pt>
                <c:pt idx="455">
                  <c:v>3.1231463073480301E-3</c:v>
                </c:pt>
                <c:pt idx="456">
                  <c:v>8.5000911836998596E-10</c:v>
                </c:pt>
                <c:pt idx="457">
                  <c:v>2.3831929439499901E-8</c:v>
                </c:pt>
                <c:pt idx="458">
                  <c:v>2.5327993440095001E-8</c:v>
                </c:pt>
                <c:pt idx="459">
                  <c:v>6.8630385105820695E-11</c:v>
                </c:pt>
                <c:pt idx="460">
                  <c:v>7.1126793898941101E-8</c:v>
                </c:pt>
                <c:pt idx="461">
                  <c:v>4.6792376237175901E-7</c:v>
                </c:pt>
                <c:pt idx="462">
                  <c:v>5.3506845686154602E-10</c:v>
                </c:pt>
                <c:pt idx="463">
                  <c:v>9.1328142495752797E-6</c:v>
                </c:pt>
                <c:pt idx="464">
                  <c:v>0.20108402298681799</c:v>
                </c:pt>
                <c:pt idx="465">
                  <c:v>6.1062392759785401E-2</c:v>
                </c:pt>
                <c:pt idx="466">
                  <c:v>7.4832417128337095E-10</c:v>
                </c:pt>
                <c:pt idx="467">
                  <c:v>1.90399943680114E-2</c:v>
                </c:pt>
                <c:pt idx="468">
                  <c:v>7.6796455128730505E-7</c:v>
                </c:pt>
                <c:pt idx="469">
                  <c:v>2.75031155619587E-8</c:v>
                </c:pt>
                <c:pt idx="470">
                  <c:v>2.6996283334551599E-7</c:v>
                </c:pt>
                <c:pt idx="471">
                  <c:v>6.9780660185705299E-9</c:v>
                </c:pt>
                <c:pt idx="472">
                  <c:v>2.7872439245978801E-7</c:v>
                </c:pt>
                <c:pt idx="473">
                  <c:v>1.2004012815123199E-8</c:v>
                </c:pt>
                <c:pt idx="474">
                  <c:v>2.0243822906689801E-7</c:v>
                </c:pt>
                <c:pt idx="475">
                  <c:v>1.5526897899964101E-9</c:v>
                </c:pt>
                <c:pt idx="476">
                  <c:v>6.61823500994323E-8</c:v>
                </c:pt>
                <c:pt idx="477">
                  <c:v>6.8257093973409304E-8</c:v>
                </c:pt>
                <c:pt idx="478">
                  <c:v>5.82992325875396E-3</c:v>
                </c:pt>
                <c:pt idx="479">
                  <c:v>7.4048877221864395E-7</c:v>
                </c:pt>
                <c:pt idx="480">
                  <c:v>4.3649498716205101E-7</c:v>
                </c:pt>
                <c:pt idx="481">
                  <c:v>0.627966135553509</c:v>
                </c:pt>
                <c:pt idx="482">
                  <c:v>0.61839196181532696</c:v>
                </c:pt>
                <c:pt idx="483">
                  <c:v>1.50874842467909E-5</c:v>
                </c:pt>
                <c:pt idx="484">
                  <c:v>0.61831468929348798</c:v>
                </c:pt>
                <c:pt idx="485">
                  <c:v>4.6787012052000198E-8</c:v>
                </c:pt>
                <c:pt idx="486">
                  <c:v>2.6627681943035899E-7</c:v>
                </c:pt>
                <c:pt idx="487">
                  <c:v>2.8399127594908799E-8</c:v>
                </c:pt>
                <c:pt idx="488">
                  <c:v>0.72302279338723296</c:v>
                </c:pt>
                <c:pt idx="489">
                  <c:v>5.4784533675564396E-3</c:v>
                </c:pt>
                <c:pt idx="490">
                  <c:v>0.72167385009172402</c:v>
                </c:pt>
                <c:pt idx="491">
                  <c:v>2.63807540527E-2</c:v>
                </c:pt>
                <c:pt idx="492">
                  <c:v>0.74128857578630303</c:v>
                </c:pt>
                <c:pt idx="493">
                  <c:v>0.65716406392558602</c:v>
                </c:pt>
                <c:pt idx="494">
                  <c:v>0.64240083435967599</c:v>
                </c:pt>
                <c:pt idx="495">
                  <c:v>2.9286538938479201E-2</c:v>
                </c:pt>
                <c:pt idx="496">
                  <c:v>1.4321474325403801E-8</c:v>
                </c:pt>
                <c:pt idx="497">
                  <c:v>5.2091071712178499E-2</c:v>
                </c:pt>
                <c:pt idx="498">
                  <c:v>7.1849354980006996E-2</c:v>
                </c:pt>
                <c:pt idx="499">
                  <c:v>4.6666478388218399E-2</c:v>
                </c:pt>
                <c:pt idx="500">
                  <c:v>0.72226594627563001</c:v>
                </c:pt>
                <c:pt idx="501">
                  <c:v>0.72718223897856604</c:v>
                </c:pt>
                <c:pt idx="502">
                  <c:v>1.3899781987123601E-8</c:v>
                </c:pt>
                <c:pt idx="503">
                  <c:v>3.6467348721512E-7</c:v>
                </c:pt>
                <c:pt idx="504">
                  <c:v>0.651868545574675</c:v>
                </c:pt>
                <c:pt idx="505">
                  <c:v>0.63821454830431501</c:v>
                </c:pt>
                <c:pt idx="506">
                  <c:v>0.326241549189908</c:v>
                </c:pt>
                <c:pt idx="507">
                  <c:v>0.43100866269584798</c:v>
                </c:pt>
                <c:pt idx="508">
                  <c:v>0.47012315949064698</c:v>
                </c:pt>
                <c:pt idx="509">
                  <c:v>1.3272575930953799E-7</c:v>
                </c:pt>
                <c:pt idx="510">
                  <c:v>1.0541507954572199E-2</c:v>
                </c:pt>
                <c:pt idx="511">
                  <c:v>0.30513466741279699</c:v>
                </c:pt>
                <c:pt idx="512">
                  <c:v>0.70588020120163997</c:v>
                </c:pt>
                <c:pt idx="513">
                  <c:v>4.0205958192079602E-2</c:v>
                </c:pt>
                <c:pt idx="514">
                  <c:v>5.2773690869426803E-9</c:v>
                </c:pt>
                <c:pt idx="515">
                  <c:v>4.5303676859296401E-6</c:v>
                </c:pt>
                <c:pt idx="516">
                  <c:v>4.7365217958878798E-7</c:v>
                </c:pt>
                <c:pt idx="517">
                  <c:v>0.31907402424057402</c:v>
                </c:pt>
                <c:pt idx="518">
                  <c:v>0.70241078347165098</c:v>
                </c:pt>
                <c:pt idx="519">
                  <c:v>1.39605211902903E-3</c:v>
                </c:pt>
                <c:pt idx="520">
                  <c:v>0.69633790414618202</c:v>
                </c:pt>
                <c:pt idx="521">
                  <c:v>0.69570677446275897</c:v>
                </c:pt>
                <c:pt idx="522">
                  <c:v>0.65624703115780203</c:v>
                </c:pt>
                <c:pt idx="523">
                  <c:v>0.19940733320160101</c:v>
                </c:pt>
                <c:pt idx="524">
                  <c:v>0.296639153455314</c:v>
                </c:pt>
                <c:pt idx="525">
                  <c:v>0.689217384535732</c:v>
                </c:pt>
                <c:pt idx="526">
                  <c:v>1.2094185886752099E-2</c:v>
                </c:pt>
                <c:pt idx="527">
                  <c:v>3.6663416056072803E-2</c:v>
                </c:pt>
                <c:pt idx="528">
                  <c:v>0.626232918524669</c:v>
                </c:pt>
                <c:pt idx="529">
                  <c:v>0.63046382048961103</c:v>
                </c:pt>
                <c:pt idx="530">
                  <c:v>1.3037290889453599E-2</c:v>
                </c:pt>
                <c:pt idx="531">
                  <c:v>2.82030030595853E-7</c:v>
                </c:pt>
                <c:pt idx="532">
                  <c:v>1.44371787025005E-8</c:v>
                </c:pt>
                <c:pt idx="533">
                  <c:v>1.15474783539524E-8</c:v>
                </c:pt>
                <c:pt idx="534">
                  <c:v>6.0857625758990997E-9</c:v>
                </c:pt>
                <c:pt idx="535">
                  <c:v>0.55919478960624502</c:v>
                </c:pt>
                <c:pt idx="536">
                  <c:v>6.1508251426352004E-8</c:v>
                </c:pt>
                <c:pt idx="537">
                  <c:v>1.7150570643386101E-9</c:v>
                </c:pt>
                <c:pt idx="538">
                  <c:v>3.2621697599368203E-4</c:v>
                </c:pt>
                <c:pt idx="539">
                  <c:v>1.9901022169672301E-6</c:v>
                </c:pt>
                <c:pt idx="540">
                  <c:v>9.50368032319696E-8</c:v>
                </c:pt>
                <c:pt idx="541">
                  <c:v>2.1633929220355699E-7</c:v>
                </c:pt>
                <c:pt idx="542">
                  <c:v>4.7159769347733502E-9</c:v>
                </c:pt>
                <c:pt idx="543">
                  <c:v>1.2481327915017501E-9</c:v>
                </c:pt>
                <c:pt idx="544">
                  <c:v>1.5577029322751699E-9</c:v>
                </c:pt>
                <c:pt idx="545">
                  <c:v>9.0886089418321504E-10</c:v>
                </c:pt>
                <c:pt idx="546">
                  <c:v>8.0230145258771101E-8</c:v>
                </c:pt>
                <c:pt idx="547">
                  <c:v>3.7866531406779E-8</c:v>
                </c:pt>
                <c:pt idx="548">
                  <c:v>3.1508415279750501E-8</c:v>
                </c:pt>
                <c:pt idx="549">
                  <c:v>1.7815793398184099E-6</c:v>
                </c:pt>
                <c:pt idx="550">
                  <c:v>1.7076938215385601E-7</c:v>
                </c:pt>
                <c:pt idx="551">
                  <c:v>6.5627076763004004E-9</c:v>
                </c:pt>
                <c:pt idx="552">
                  <c:v>2.2977563430260999E-8</c:v>
                </c:pt>
                <c:pt idx="553">
                  <c:v>8.6414919033523599E-8</c:v>
                </c:pt>
                <c:pt idx="554">
                  <c:v>2.9602139464197501E-8</c:v>
                </c:pt>
                <c:pt idx="555">
                  <c:v>4.1947526282029599E-8</c:v>
                </c:pt>
                <c:pt idx="556">
                  <c:v>1.30452784090439E-9</c:v>
                </c:pt>
                <c:pt idx="557">
                  <c:v>4.6214173484539998E-9</c:v>
                </c:pt>
                <c:pt idx="558">
                  <c:v>5.1124728236140599E-8</c:v>
                </c:pt>
                <c:pt idx="559">
                  <c:v>3.2653473268430898E-7</c:v>
                </c:pt>
                <c:pt idx="560">
                  <c:v>1.99364079923912E-2</c:v>
                </c:pt>
                <c:pt idx="561">
                  <c:v>1.9092035589140698E-2</c:v>
                </c:pt>
                <c:pt idx="562">
                  <c:v>6.7558479883132002E-8</c:v>
                </c:pt>
                <c:pt idx="563">
                  <c:v>2.5875150275480999E-8</c:v>
                </c:pt>
                <c:pt idx="564">
                  <c:v>4.5728269582763601E-7</c:v>
                </c:pt>
                <c:pt idx="565">
                  <c:v>6.1431082489411503E-8</c:v>
                </c:pt>
                <c:pt idx="566">
                  <c:v>3.2949035110336802E-8</c:v>
                </c:pt>
                <c:pt idx="567">
                  <c:v>5.3584888462096601E-9</c:v>
                </c:pt>
                <c:pt idx="568">
                  <c:v>4.8216377258819196E-7</c:v>
                </c:pt>
                <c:pt idx="569">
                  <c:v>3.1527066513047402E-8</c:v>
                </c:pt>
                <c:pt idx="570">
                  <c:v>2.78174190806679E-9</c:v>
                </c:pt>
                <c:pt idx="571">
                  <c:v>4.0872049265955199E-8</c:v>
                </c:pt>
                <c:pt idx="572">
                  <c:v>2.0029907638747699E-8</c:v>
                </c:pt>
                <c:pt idx="573">
                  <c:v>1.58624105945053E-2</c:v>
                </c:pt>
                <c:pt idx="574">
                  <c:v>8.0189653426582207E-3</c:v>
                </c:pt>
                <c:pt idx="575">
                  <c:v>1.8883628113749701E-5</c:v>
                </c:pt>
                <c:pt idx="576">
                  <c:v>9.9916980864851598E-11</c:v>
                </c:pt>
                <c:pt idx="577">
                  <c:v>6.2969142492155596E-7</c:v>
                </c:pt>
                <c:pt idx="578">
                  <c:v>1.9237946032119299E-6</c:v>
                </c:pt>
                <c:pt idx="579">
                  <c:v>5.0979798362621497E-3</c:v>
                </c:pt>
                <c:pt idx="580">
                  <c:v>1.3804525253679999E-8</c:v>
                </c:pt>
                <c:pt idx="581">
                  <c:v>1.1430437065582901E-7</c:v>
                </c:pt>
                <c:pt idx="582">
                  <c:v>5.1104118324091602E-9</c:v>
                </c:pt>
                <c:pt idx="583">
                  <c:v>2.39161908474066E-8</c:v>
                </c:pt>
                <c:pt idx="584">
                  <c:v>8.6774423155514596E-9</c:v>
                </c:pt>
                <c:pt idx="585">
                  <c:v>8.01880003624832E-8</c:v>
                </c:pt>
                <c:pt idx="586">
                  <c:v>5.0991143072890402E-9</c:v>
                </c:pt>
                <c:pt idx="587">
                  <c:v>6.7319216279969098E-9</c:v>
                </c:pt>
                <c:pt idx="588">
                  <c:v>3.1900598704697799E-9</c:v>
                </c:pt>
                <c:pt idx="589">
                  <c:v>7.7318339029437495E-8</c:v>
                </c:pt>
                <c:pt idx="590">
                  <c:v>6.9539725720275998E-9</c:v>
                </c:pt>
                <c:pt idx="591">
                  <c:v>1.0144363864499501E-6</c:v>
                </c:pt>
                <c:pt idx="592">
                  <c:v>4.8703984771080402E-8</c:v>
                </c:pt>
                <c:pt idx="593">
                  <c:v>2.9725245343603898E-10</c:v>
                </c:pt>
                <c:pt idx="594">
                  <c:v>2.0240610983056999E-8</c:v>
                </c:pt>
                <c:pt idx="595">
                  <c:v>1.70416473777654E-8</c:v>
                </c:pt>
                <c:pt idx="596">
                  <c:v>1.56092294809361E-8</c:v>
                </c:pt>
                <c:pt idx="597">
                  <c:v>1.0677080729150201E-7</c:v>
                </c:pt>
                <c:pt idx="598">
                  <c:v>4.3726774937855803E-8</c:v>
                </c:pt>
                <c:pt idx="599">
                  <c:v>4.2856412690686002E-9</c:v>
                </c:pt>
                <c:pt idx="600">
                  <c:v>5.55041932274488E-9</c:v>
                </c:pt>
                <c:pt idx="601">
                  <c:v>1.8875929337645301E-6</c:v>
                </c:pt>
                <c:pt idx="602">
                  <c:v>9.2466807205817004E-9</c:v>
                </c:pt>
                <c:pt idx="603">
                  <c:v>1.9499332189898201E-7</c:v>
                </c:pt>
                <c:pt idx="604">
                  <c:v>7.8448676780589703E-7</c:v>
                </c:pt>
                <c:pt idx="605">
                  <c:v>1.09580088899138E-7</c:v>
                </c:pt>
                <c:pt idx="606">
                  <c:v>3.3309111947959301E-9</c:v>
                </c:pt>
                <c:pt idx="607">
                  <c:v>2.1314332062119E-7</c:v>
                </c:pt>
                <c:pt idx="608">
                  <c:v>3.25627842902537E-3</c:v>
                </c:pt>
                <c:pt idx="609">
                  <c:v>7.1809005336185097E-8</c:v>
                </c:pt>
                <c:pt idx="610">
                  <c:v>1.7069460861072498E-8</c:v>
                </c:pt>
                <c:pt idx="611">
                  <c:v>5.0116203135400596E-7</c:v>
                </c:pt>
                <c:pt idx="612">
                  <c:v>7.3488954052927204E-7</c:v>
                </c:pt>
                <c:pt idx="613">
                  <c:v>7.2736325504434902E-9</c:v>
                </c:pt>
                <c:pt idx="614">
                  <c:v>1.49133167254603E-6</c:v>
                </c:pt>
                <c:pt idx="615">
                  <c:v>1.72010859040996E-6</c:v>
                </c:pt>
                <c:pt idx="616">
                  <c:v>5.5438821817659999E-9</c:v>
                </c:pt>
                <c:pt idx="617">
                  <c:v>1.4434862606325899E-8</c:v>
                </c:pt>
                <c:pt idx="618">
                  <c:v>5.8819847248448403E-8</c:v>
                </c:pt>
                <c:pt idx="619">
                  <c:v>2.4233207782391402E-7</c:v>
                </c:pt>
                <c:pt idx="620">
                  <c:v>1.7046680381960201E-7</c:v>
                </c:pt>
                <c:pt idx="621">
                  <c:v>1.0204044328049E-9</c:v>
                </c:pt>
                <c:pt idx="622">
                  <c:v>5.9201646726743395E-10</c:v>
                </c:pt>
                <c:pt idx="623">
                  <c:v>3.4278455290257102E-8</c:v>
                </c:pt>
                <c:pt idx="624">
                  <c:v>7.0232006935002599E-10</c:v>
                </c:pt>
                <c:pt idx="625">
                  <c:v>9.3452803191924997E-9</c:v>
                </c:pt>
                <c:pt idx="626">
                  <c:v>4.0871672177214702E-10</c:v>
                </c:pt>
                <c:pt idx="627">
                  <c:v>2.37983228902653E-8</c:v>
                </c:pt>
                <c:pt idx="628">
                  <c:v>3.7063963537599702E-9</c:v>
                </c:pt>
                <c:pt idx="629">
                  <c:v>2.8381510107929499E-8</c:v>
                </c:pt>
                <c:pt idx="630">
                  <c:v>2.3221631988308302E-9</c:v>
                </c:pt>
                <c:pt idx="631">
                  <c:v>5.64328422269091E-2</c:v>
                </c:pt>
                <c:pt idx="632">
                  <c:v>0.80225199440971495</c:v>
                </c:pt>
                <c:pt idx="633">
                  <c:v>2.1668523946321499E-6</c:v>
                </c:pt>
                <c:pt idx="634">
                  <c:v>2.4200737460987602E-8</c:v>
                </c:pt>
                <c:pt idx="635">
                  <c:v>4.0981686061512798E-8</c:v>
                </c:pt>
                <c:pt idx="636">
                  <c:v>0.45545362909530102</c:v>
                </c:pt>
                <c:pt idx="637">
                  <c:v>0.46909078042719599</c:v>
                </c:pt>
                <c:pt idx="638">
                  <c:v>0.56427279713683098</c:v>
                </c:pt>
                <c:pt idx="639">
                  <c:v>1.01116467529504E-7</c:v>
                </c:pt>
                <c:pt idx="640">
                  <c:v>6.8219375732474799E-9</c:v>
                </c:pt>
                <c:pt idx="641">
                  <c:v>5.9430648963936897E-10</c:v>
                </c:pt>
                <c:pt idx="642">
                  <c:v>6.3730687910154103E-10</c:v>
                </c:pt>
                <c:pt idx="643">
                  <c:v>1.7717586700736699E-8</c:v>
                </c:pt>
                <c:pt idx="644">
                  <c:v>7.2782834117523597E-9</c:v>
                </c:pt>
                <c:pt idx="645">
                  <c:v>4.7991713974811098E-8</c:v>
                </c:pt>
                <c:pt idx="646">
                  <c:v>1.04885260423429E-7</c:v>
                </c:pt>
                <c:pt idx="647">
                  <c:v>7.2938679252386502E-10</c:v>
                </c:pt>
                <c:pt idx="648">
                  <c:v>1.8237768753486499E-8</c:v>
                </c:pt>
                <c:pt idx="649">
                  <c:v>4.9821589293788999E-10</c:v>
                </c:pt>
                <c:pt idx="650">
                  <c:v>2.0059039861234699E-8</c:v>
                </c:pt>
                <c:pt idx="651">
                  <c:v>4.8877010645656004E-7</c:v>
                </c:pt>
                <c:pt idx="652">
                  <c:v>1.3580126685832101E-7</c:v>
                </c:pt>
                <c:pt idx="653">
                  <c:v>2.02772570593859E-7</c:v>
                </c:pt>
                <c:pt idx="654">
                  <c:v>1.1193634018509299E-8</c:v>
                </c:pt>
                <c:pt idx="655">
                  <c:v>1.1592698493078999E-8</c:v>
                </c:pt>
                <c:pt idx="656">
                  <c:v>2.0296858915324E-9</c:v>
                </c:pt>
                <c:pt idx="657">
                  <c:v>3.6140009019114699E-8</c:v>
                </c:pt>
                <c:pt idx="658">
                  <c:v>1.1534808965363899E-7</c:v>
                </c:pt>
                <c:pt idx="659">
                  <c:v>1.30533050008285E-9</c:v>
                </c:pt>
                <c:pt idx="660">
                  <c:v>6.58222559947027E-9</c:v>
                </c:pt>
                <c:pt idx="661">
                  <c:v>7.8729242577185001E-10</c:v>
                </c:pt>
                <c:pt idx="662">
                  <c:v>1.3517327710407699E-7</c:v>
                </c:pt>
                <c:pt idx="663">
                  <c:v>6.7265831854496804E-9</c:v>
                </c:pt>
                <c:pt idx="664">
                  <c:v>4.8204306629051997E-10</c:v>
                </c:pt>
                <c:pt idx="665">
                  <c:v>4.2228567235902802E-9</c:v>
                </c:pt>
                <c:pt idx="666">
                  <c:v>4.6000578324791502E-10</c:v>
                </c:pt>
                <c:pt idx="667">
                  <c:v>1.17832218374294E-7</c:v>
                </c:pt>
                <c:pt idx="668">
                  <c:v>3.5398900826570603E-8</c:v>
                </c:pt>
                <c:pt idx="669">
                  <c:v>6.0536634439085599E-7</c:v>
                </c:pt>
                <c:pt idx="670">
                  <c:v>6.0366746585192699E-10</c:v>
                </c:pt>
                <c:pt idx="671">
                  <c:v>2.4616176596277798E-9</c:v>
                </c:pt>
                <c:pt idx="672">
                  <c:v>1.45561690300912E-8</c:v>
                </c:pt>
                <c:pt idx="673">
                  <c:v>3.1999784489254998E-8</c:v>
                </c:pt>
                <c:pt idx="674">
                  <c:v>1.4205468860437699E-8</c:v>
                </c:pt>
                <c:pt idx="675">
                  <c:v>1.8954292284288999E-9</c:v>
                </c:pt>
                <c:pt idx="676">
                  <c:v>6.8363734247361299E-11</c:v>
                </c:pt>
                <c:pt idx="677">
                  <c:v>9.60373623291321E-8</c:v>
                </c:pt>
                <c:pt idx="678">
                  <c:v>2.55833605073408E-10</c:v>
                </c:pt>
                <c:pt idx="679">
                  <c:v>4.06522749155294E-9</c:v>
                </c:pt>
                <c:pt idx="680">
                  <c:v>5.4704674465686698E-8</c:v>
                </c:pt>
                <c:pt idx="681">
                  <c:v>2.3388824176059099E-9</c:v>
                </c:pt>
                <c:pt idx="682">
                  <c:v>3.1221012266467001E-9</c:v>
                </c:pt>
                <c:pt idx="683">
                  <c:v>2.0467378592941402E-9</c:v>
                </c:pt>
                <c:pt idx="684">
                  <c:v>4.0259989176343504E-9</c:v>
                </c:pt>
                <c:pt idx="685">
                  <c:v>3.8489431819772602E-10</c:v>
                </c:pt>
                <c:pt idx="686">
                  <c:v>1.38996718647638E-10</c:v>
                </c:pt>
                <c:pt idx="687">
                  <c:v>8.3452792372817897E-10</c:v>
                </c:pt>
                <c:pt idx="688">
                  <c:v>1.17390456257363E-8</c:v>
                </c:pt>
                <c:pt idx="689">
                  <c:v>3.2301493670211902E-9</c:v>
                </c:pt>
                <c:pt idx="690">
                  <c:v>2.3899942441816797E-7</c:v>
                </c:pt>
                <c:pt idx="691">
                  <c:v>2.67746207680582E-8</c:v>
                </c:pt>
                <c:pt idx="692">
                  <c:v>5.3499379663606796E-9</c:v>
                </c:pt>
                <c:pt idx="693">
                  <c:v>4.4278020968873198E-7</c:v>
                </c:pt>
                <c:pt idx="694">
                  <c:v>6.4192260809713903E-9</c:v>
                </c:pt>
                <c:pt idx="695">
                  <c:v>7.4021410950288106E-8</c:v>
                </c:pt>
                <c:pt idx="696">
                  <c:v>2.08128016726554E-9</c:v>
                </c:pt>
                <c:pt idx="697">
                  <c:v>5.7524196064208404E-9</c:v>
                </c:pt>
                <c:pt idx="698">
                  <c:v>9.3460255721602101E-8</c:v>
                </c:pt>
                <c:pt idx="699">
                  <c:v>2.3765515990094301E-8</c:v>
                </c:pt>
                <c:pt idx="700">
                  <c:v>9.0322294222599998E-10</c:v>
                </c:pt>
                <c:pt idx="701">
                  <c:v>2.97376032670724E-8</c:v>
                </c:pt>
                <c:pt idx="702">
                  <c:v>2.95256479016255E-8</c:v>
                </c:pt>
                <c:pt idx="703">
                  <c:v>3.4491778349442102E-7</c:v>
                </c:pt>
                <c:pt idx="704">
                  <c:v>5.3197239717338E-7</c:v>
                </c:pt>
                <c:pt idx="705">
                  <c:v>1.4147901651213899E-7</c:v>
                </c:pt>
                <c:pt idx="706">
                  <c:v>5.06757147553224E-9</c:v>
                </c:pt>
                <c:pt idx="707">
                  <c:v>2.54060353935986E-9</c:v>
                </c:pt>
                <c:pt idx="708">
                  <c:v>5.8926546200019601E-8</c:v>
                </c:pt>
                <c:pt idx="709">
                  <c:v>1.83368169211622E-3</c:v>
                </c:pt>
                <c:pt idx="710">
                  <c:v>8.4247665838174796E-9</c:v>
                </c:pt>
                <c:pt idx="711">
                  <c:v>1.5554987468757E-7</c:v>
                </c:pt>
                <c:pt idx="712">
                  <c:v>1.19794282075951E-8</c:v>
                </c:pt>
                <c:pt idx="713">
                  <c:v>2.15331896325904E-9</c:v>
                </c:pt>
                <c:pt idx="714">
                  <c:v>1.42788430093177E-7</c:v>
                </c:pt>
                <c:pt idx="715">
                  <c:v>2.40028527231258E-8</c:v>
                </c:pt>
                <c:pt idx="716">
                  <c:v>1.7092931476969398E-8</c:v>
                </c:pt>
                <c:pt idx="717">
                  <c:v>9.8142275280385003E-10</c:v>
                </c:pt>
                <c:pt idx="718">
                  <c:v>1.17735722296684E-8</c:v>
                </c:pt>
                <c:pt idx="719">
                  <c:v>1.3400841587500401E-3</c:v>
                </c:pt>
                <c:pt idx="720">
                  <c:v>9.8855372909230292E-9</c:v>
                </c:pt>
                <c:pt idx="721">
                  <c:v>1.9608836280283602E-9</c:v>
                </c:pt>
                <c:pt idx="722">
                  <c:v>3.7859785105670798E-9</c:v>
                </c:pt>
                <c:pt idx="723">
                  <c:v>2.6781392536745801E-9</c:v>
                </c:pt>
                <c:pt idx="724">
                  <c:v>3.4395886865655498E-8</c:v>
                </c:pt>
                <c:pt idx="725">
                  <c:v>3.6486342072859799E-9</c:v>
                </c:pt>
                <c:pt idx="726">
                  <c:v>1.77116935664692E-9</c:v>
                </c:pt>
                <c:pt idx="727">
                  <c:v>2.4325137222585401E-9</c:v>
                </c:pt>
                <c:pt idx="728">
                  <c:v>1.17419960599362E-7</c:v>
                </c:pt>
                <c:pt idx="729">
                  <c:v>1.9190062273399601E-6</c:v>
                </c:pt>
                <c:pt idx="730">
                  <c:v>1.8955924818153902E-8</c:v>
                </c:pt>
                <c:pt idx="731">
                  <c:v>6.9158530285226698E-9</c:v>
                </c:pt>
                <c:pt idx="732">
                  <c:v>6.8832908304353697E-8</c:v>
                </c:pt>
                <c:pt idx="733">
                  <c:v>4.28071696983692E-8</c:v>
                </c:pt>
                <c:pt idx="734">
                  <c:v>9.2396728026299598E-9</c:v>
                </c:pt>
                <c:pt idx="735">
                  <c:v>4.0207232668960401E-7</c:v>
                </c:pt>
                <c:pt idx="736">
                  <c:v>8.3625728063628299E-10</c:v>
                </c:pt>
                <c:pt idx="737">
                  <c:v>2.9657767215386402E-8</c:v>
                </c:pt>
                <c:pt idx="738">
                  <c:v>6.5567441419144704E-8</c:v>
                </c:pt>
                <c:pt idx="739">
                  <c:v>1.89388343708275E-9</c:v>
                </c:pt>
                <c:pt idx="740">
                  <c:v>2.4533905882464001E-7</c:v>
                </c:pt>
                <c:pt idx="741">
                  <c:v>2.3705489909149399E-7</c:v>
                </c:pt>
                <c:pt idx="742">
                  <c:v>2.61527370696835E-8</c:v>
                </c:pt>
                <c:pt idx="743">
                  <c:v>1.3406222277459001E-2</c:v>
                </c:pt>
                <c:pt idx="744">
                  <c:v>1.24790313670383E-7</c:v>
                </c:pt>
                <c:pt idx="745">
                  <c:v>1.62764956985772E-8</c:v>
                </c:pt>
                <c:pt idx="746">
                  <c:v>3.2150405584226399E-9</c:v>
                </c:pt>
                <c:pt idx="747">
                  <c:v>8.0832982770855697E-11</c:v>
                </c:pt>
                <c:pt idx="748">
                  <c:v>7.3750581448595103E-10</c:v>
                </c:pt>
                <c:pt idx="749">
                  <c:v>9.6418704428973596E-9</c:v>
                </c:pt>
                <c:pt idx="750">
                  <c:v>4.6443718547856703E-9</c:v>
                </c:pt>
                <c:pt idx="751">
                  <c:v>7.5720446002278397E-3</c:v>
                </c:pt>
                <c:pt idx="752">
                  <c:v>2.0095464072681999E-8</c:v>
                </c:pt>
                <c:pt idx="753">
                  <c:v>3.7947532130238998E-3</c:v>
                </c:pt>
                <c:pt idx="754">
                  <c:v>3.3770086945874998E-3</c:v>
                </c:pt>
                <c:pt idx="755">
                  <c:v>1.4017920958058799E-10</c:v>
                </c:pt>
                <c:pt idx="756">
                  <c:v>3.3288100357962998E-8</c:v>
                </c:pt>
                <c:pt idx="757">
                  <c:v>1.18367804306042E-8</c:v>
                </c:pt>
                <c:pt idx="758">
                  <c:v>1.5017447875383602E-8</c:v>
                </c:pt>
                <c:pt idx="759">
                  <c:v>1.7964568963054999E-10</c:v>
                </c:pt>
                <c:pt idx="760">
                  <c:v>6.1508468481953896E-9</c:v>
                </c:pt>
                <c:pt idx="761">
                  <c:v>2.12790156323886E-9</c:v>
                </c:pt>
                <c:pt idx="762">
                  <c:v>6.6534689055955599E-9</c:v>
                </c:pt>
                <c:pt idx="763">
                  <c:v>9.2786668649984796E-8</c:v>
                </c:pt>
                <c:pt idx="764">
                  <c:v>2.9481268473778801E-9</c:v>
                </c:pt>
                <c:pt idx="765">
                  <c:v>3.77004983437928E-9</c:v>
                </c:pt>
                <c:pt idx="766">
                  <c:v>2.4755728445462502E-9</c:v>
                </c:pt>
                <c:pt idx="767">
                  <c:v>2.2527575951745601E-8</c:v>
                </c:pt>
                <c:pt idx="768">
                  <c:v>3.55161238986724E-9</c:v>
                </c:pt>
                <c:pt idx="769">
                  <c:v>1.86678110902117E-8</c:v>
                </c:pt>
                <c:pt idx="770">
                  <c:v>5.0561265990083996E-9</c:v>
                </c:pt>
                <c:pt idx="771">
                  <c:v>1.77032188046467E-9</c:v>
                </c:pt>
                <c:pt idx="772">
                  <c:v>2.3524707157079398E-10</c:v>
                </c:pt>
                <c:pt idx="773">
                  <c:v>1.00836289908495E-7</c:v>
                </c:pt>
                <c:pt idx="774">
                  <c:v>1.17376738955192E-8</c:v>
                </c:pt>
                <c:pt idx="775">
                  <c:v>2.6845248821185799E-8</c:v>
                </c:pt>
                <c:pt idx="776">
                  <c:v>6.16732777573086E-3</c:v>
                </c:pt>
                <c:pt idx="777">
                  <c:v>2.2674608852738101E-9</c:v>
                </c:pt>
                <c:pt idx="778">
                  <c:v>1.13232023691398E-8</c:v>
                </c:pt>
                <c:pt idx="779">
                  <c:v>5.2397388362642698E-8</c:v>
                </c:pt>
                <c:pt idx="780">
                  <c:v>6.0648977982677596E-8</c:v>
                </c:pt>
                <c:pt idx="781">
                  <c:v>3.9485634575760901E-8</c:v>
                </c:pt>
                <c:pt idx="782">
                  <c:v>4.8663535164195903E-9</c:v>
                </c:pt>
                <c:pt idx="783">
                  <c:v>8.6964424657049092E-9</c:v>
                </c:pt>
                <c:pt idx="784">
                  <c:v>2.4084583254260801E-8</c:v>
                </c:pt>
                <c:pt idx="785">
                  <c:v>4.8566241756286099E-9</c:v>
                </c:pt>
                <c:pt idx="786">
                  <c:v>1.00988276220267E-10</c:v>
                </c:pt>
                <c:pt idx="787">
                  <c:v>7.46630327385346E-8</c:v>
                </c:pt>
                <c:pt idx="788">
                  <c:v>8.7795478575340393E-9</c:v>
                </c:pt>
                <c:pt idx="789">
                  <c:v>4.2331858685031496E-9</c:v>
                </c:pt>
                <c:pt idx="790">
                  <c:v>1.00223511024412E-9</c:v>
                </c:pt>
                <c:pt idx="791">
                  <c:v>6.5281210282522003E-9</c:v>
                </c:pt>
                <c:pt idx="792">
                  <c:v>1.84785341981025E-7</c:v>
                </c:pt>
                <c:pt idx="793">
                  <c:v>5.98173517227237E-10</c:v>
                </c:pt>
                <c:pt idx="794">
                  <c:v>6.6120381736041103E-8</c:v>
                </c:pt>
                <c:pt idx="795">
                  <c:v>1.0978542949832901E-8</c:v>
                </c:pt>
                <c:pt idx="796">
                  <c:v>4.1313675669010498E-9</c:v>
                </c:pt>
                <c:pt idx="797">
                  <c:v>2.29216649936416E-9</c:v>
                </c:pt>
                <c:pt idx="798">
                  <c:v>6.3030434614630897E-9</c:v>
                </c:pt>
                <c:pt idx="799">
                  <c:v>8.8886104064044299E-10</c:v>
                </c:pt>
                <c:pt idx="800">
                  <c:v>1.1336840335243499E-9</c:v>
                </c:pt>
                <c:pt idx="801">
                  <c:v>1.9885195284709499E-9</c:v>
                </c:pt>
                <c:pt idx="802">
                  <c:v>3.6284719661176201E-8</c:v>
                </c:pt>
                <c:pt idx="803">
                  <c:v>1.2698699314994499E-9</c:v>
                </c:pt>
                <c:pt idx="804">
                  <c:v>1.37866381205366E-10</c:v>
                </c:pt>
                <c:pt idx="805">
                  <c:v>1.3367346508748699E-7</c:v>
                </c:pt>
                <c:pt idx="806">
                  <c:v>9.0718620761885398E-9</c:v>
                </c:pt>
                <c:pt idx="807">
                  <c:v>3.9348990802312902E-9</c:v>
                </c:pt>
                <c:pt idx="808">
                  <c:v>3.8401070368278702E-9</c:v>
                </c:pt>
                <c:pt idx="809">
                  <c:v>9.7611111334570408E-10</c:v>
                </c:pt>
                <c:pt idx="810">
                  <c:v>4.3683355946783502E-9</c:v>
                </c:pt>
                <c:pt idx="811">
                  <c:v>2.7957592121068599E-9</c:v>
                </c:pt>
                <c:pt idx="812">
                  <c:v>8.72509448827507E-4</c:v>
                </c:pt>
                <c:pt idx="813">
                  <c:v>3.7340446853058103E-8</c:v>
                </c:pt>
                <c:pt idx="814">
                  <c:v>2.9156240514616201E-8</c:v>
                </c:pt>
                <c:pt idx="815">
                  <c:v>4.5017169659811703E-8</c:v>
                </c:pt>
                <c:pt idx="816">
                  <c:v>6.2457575554676703E-8</c:v>
                </c:pt>
                <c:pt idx="817">
                  <c:v>1.97847684764298E-7</c:v>
                </c:pt>
                <c:pt idx="818">
                  <c:v>4.3167512477200097E-7</c:v>
                </c:pt>
                <c:pt idx="819">
                  <c:v>7.6399340863521003E-9</c:v>
                </c:pt>
                <c:pt idx="820">
                  <c:v>1.6506055945924901E-8</c:v>
                </c:pt>
                <c:pt idx="821">
                  <c:v>1.9655020195117801E-8</c:v>
                </c:pt>
                <c:pt idx="822">
                  <c:v>8.6232967559437907E-9</c:v>
                </c:pt>
                <c:pt idx="823">
                  <c:v>7.4711763603690203E-8</c:v>
                </c:pt>
                <c:pt idx="824">
                  <c:v>3.0070566317258398E-9</c:v>
                </c:pt>
                <c:pt idx="825">
                  <c:v>7.4256248577337604E-8</c:v>
                </c:pt>
                <c:pt idx="826">
                  <c:v>7.8880647001612597E-10</c:v>
                </c:pt>
                <c:pt idx="827">
                  <c:v>4.9772976995386504E-10</c:v>
                </c:pt>
                <c:pt idx="828">
                  <c:v>1.3040579333421E-9</c:v>
                </c:pt>
                <c:pt idx="829">
                  <c:v>5.4877418090154204E-7</c:v>
                </c:pt>
                <c:pt idx="830">
                  <c:v>1.5934269457418198E-8</c:v>
                </c:pt>
                <c:pt idx="831">
                  <c:v>9.2523320957797203E-9</c:v>
                </c:pt>
                <c:pt idx="832">
                  <c:v>7.5824271523766802E-11</c:v>
                </c:pt>
                <c:pt idx="833">
                  <c:v>4.1178468074064699E-10</c:v>
                </c:pt>
                <c:pt idx="834">
                  <c:v>6.9820590510088403E-7</c:v>
                </c:pt>
                <c:pt idx="835">
                  <c:v>3.3982830301407098E-8</c:v>
                </c:pt>
                <c:pt idx="836">
                  <c:v>8.2709039431777902E-8</c:v>
                </c:pt>
                <c:pt idx="837">
                  <c:v>3.9198683735951002E-10</c:v>
                </c:pt>
                <c:pt idx="838">
                  <c:v>3.4544842939320801E-9</c:v>
                </c:pt>
                <c:pt idx="839">
                  <c:v>5.4998485223843696E-10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B3-4A45-8A80-0EFF5381A8D0}"/>
            </c:ext>
          </c:extLst>
        </c:ser>
        <c:ser>
          <c:idx val="4"/>
          <c:order val="4"/>
          <c:tx>
            <c:strRef>
              <c:f>'Weights for RiskA=2.4'!$F$1</c:f>
              <c:strCache>
                <c:ptCount val="1"/>
                <c:pt idx="0">
                  <c:v>HiTec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RiskA=2.4'!$F$2:$F$841</c:f>
              <c:numCache>
                <c:formatCode>0.00</c:formatCode>
                <c:ptCount val="840"/>
                <c:pt idx="0">
                  <c:v>0.72473549008568605</c:v>
                </c:pt>
                <c:pt idx="1">
                  <c:v>0.58808302719037697</c:v>
                </c:pt>
                <c:pt idx="2">
                  <c:v>0.38917074770283899</c:v>
                </c:pt>
                <c:pt idx="3">
                  <c:v>0.236471927104627</c:v>
                </c:pt>
                <c:pt idx="4">
                  <c:v>0.36446433069197598</c:v>
                </c:pt>
                <c:pt idx="5">
                  <c:v>0.318025866321204</c:v>
                </c:pt>
                <c:pt idx="6">
                  <c:v>0.30889207687647402</c:v>
                </c:pt>
                <c:pt idx="7">
                  <c:v>2.9218329554128298E-6</c:v>
                </c:pt>
                <c:pt idx="8">
                  <c:v>0.76750476171049398</c:v>
                </c:pt>
                <c:pt idx="9">
                  <c:v>0.543364581362483</c:v>
                </c:pt>
                <c:pt idx="10">
                  <c:v>0.59172118194552104</c:v>
                </c:pt>
                <c:pt idx="11">
                  <c:v>0.40684885354347</c:v>
                </c:pt>
                <c:pt idx="12">
                  <c:v>0.43816119067194398</c:v>
                </c:pt>
                <c:pt idx="13">
                  <c:v>0.346224405492076</c:v>
                </c:pt>
                <c:pt idx="14">
                  <c:v>0.40159804300454099</c:v>
                </c:pt>
                <c:pt idx="15">
                  <c:v>0.49410839823096397</c:v>
                </c:pt>
                <c:pt idx="16">
                  <c:v>0.66710502458619103</c:v>
                </c:pt>
                <c:pt idx="17">
                  <c:v>0.39713776034001103</c:v>
                </c:pt>
                <c:pt idx="18">
                  <c:v>0.47454713874786802</c:v>
                </c:pt>
                <c:pt idx="19">
                  <c:v>0.57977403577797404</c:v>
                </c:pt>
                <c:pt idx="20">
                  <c:v>0.50153670234674397</c:v>
                </c:pt>
                <c:pt idx="21">
                  <c:v>0.27889105185743501</c:v>
                </c:pt>
                <c:pt idx="22">
                  <c:v>0.30309790785641</c:v>
                </c:pt>
                <c:pt idx="23">
                  <c:v>0.39518796291795999</c:v>
                </c:pt>
                <c:pt idx="24">
                  <c:v>0.48397328383164001</c:v>
                </c:pt>
                <c:pt idx="25">
                  <c:v>0.71024924945754797</c:v>
                </c:pt>
                <c:pt idx="26">
                  <c:v>0.64858174413707703</c:v>
                </c:pt>
                <c:pt idx="27">
                  <c:v>0.294142210266362</c:v>
                </c:pt>
                <c:pt idx="28">
                  <c:v>0.59881470553391003</c:v>
                </c:pt>
                <c:pt idx="29">
                  <c:v>0.51962407448153602</c:v>
                </c:pt>
                <c:pt idx="30">
                  <c:v>0.54526109222418595</c:v>
                </c:pt>
                <c:pt idx="31">
                  <c:v>0.50125950718472001</c:v>
                </c:pt>
                <c:pt idx="32">
                  <c:v>0.343620368892045</c:v>
                </c:pt>
                <c:pt idx="33">
                  <c:v>0.41947378878110902</c:v>
                </c:pt>
                <c:pt idx="34">
                  <c:v>0.57315077087253297</c:v>
                </c:pt>
                <c:pt idx="35">
                  <c:v>0.43112567791627598</c:v>
                </c:pt>
                <c:pt idx="36">
                  <c:v>0.42350736520952698</c:v>
                </c:pt>
                <c:pt idx="37">
                  <c:v>0.35041765687787901</c:v>
                </c:pt>
                <c:pt idx="38">
                  <c:v>0.30203528709620497</c:v>
                </c:pt>
                <c:pt idx="39">
                  <c:v>0.35161550484396897</c:v>
                </c:pt>
                <c:pt idx="40">
                  <c:v>0.39614171030884998</c:v>
                </c:pt>
                <c:pt idx="41">
                  <c:v>0.44852450044534797</c:v>
                </c:pt>
                <c:pt idx="42">
                  <c:v>0.52153517515153802</c:v>
                </c:pt>
                <c:pt idx="43">
                  <c:v>0.63244607897242</c:v>
                </c:pt>
                <c:pt idx="44">
                  <c:v>0.77735353750260705</c:v>
                </c:pt>
                <c:pt idx="45">
                  <c:v>0.84349776768131901</c:v>
                </c:pt>
                <c:pt idx="46">
                  <c:v>0.80803258290534996</c:v>
                </c:pt>
                <c:pt idx="47">
                  <c:v>0.87329220938525898</c:v>
                </c:pt>
                <c:pt idx="48">
                  <c:v>0.67141598789447898</c:v>
                </c:pt>
                <c:pt idx="49">
                  <c:v>0.73246827533852898</c:v>
                </c:pt>
                <c:pt idx="50">
                  <c:v>0.44622314777301503</c:v>
                </c:pt>
                <c:pt idx="51">
                  <c:v>0.337490938011485</c:v>
                </c:pt>
                <c:pt idx="52">
                  <c:v>0.17237259515467099</c:v>
                </c:pt>
                <c:pt idx="53">
                  <c:v>0.41919411177982902</c:v>
                </c:pt>
                <c:pt idx="54">
                  <c:v>0.37783279932469999</c:v>
                </c:pt>
                <c:pt idx="55">
                  <c:v>0.215162518355826</c:v>
                </c:pt>
                <c:pt idx="56">
                  <c:v>0.65360699395307598</c:v>
                </c:pt>
                <c:pt idx="57">
                  <c:v>0.70810149072679696</c:v>
                </c:pt>
                <c:pt idx="58">
                  <c:v>0.69220927613101302</c:v>
                </c:pt>
                <c:pt idx="59">
                  <c:v>0.52688321686751005</c:v>
                </c:pt>
                <c:pt idx="60">
                  <c:v>0.72358557796238598</c:v>
                </c:pt>
                <c:pt idx="61">
                  <c:v>0.74177787005999396</c:v>
                </c:pt>
                <c:pt idx="62">
                  <c:v>0.19776436826716701</c:v>
                </c:pt>
                <c:pt idx="63">
                  <c:v>0.467025064117219</c:v>
                </c:pt>
                <c:pt idx="64">
                  <c:v>0.73309149369868398</c:v>
                </c:pt>
                <c:pt idx="65">
                  <c:v>0.79791727702931503</c:v>
                </c:pt>
                <c:pt idx="66">
                  <c:v>0.33424217236823101</c:v>
                </c:pt>
                <c:pt idx="67">
                  <c:v>0.44407814226402798</c:v>
                </c:pt>
                <c:pt idx="68">
                  <c:v>0.88464614018916898</c:v>
                </c:pt>
                <c:pt idx="69">
                  <c:v>0.93256367031295595</c:v>
                </c:pt>
                <c:pt idx="70">
                  <c:v>0.68294290469181496</c:v>
                </c:pt>
                <c:pt idx="71">
                  <c:v>0.947187477510121</c:v>
                </c:pt>
                <c:pt idx="72">
                  <c:v>0.66192373711214503</c:v>
                </c:pt>
                <c:pt idx="73">
                  <c:v>0.63583443225037095</c:v>
                </c:pt>
                <c:pt idx="74">
                  <c:v>0.49047438460772502</c:v>
                </c:pt>
                <c:pt idx="75">
                  <c:v>0.78341672739513601</c:v>
                </c:pt>
                <c:pt idx="76">
                  <c:v>0.50936660882514395</c:v>
                </c:pt>
                <c:pt idx="77">
                  <c:v>0.64766449047948804</c:v>
                </c:pt>
                <c:pt idx="78">
                  <c:v>0.66569289980719604</c:v>
                </c:pt>
                <c:pt idx="79">
                  <c:v>0.75047526705216105</c:v>
                </c:pt>
                <c:pt idx="80">
                  <c:v>0.66624823461887395</c:v>
                </c:pt>
                <c:pt idx="81">
                  <c:v>0.76097707768009204</c:v>
                </c:pt>
                <c:pt idx="82">
                  <c:v>0.76306090886894096</c:v>
                </c:pt>
                <c:pt idx="83">
                  <c:v>0.65048983607770605</c:v>
                </c:pt>
                <c:pt idx="84">
                  <c:v>0.65895238866420003</c:v>
                </c:pt>
                <c:pt idx="85">
                  <c:v>0.63617322146587496</c:v>
                </c:pt>
                <c:pt idx="86">
                  <c:v>0.49796637041118202</c:v>
                </c:pt>
                <c:pt idx="87">
                  <c:v>0.49103198395130099</c:v>
                </c:pt>
                <c:pt idx="88">
                  <c:v>0.29246555963614301</c:v>
                </c:pt>
                <c:pt idx="89">
                  <c:v>0.69137335939576405</c:v>
                </c:pt>
                <c:pt idx="90">
                  <c:v>0.51749888110598397</c:v>
                </c:pt>
                <c:pt idx="91">
                  <c:v>0.25477049305281901</c:v>
                </c:pt>
                <c:pt idx="92">
                  <c:v>0.795401522187415</c:v>
                </c:pt>
                <c:pt idx="93">
                  <c:v>0.52282178187714801</c:v>
                </c:pt>
                <c:pt idx="94">
                  <c:v>0.40896812302957197</c:v>
                </c:pt>
                <c:pt idx="95">
                  <c:v>0.83323870034481595</c:v>
                </c:pt>
                <c:pt idx="96">
                  <c:v>0.36179650868867902</c:v>
                </c:pt>
                <c:pt idx="97">
                  <c:v>0.701820589269182</c:v>
                </c:pt>
                <c:pt idx="98">
                  <c:v>0.51847534640591297</c:v>
                </c:pt>
                <c:pt idx="99">
                  <c:v>0.58584074292321398</c:v>
                </c:pt>
                <c:pt idx="100">
                  <c:v>0.606118235340807</c:v>
                </c:pt>
                <c:pt idx="101">
                  <c:v>0.542843480767772</c:v>
                </c:pt>
                <c:pt idx="102">
                  <c:v>0.50901641976731105</c:v>
                </c:pt>
                <c:pt idx="103">
                  <c:v>0.46667471866528099</c:v>
                </c:pt>
                <c:pt idx="104">
                  <c:v>0.63351743580162201</c:v>
                </c:pt>
                <c:pt idx="105">
                  <c:v>0.33538745525702901</c:v>
                </c:pt>
                <c:pt idx="106">
                  <c:v>0.777575051192545</c:v>
                </c:pt>
                <c:pt idx="107">
                  <c:v>3.0077342482867001E-6</c:v>
                </c:pt>
                <c:pt idx="108">
                  <c:v>0.42196832138518198</c:v>
                </c:pt>
                <c:pt idx="109">
                  <c:v>0.52101580955014304</c:v>
                </c:pt>
                <c:pt idx="110">
                  <c:v>0.47429682021357999</c:v>
                </c:pt>
                <c:pt idx="111">
                  <c:v>0.46462643937909098</c:v>
                </c:pt>
                <c:pt idx="112">
                  <c:v>0.48419081867554198</c:v>
                </c:pt>
                <c:pt idx="113">
                  <c:v>0.31440782650625798</c:v>
                </c:pt>
                <c:pt idx="114">
                  <c:v>0.52135064952100296</c:v>
                </c:pt>
                <c:pt idx="115">
                  <c:v>0.41792499074589301</c:v>
                </c:pt>
                <c:pt idx="116">
                  <c:v>0.35687684443544598</c:v>
                </c:pt>
                <c:pt idx="117">
                  <c:v>0.75974103070333998</c:v>
                </c:pt>
                <c:pt idx="118">
                  <c:v>0.53307475349037403</c:v>
                </c:pt>
                <c:pt idx="119">
                  <c:v>0.52679992464612202</c:v>
                </c:pt>
                <c:pt idx="120">
                  <c:v>0.58204913998147201</c:v>
                </c:pt>
                <c:pt idx="121">
                  <c:v>0.68765341117943501</c:v>
                </c:pt>
                <c:pt idx="122">
                  <c:v>0.69473021310832905</c:v>
                </c:pt>
                <c:pt idx="123">
                  <c:v>0.26079680194682198</c:v>
                </c:pt>
                <c:pt idx="124">
                  <c:v>0.55243662592175802</c:v>
                </c:pt>
                <c:pt idx="125">
                  <c:v>0.22149524790286201</c:v>
                </c:pt>
                <c:pt idx="126">
                  <c:v>0.58643221109480204</c:v>
                </c:pt>
                <c:pt idx="127">
                  <c:v>0.25544380789254101</c:v>
                </c:pt>
                <c:pt idx="128">
                  <c:v>0.55444058890088999</c:v>
                </c:pt>
                <c:pt idx="129">
                  <c:v>0.82505682551206105</c:v>
                </c:pt>
                <c:pt idx="130">
                  <c:v>0.72338436747274104</c:v>
                </c:pt>
                <c:pt idx="131">
                  <c:v>0.79335646811166005</c:v>
                </c:pt>
                <c:pt idx="132">
                  <c:v>0.26613273333281401</c:v>
                </c:pt>
                <c:pt idx="133">
                  <c:v>0.57862656316433903</c:v>
                </c:pt>
                <c:pt idx="134">
                  <c:v>0.60744302021431695</c:v>
                </c:pt>
                <c:pt idx="135">
                  <c:v>0.66507005406984698</c:v>
                </c:pt>
                <c:pt idx="136">
                  <c:v>0.48199043841022998</c:v>
                </c:pt>
                <c:pt idx="137">
                  <c:v>0.81637529366935702</c:v>
                </c:pt>
                <c:pt idx="138">
                  <c:v>1.1008974815829801E-2</c:v>
                </c:pt>
                <c:pt idx="139">
                  <c:v>0.53892692790662999</c:v>
                </c:pt>
                <c:pt idx="140">
                  <c:v>0.66495559426460105</c:v>
                </c:pt>
                <c:pt idx="141">
                  <c:v>0.74571814423472904</c:v>
                </c:pt>
                <c:pt idx="142">
                  <c:v>0.65672797125290505</c:v>
                </c:pt>
                <c:pt idx="143">
                  <c:v>0.77725459072326797</c:v>
                </c:pt>
                <c:pt idx="144">
                  <c:v>0.51547237663494605</c:v>
                </c:pt>
                <c:pt idx="145">
                  <c:v>0.82987555836264504</c:v>
                </c:pt>
                <c:pt idx="146">
                  <c:v>0.69474742045655302</c:v>
                </c:pt>
                <c:pt idx="147">
                  <c:v>0.64483439663916198</c:v>
                </c:pt>
                <c:pt idx="148">
                  <c:v>0.33700716780594597</c:v>
                </c:pt>
                <c:pt idx="149">
                  <c:v>0.70340516500374695</c:v>
                </c:pt>
                <c:pt idx="150">
                  <c:v>0.32845041219762999</c:v>
                </c:pt>
                <c:pt idx="151">
                  <c:v>0.73253634171790505</c:v>
                </c:pt>
                <c:pt idx="152">
                  <c:v>0.35912350160087098</c:v>
                </c:pt>
                <c:pt idx="153">
                  <c:v>0.48773890250207302</c:v>
                </c:pt>
                <c:pt idx="154">
                  <c:v>0.65916081658254899</c:v>
                </c:pt>
                <c:pt idx="155">
                  <c:v>0.23860023166564501</c:v>
                </c:pt>
                <c:pt idx="156">
                  <c:v>0.29336352428470203</c:v>
                </c:pt>
                <c:pt idx="157">
                  <c:v>0.33387258538416398</c:v>
                </c:pt>
                <c:pt idx="158">
                  <c:v>8.8384760428268205E-2</c:v>
                </c:pt>
                <c:pt idx="159">
                  <c:v>0.50762458033912095</c:v>
                </c:pt>
                <c:pt idx="160">
                  <c:v>0.472005154549483</c:v>
                </c:pt>
                <c:pt idx="161">
                  <c:v>0.49878110885966698</c:v>
                </c:pt>
                <c:pt idx="162">
                  <c:v>0.471938480903002</c:v>
                </c:pt>
                <c:pt idx="163">
                  <c:v>0.41396251454601901</c:v>
                </c:pt>
                <c:pt idx="164">
                  <c:v>0.71266342008819905</c:v>
                </c:pt>
                <c:pt idx="165">
                  <c:v>0.32221143765943799</c:v>
                </c:pt>
                <c:pt idx="166">
                  <c:v>0.45792793509468099</c:v>
                </c:pt>
                <c:pt idx="167">
                  <c:v>0.24001876521363599</c:v>
                </c:pt>
                <c:pt idx="168">
                  <c:v>0.32163339067348301</c:v>
                </c:pt>
                <c:pt idx="169">
                  <c:v>0.41307258030442101</c:v>
                </c:pt>
                <c:pt idx="170">
                  <c:v>0.75758161641814104</c:v>
                </c:pt>
                <c:pt idx="171">
                  <c:v>0.232770288566363</c:v>
                </c:pt>
                <c:pt idx="172">
                  <c:v>8.4657986450578093E-2</c:v>
                </c:pt>
                <c:pt idx="173">
                  <c:v>2.54765329245603E-6</c:v>
                </c:pt>
                <c:pt idx="174">
                  <c:v>0.25428150372622499</c:v>
                </c:pt>
                <c:pt idx="175">
                  <c:v>0.41982117522547002</c:v>
                </c:pt>
                <c:pt idx="176">
                  <c:v>0.16363363404952799</c:v>
                </c:pt>
                <c:pt idx="177">
                  <c:v>0.49297927628197902</c:v>
                </c:pt>
                <c:pt idx="178">
                  <c:v>0.23814005564247601</c:v>
                </c:pt>
                <c:pt idx="179">
                  <c:v>0.54593766291948898</c:v>
                </c:pt>
                <c:pt idx="180">
                  <c:v>1.1517554902749599E-8</c:v>
                </c:pt>
                <c:pt idx="181">
                  <c:v>7.36734556879472E-8</c:v>
                </c:pt>
                <c:pt idx="182">
                  <c:v>6.0724626120020601E-8</c:v>
                </c:pt>
                <c:pt idx="183">
                  <c:v>3.1687877012228598E-8</c:v>
                </c:pt>
                <c:pt idx="184">
                  <c:v>1.1431179659373201E-3</c:v>
                </c:pt>
                <c:pt idx="185">
                  <c:v>0.196010954634632</c:v>
                </c:pt>
                <c:pt idx="186">
                  <c:v>0.17360761446307901</c:v>
                </c:pt>
                <c:pt idx="187">
                  <c:v>2.5699697327821101E-7</c:v>
                </c:pt>
                <c:pt idx="188">
                  <c:v>7.4492872014296601E-9</c:v>
                </c:pt>
                <c:pt idx="189">
                  <c:v>1.04200523645259E-8</c:v>
                </c:pt>
                <c:pt idx="190">
                  <c:v>2.5070997014692699E-8</c:v>
                </c:pt>
                <c:pt idx="191">
                  <c:v>2.4583575273972899E-7</c:v>
                </c:pt>
                <c:pt idx="192">
                  <c:v>5.8747321154731904E-9</c:v>
                </c:pt>
                <c:pt idx="193">
                  <c:v>3.6906422058467902E-10</c:v>
                </c:pt>
                <c:pt idx="194">
                  <c:v>8.2913451320344705E-9</c:v>
                </c:pt>
                <c:pt idx="195">
                  <c:v>1.9676014296334902E-8</c:v>
                </c:pt>
                <c:pt idx="196">
                  <c:v>4.5631012103809397E-8</c:v>
                </c:pt>
                <c:pt idx="197">
                  <c:v>3.4710865624452699E-8</c:v>
                </c:pt>
                <c:pt idx="198">
                  <c:v>9.0418394453144398E-8</c:v>
                </c:pt>
                <c:pt idx="199">
                  <c:v>1.5110562591614101E-7</c:v>
                </c:pt>
                <c:pt idx="200">
                  <c:v>3.9610423733701603E-6</c:v>
                </c:pt>
                <c:pt idx="201">
                  <c:v>1.8760470531534201E-7</c:v>
                </c:pt>
                <c:pt idx="202">
                  <c:v>1.98718664518677E-8</c:v>
                </c:pt>
                <c:pt idx="203">
                  <c:v>2.76511281615133E-6</c:v>
                </c:pt>
                <c:pt idx="204">
                  <c:v>1.2058564432160401E-5</c:v>
                </c:pt>
                <c:pt idx="205">
                  <c:v>4.6178146980573796E-9</c:v>
                </c:pt>
                <c:pt idx="206">
                  <c:v>5.5497831217457904E-9</c:v>
                </c:pt>
                <c:pt idx="207">
                  <c:v>9.7102772449541296E-8</c:v>
                </c:pt>
                <c:pt idx="208">
                  <c:v>0.17273928254666199</c:v>
                </c:pt>
                <c:pt idx="209">
                  <c:v>1.42672864254713E-7</c:v>
                </c:pt>
                <c:pt idx="210">
                  <c:v>5.8374337862996099E-7</c:v>
                </c:pt>
                <c:pt idx="211">
                  <c:v>5.0123002526381801E-8</c:v>
                </c:pt>
                <c:pt idx="212">
                  <c:v>4.4497334921521897E-9</c:v>
                </c:pt>
                <c:pt idx="213">
                  <c:v>1.0680356235284801E-7</c:v>
                </c:pt>
                <c:pt idx="214">
                  <c:v>7.0291012816808199E-8</c:v>
                </c:pt>
                <c:pt idx="215">
                  <c:v>2.52456229473106E-3</c:v>
                </c:pt>
                <c:pt idx="216">
                  <c:v>5.1075575771670297E-9</c:v>
                </c:pt>
                <c:pt idx="217">
                  <c:v>6.1551007479870603E-9</c:v>
                </c:pt>
                <c:pt idx="218">
                  <c:v>2.61485477944699E-8</c:v>
                </c:pt>
                <c:pt idx="219">
                  <c:v>1.2423497913801399E-7</c:v>
                </c:pt>
                <c:pt idx="220">
                  <c:v>4.1965119979863098E-7</c:v>
                </c:pt>
                <c:pt idx="221">
                  <c:v>1.55408351573192E-7</c:v>
                </c:pt>
                <c:pt idx="222">
                  <c:v>1.93367785693454E-8</c:v>
                </c:pt>
                <c:pt idx="223">
                  <c:v>8.6299628615420495E-8</c:v>
                </c:pt>
                <c:pt idx="224">
                  <c:v>8.7840165803411393E-9</c:v>
                </c:pt>
                <c:pt idx="225">
                  <c:v>1.2655567608507399E-9</c:v>
                </c:pt>
                <c:pt idx="226">
                  <c:v>0.13143320140648801</c:v>
                </c:pt>
                <c:pt idx="227">
                  <c:v>1.1479165318638499E-6</c:v>
                </c:pt>
                <c:pt idx="228">
                  <c:v>1.10338307818047E-8</c:v>
                </c:pt>
                <c:pt idx="229">
                  <c:v>2.7084437390279698E-7</c:v>
                </c:pt>
                <c:pt idx="230">
                  <c:v>3.7737893987969101E-7</c:v>
                </c:pt>
                <c:pt idx="231">
                  <c:v>0.43366102015436298</c:v>
                </c:pt>
                <c:pt idx="232">
                  <c:v>0.38650636412688</c:v>
                </c:pt>
                <c:pt idx="233">
                  <c:v>0.26167468616390799</c:v>
                </c:pt>
                <c:pt idx="234">
                  <c:v>0.105365162819088</c:v>
                </c:pt>
                <c:pt idx="235">
                  <c:v>2.91740814266509E-7</c:v>
                </c:pt>
                <c:pt idx="236">
                  <c:v>0.231801824640329</c:v>
                </c:pt>
                <c:pt idx="237">
                  <c:v>0.109893441751577</c:v>
                </c:pt>
                <c:pt idx="238">
                  <c:v>0.28040527256092201</c:v>
                </c:pt>
                <c:pt idx="239">
                  <c:v>0.32087171436790701</c:v>
                </c:pt>
                <c:pt idx="240">
                  <c:v>2.8602010020984201E-2</c:v>
                </c:pt>
                <c:pt idx="241">
                  <c:v>2.0687661857876001E-7</c:v>
                </c:pt>
                <c:pt idx="242">
                  <c:v>1.23911546804779E-7</c:v>
                </c:pt>
                <c:pt idx="243">
                  <c:v>8.2188325832174701E-9</c:v>
                </c:pt>
                <c:pt idx="244">
                  <c:v>1.16576668147498E-9</c:v>
                </c:pt>
                <c:pt idx="245">
                  <c:v>1.44407767947177E-7</c:v>
                </c:pt>
                <c:pt idx="246">
                  <c:v>1.42558320780685E-5</c:v>
                </c:pt>
                <c:pt idx="247">
                  <c:v>0.950317399493529</c:v>
                </c:pt>
                <c:pt idx="248">
                  <c:v>0.40846865607898403</c:v>
                </c:pt>
                <c:pt idx="249">
                  <c:v>4.5968205129243898E-2</c:v>
                </c:pt>
                <c:pt idx="250">
                  <c:v>0.32267855385306199</c:v>
                </c:pt>
                <c:pt idx="251">
                  <c:v>6.4950324006307403E-2</c:v>
                </c:pt>
                <c:pt idx="252">
                  <c:v>1.2347679270948201E-6</c:v>
                </c:pt>
                <c:pt idx="253">
                  <c:v>0.212210728367875</c:v>
                </c:pt>
                <c:pt idx="254">
                  <c:v>0.56248826124375595</c:v>
                </c:pt>
                <c:pt idx="255">
                  <c:v>0.22714115131113899</c:v>
                </c:pt>
                <c:pt idx="256">
                  <c:v>0.80801256135466504</c:v>
                </c:pt>
                <c:pt idx="257">
                  <c:v>0.28019249262066898</c:v>
                </c:pt>
                <c:pt idx="258">
                  <c:v>1.09994362031467E-7</c:v>
                </c:pt>
                <c:pt idx="259">
                  <c:v>0.35256952745308601</c:v>
                </c:pt>
                <c:pt idx="260">
                  <c:v>0.173350149508609</c:v>
                </c:pt>
                <c:pt idx="261">
                  <c:v>4.3235998712108399E-7</c:v>
                </c:pt>
                <c:pt idx="262">
                  <c:v>9.2414590796579303E-9</c:v>
                </c:pt>
                <c:pt idx="263">
                  <c:v>8.4006811074750603E-9</c:v>
                </c:pt>
                <c:pt idx="264">
                  <c:v>4.7150478999669398E-8</c:v>
                </c:pt>
                <c:pt idx="265">
                  <c:v>4.7886957019894402E-8</c:v>
                </c:pt>
                <c:pt idx="266">
                  <c:v>2.2061690736092101E-9</c:v>
                </c:pt>
                <c:pt idx="267">
                  <c:v>1.41767927171778E-6</c:v>
                </c:pt>
                <c:pt idx="268">
                  <c:v>3.2316632293499299E-6</c:v>
                </c:pt>
                <c:pt idx="269">
                  <c:v>8.2506833306488405E-8</c:v>
                </c:pt>
                <c:pt idx="270">
                  <c:v>7.7645260490601796E-9</c:v>
                </c:pt>
                <c:pt idx="271">
                  <c:v>3.44988336767207E-2</c:v>
                </c:pt>
                <c:pt idx="272">
                  <c:v>8.2046347895843003E-2</c:v>
                </c:pt>
                <c:pt idx="273">
                  <c:v>2.4255834720260198E-8</c:v>
                </c:pt>
                <c:pt idx="274">
                  <c:v>1.00843110260619E-7</c:v>
                </c:pt>
                <c:pt idx="275">
                  <c:v>1.3912938002020901E-6</c:v>
                </c:pt>
                <c:pt idx="276">
                  <c:v>5.2473783305599896E-9</c:v>
                </c:pt>
                <c:pt idx="277">
                  <c:v>4.0084440307993801E-7</c:v>
                </c:pt>
                <c:pt idx="278">
                  <c:v>0.17386444174228899</c:v>
                </c:pt>
                <c:pt idx="279">
                  <c:v>1.8275781595915999E-9</c:v>
                </c:pt>
                <c:pt idx="280">
                  <c:v>2.9790587935519901E-9</c:v>
                </c:pt>
                <c:pt idx="281">
                  <c:v>4.4131136077640298E-7</c:v>
                </c:pt>
                <c:pt idx="282">
                  <c:v>5.3900501574927402E-9</c:v>
                </c:pt>
                <c:pt idx="283">
                  <c:v>1.48691551704566E-8</c:v>
                </c:pt>
                <c:pt idx="284">
                  <c:v>4.9432782234546798E-8</c:v>
                </c:pt>
                <c:pt idx="285">
                  <c:v>1.1951839299602799E-7</c:v>
                </c:pt>
                <c:pt idx="286">
                  <c:v>4.4004738561720002E-8</c:v>
                </c:pt>
                <c:pt idx="287">
                  <c:v>6.4582180715896504E-8</c:v>
                </c:pt>
                <c:pt idx="288">
                  <c:v>3.5717298677142002E-9</c:v>
                </c:pt>
                <c:pt idx="289">
                  <c:v>0.59594134727310599</c:v>
                </c:pt>
                <c:pt idx="290">
                  <c:v>1.28715090382298E-6</c:v>
                </c:pt>
                <c:pt idx="291">
                  <c:v>5.4603697189332797E-10</c:v>
                </c:pt>
                <c:pt idx="292">
                  <c:v>2.3347419898507999E-7</c:v>
                </c:pt>
                <c:pt idx="293">
                  <c:v>2.26055806109241E-5</c:v>
                </c:pt>
                <c:pt idx="294">
                  <c:v>3.1226894569993198E-7</c:v>
                </c:pt>
                <c:pt idx="295">
                  <c:v>1.9520543072527902E-9</c:v>
                </c:pt>
                <c:pt idx="296">
                  <c:v>1.11081180217034E-7</c:v>
                </c:pt>
                <c:pt idx="297">
                  <c:v>8.4280053489949792E-9</c:v>
                </c:pt>
                <c:pt idx="298">
                  <c:v>1.86370368561107E-9</c:v>
                </c:pt>
                <c:pt idx="299">
                  <c:v>8.9531148684796906E-8</c:v>
                </c:pt>
                <c:pt idx="300">
                  <c:v>1.02110169802104E-3</c:v>
                </c:pt>
                <c:pt idx="301">
                  <c:v>1.5257046146939401E-9</c:v>
                </c:pt>
                <c:pt idx="302">
                  <c:v>1.6104018113876399E-8</c:v>
                </c:pt>
                <c:pt idx="303">
                  <c:v>4.7853027652628804E-6</c:v>
                </c:pt>
                <c:pt idx="304">
                  <c:v>8.1138444696311795E-7</c:v>
                </c:pt>
                <c:pt idx="305">
                  <c:v>0.56338958405555595</c:v>
                </c:pt>
                <c:pt idx="306">
                  <c:v>0.244661256369339</c:v>
                </c:pt>
                <c:pt idx="307">
                  <c:v>0.19875547093495499</c:v>
                </c:pt>
                <c:pt idx="308">
                  <c:v>4.6570230834201899E-7</c:v>
                </c:pt>
                <c:pt idx="309">
                  <c:v>2.0979992657301099E-7</c:v>
                </c:pt>
                <c:pt idx="310">
                  <c:v>1.9543154218540801E-9</c:v>
                </c:pt>
                <c:pt idx="311">
                  <c:v>1.64594649452443E-9</c:v>
                </c:pt>
                <c:pt idx="312">
                  <c:v>2.0382573267551801E-7</c:v>
                </c:pt>
                <c:pt idx="313">
                  <c:v>1.21173605416706E-9</c:v>
                </c:pt>
                <c:pt idx="314">
                  <c:v>7.6034710724302597E-8</c:v>
                </c:pt>
                <c:pt idx="315">
                  <c:v>6.5850939163720104E-9</c:v>
                </c:pt>
                <c:pt idx="316">
                  <c:v>3.0338344707108198E-10</c:v>
                </c:pt>
                <c:pt idx="317">
                  <c:v>1.5589310646572301E-7</c:v>
                </c:pt>
                <c:pt idx="318">
                  <c:v>3.9940866568698901E-9</c:v>
                </c:pt>
                <c:pt idx="319">
                  <c:v>1.07834760197278E-7</c:v>
                </c:pt>
                <c:pt idx="320">
                  <c:v>1.7977694600881301E-7</c:v>
                </c:pt>
                <c:pt idx="321">
                  <c:v>0.37338231782222903</c:v>
                </c:pt>
                <c:pt idx="322">
                  <c:v>1.09757681728618E-7</c:v>
                </c:pt>
                <c:pt idx="323">
                  <c:v>0.40454688039588899</c:v>
                </c:pt>
                <c:pt idx="324">
                  <c:v>4.9509196462807797E-8</c:v>
                </c:pt>
                <c:pt idx="325">
                  <c:v>1.4229835896414799E-9</c:v>
                </c:pt>
                <c:pt idx="326">
                  <c:v>4.4243422731390098E-9</c:v>
                </c:pt>
                <c:pt idx="327">
                  <c:v>9.0462253445678599E-8</c:v>
                </c:pt>
                <c:pt idx="328">
                  <c:v>2.4337271201694902E-8</c:v>
                </c:pt>
                <c:pt idx="329">
                  <c:v>0.148674572857074</c:v>
                </c:pt>
                <c:pt idx="330">
                  <c:v>2.0016177609617899E-8</c:v>
                </c:pt>
                <c:pt idx="331">
                  <c:v>2.70717110807092E-8</c:v>
                </c:pt>
                <c:pt idx="332">
                  <c:v>8.6964659495044097E-8</c:v>
                </c:pt>
                <c:pt idx="333">
                  <c:v>5.25898527999456E-8</c:v>
                </c:pt>
                <c:pt idx="334">
                  <c:v>1.1115132739206001E-9</c:v>
                </c:pt>
                <c:pt idx="335">
                  <c:v>8.8078589784693207E-9</c:v>
                </c:pt>
                <c:pt idx="336">
                  <c:v>3.1712387645918701E-10</c:v>
                </c:pt>
                <c:pt idx="337">
                  <c:v>2.1619859648071801E-9</c:v>
                </c:pt>
                <c:pt idx="338">
                  <c:v>1.44908262758E-7</c:v>
                </c:pt>
                <c:pt idx="339">
                  <c:v>4.8252322678314801E-9</c:v>
                </c:pt>
                <c:pt idx="340">
                  <c:v>3.0071632683209301E-9</c:v>
                </c:pt>
                <c:pt idx="341">
                  <c:v>0.70727600512222999</c:v>
                </c:pt>
                <c:pt idx="342">
                  <c:v>1.4179693305509599E-9</c:v>
                </c:pt>
                <c:pt idx="343">
                  <c:v>1.7172671487318301E-7</c:v>
                </c:pt>
                <c:pt idx="344">
                  <c:v>1.23021349186152E-6</c:v>
                </c:pt>
                <c:pt idx="345">
                  <c:v>1.5147691827350399E-7</c:v>
                </c:pt>
                <c:pt idx="346">
                  <c:v>1.6915644672097099E-8</c:v>
                </c:pt>
                <c:pt idx="347">
                  <c:v>1.81239979933748E-8</c:v>
                </c:pt>
                <c:pt idx="348">
                  <c:v>4.7907432667291097E-10</c:v>
                </c:pt>
                <c:pt idx="349">
                  <c:v>2.8932515272007001E-9</c:v>
                </c:pt>
                <c:pt idx="350">
                  <c:v>2.20402012014195E-8</c:v>
                </c:pt>
                <c:pt idx="351">
                  <c:v>7.6454697817718002E-8</c:v>
                </c:pt>
                <c:pt idx="352">
                  <c:v>0.28355188081691002</c:v>
                </c:pt>
                <c:pt idx="353">
                  <c:v>0.49172892493020398</c:v>
                </c:pt>
                <c:pt idx="354">
                  <c:v>0.489934577542744</c:v>
                </c:pt>
                <c:pt idx="355">
                  <c:v>2.6674592411046701E-8</c:v>
                </c:pt>
                <c:pt idx="356">
                  <c:v>2.4056736146998801E-2</c:v>
                </c:pt>
                <c:pt idx="357">
                  <c:v>6.4259932337115302E-9</c:v>
                </c:pt>
                <c:pt idx="358">
                  <c:v>2.6826874346522701E-5</c:v>
                </c:pt>
                <c:pt idx="359">
                  <c:v>8.2205727780127195E-9</c:v>
                </c:pt>
                <c:pt idx="360">
                  <c:v>1.0821214839028099E-6</c:v>
                </c:pt>
                <c:pt idx="361">
                  <c:v>1.23820951844906E-4</c:v>
                </c:pt>
                <c:pt idx="362">
                  <c:v>1.3866071380288899E-8</c:v>
                </c:pt>
                <c:pt idx="363">
                  <c:v>0.73057591689216705</c:v>
                </c:pt>
                <c:pt idx="364">
                  <c:v>0.34297926006148199</c:v>
                </c:pt>
                <c:pt idx="365">
                  <c:v>2.7512078675712999E-6</c:v>
                </c:pt>
                <c:pt idx="366">
                  <c:v>3.4593248393371099E-9</c:v>
                </c:pt>
                <c:pt idx="367">
                  <c:v>2.8695360903460901E-8</c:v>
                </c:pt>
                <c:pt idx="368">
                  <c:v>9.3007528044286599E-6</c:v>
                </c:pt>
                <c:pt idx="369">
                  <c:v>1.7611767073118001E-9</c:v>
                </c:pt>
                <c:pt idx="370">
                  <c:v>0.27230152838298799</c:v>
                </c:pt>
                <c:pt idx="371">
                  <c:v>1.1096606477648E-8</c:v>
                </c:pt>
                <c:pt idx="372">
                  <c:v>1.6506287888322901E-6</c:v>
                </c:pt>
                <c:pt idx="373">
                  <c:v>1.15240045901621E-7</c:v>
                </c:pt>
                <c:pt idx="374">
                  <c:v>4.4764607029821204E-9</c:v>
                </c:pt>
                <c:pt idx="375">
                  <c:v>0.80643101024300101</c:v>
                </c:pt>
                <c:pt idx="376">
                  <c:v>7.10934617313408E-9</c:v>
                </c:pt>
                <c:pt idx="377">
                  <c:v>2.32225154694605E-8</c:v>
                </c:pt>
                <c:pt idx="378">
                  <c:v>5.9636047693975999E-2</c:v>
                </c:pt>
                <c:pt idx="379">
                  <c:v>0.50263053702391702</c:v>
                </c:pt>
                <c:pt idx="380">
                  <c:v>0.109876496554615</c:v>
                </c:pt>
                <c:pt idx="381">
                  <c:v>2.16574132127261E-8</c:v>
                </c:pt>
                <c:pt idx="382">
                  <c:v>4.54519789578645E-2</c:v>
                </c:pt>
                <c:pt idx="383">
                  <c:v>0.92947728136390395</c:v>
                </c:pt>
                <c:pt idx="384">
                  <c:v>0.59982218333477599</c:v>
                </c:pt>
                <c:pt idx="385">
                  <c:v>9.3265897710475705E-7</c:v>
                </c:pt>
                <c:pt idx="386">
                  <c:v>2.3054454446250098E-8</c:v>
                </c:pt>
                <c:pt idx="387">
                  <c:v>0.149307820575446</c:v>
                </c:pt>
                <c:pt idx="388">
                  <c:v>2.0606090721035801E-4</c:v>
                </c:pt>
                <c:pt idx="389">
                  <c:v>0.42130629538974501</c:v>
                </c:pt>
                <c:pt idx="390">
                  <c:v>4.1341050750240297E-8</c:v>
                </c:pt>
                <c:pt idx="391">
                  <c:v>0.89273957538397897</c:v>
                </c:pt>
                <c:pt idx="392">
                  <c:v>0.70453475123717502</c:v>
                </c:pt>
                <c:pt idx="393">
                  <c:v>3.36461029551231E-7</c:v>
                </c:pt>
                <c:pt idx="394">
                  <c:v>0.58491901764410004</c:v>
                </c:pt>
                <c:pt idx="395">
                  <c:v>0.76215050824640496</c:v>
                </c:pt>
                <c:pt idx="396">
                  <c:v>0.87329910481508899</c:v>
                </c:pt>
                <c:pt idx="397">
                  <c:v>2.0105404836067699E-7</c:v>
                </c:pt>
                <c:pt idx="398">
                  <c:v>3.9783460198908002E-4</c:v>
                </c:pt>
                <c:pt idx="399">
                  <c:v>0.50914552858631801</c:v>
                </c:pt>
                <c:pt idx="400">
                  <c:v>0.623195527083935</c:v>
                </c:pt>
                <c:pt idx="401">
                  <c:v>0.68675458692032498</c:v>
                </c:pt>
                <c:pt idx="402">
                  <c:v>0.35770187906928502</c:v>
                </c:pt>
                <c:pt idx="403">
                  <c:v>2.6355160924907901E-8</c:v>
                </c:pt>
                <c:pt idx="404">
                  <c:v>0.58080156845238395</c:v>
                </c:pt>
                <c:pt idx="405">
                  <c:v>7.7663054806343195E-10</c:v>
                </c:pt>
                <c:pt idx="406">
                  <c:v>3.1267161291810698E-6</c:v>
                </c:pt>
                <c:pt idx="407">
                  <c:v>0.480592582544632</c:v>
                </c:pt>
                <c:pt idx="408">
                  <c:v>0.99634797010725196</c:v>
                </c:pt>
                <c:pt idx="409">
                  <c:v>0.94789318133070599</c:v>
                </c:pt>
                <c:pt idx="410">
                  <c:v>8.9496745844617101E-2</c:v>
                </c:pt>
                <c:pt idx="411">
                  <c:v>0.99998365849650095</c:v>
                </c:pt>
                <c:pt idx="412">
                  <c:v>4.5064415924432999E-2</c:v>
                </c:pt>
                <c:pt idx="413">
                  <c:v>1.4151450671347601E-7</c:v>
                </c:pt>
                <c:pt idx="414">
                  <c:v>3.6825026752162798E-8</c:v>
                </c:pt>
                <c:pt idx="415">
                  <c:v>8.9365418978689701E-2</c:v>
                </c:pt>
                <c:pt idx="416">
                  <c:v>1.04793209386769E-8</c:v>
                </c:pt>
                <c:pt idx="417">
                  <c:v>0.89605154195145398</c:v>
                </c:pt>
                <c:pt idx="418">
                  <c:v>3.3792655699535401E-9</c:v>
                </c:pt>
                <c:pt idx="419">
                  <c:v>1.9343350885424002E-6</c:v>
                </c:pt>
                <c:pt idx="420">
                  <c:v>1.68327557844787E-9</c:v>
                </c:pt>
                <c:pt idx="421">
                  <c:v>2.9778104622868802E-8</c:v>
                </c:pt>
                <c:pt idx="422">
                  <c:v>0.28233033401486601</c:v>
                </c:pt>
                <c:pt idx="423">
                  <c:v>4.2084888893644899E-8</c:v>
                </c:pt>
                <c:pt idx="424">
                  <c:v>8.6519654231125902E-9</c:v>
                </c:pt>
                <c:pt idx="425">
                  <c:v>1.91531143018483E-8</c:v>
                </c:pt>
                <c:pt idx="426">
                  <c:v>8.6835255961010896E-2</c:v>
                </c:pt>
                <c:pt idx="427">
                  <c:v>8.39412100691245E-2</c:v>
                </c:pt>
                <c:pt idx="428">
                  <c:v>0.75442379909022195</c:v>
                </c:pt>
                <c:pt idx="429">
                  <c:v>3.2243420381951503E-8</c:v>
                </c:pt>
                <c:pt idx="430">
                  <c:v>2.4345771600880701E-8</c:v>
                </c:pt>
                <c:pt idx="431">
                  <c:v>2.2457327075719198E-9</c:v>
                </c:pt>
                <c:pt idx="432">
                  <c:v>4.2290293335189401E-8</c:v>
                </c:pt>
                <c:pt idx="433">
                  <c:v>8.1224528526651804E-9</c:v>
                </c:pt>
                <c:pt idx="434">
                  <c:v>0.99981011595837499</c:v>
                </c:pt>
                <c:pt idx="435">
                  <c:v>4.65992220270022E-6</c:v>
                </c:pt>
                <c:pt idx="436">
                  <c:v>0.47017926128355497</c:v>
                </c:pt>
                <c:pt idx="437">
                  <c:v>0.94307849409918898</c:v>
                </c:pt>
                <c:pt idx="438">
                  <c:v>0.94447225794037504</c:v>
                </c:pt>
                <c:pt idx="439">
                  <c:v>7.4379686278275197E-3</c:v>
                </c:pt>
                <c:pt idx="440">
                  <c:v>0.45864295605642702</c:v>
                </c:pt>
                <c:pt idx="441">
                  <c:v>1.60232215462875E-6</c:v>
                </c:pt>
                <c:pt idx="442">
                  <c:v>0.52386790523969595</c:v>
                </c:pt>
                <c:pt idx="443">
                  <c:v>0.28661828793455002</c:v>
                </c:pt>
                <c:pt idx="444">
                  <c:v>7.2772327879502704E-8</c:v>
                </c:pt>
                <c:pt idx="445">
                  <c:v>1.15964478214315E-7</c:v>
                </c:pt>
                <c:pt idx="446">
                  <c:v>2.4363094640921698E-8</c:v>
                </c:pt>
                <c:pt idx="447">
                  <c:v>0.22091873752065999</c:v>
                </c:pt>
                <c:pt idx="448">
                  <c:v>1.1872529010863501E-8</c:v>
                </c:pt>
                <c:pt idx="449">
                  <c:v>7.4891034455826497E-2</c:v>
                </c:pt>
                <c:pt idx="450">
                  <c:v>2.1163132358285399E-8</c:v>
                </c:pt>
                <c:pt idx="451">
                  <c:v>0.230197337015486</c:v>
                </c:pt>
                <c:pt idx="452">
                  <c:v>4.3420811792382601E-2</c:v>
                </c:pt>
                <c:pt idx="453">
                  <c:v>0.52226417067390896</c:v>
                </c:pt>
                <c:pt idx="454">
                  <c:v>0.57673969582357199</c:v>
                </c:pt>
                <c:pt idx="455">
                  <c:v>8.2819416426927193E-9</c:v>
                </c:pt>
                <c:pt idx="456">
                  <c:v>0.58140031051455499</c:v>
                </c:pt>
                <c:pt idx="457">
                  <c:v>8.9503482798272098E-8</c:v>
                </c:pt>
                <c:pt idx="458">
                  <c:v>9.1553957345391707E-2</c:v>
                </c:pt>
                <c:pt idx="459">
                  <c:v>2.0980307636182E-10</c:v>
                </c:pt>
                <c:pt idx="460">
                  <c:v>0.32368072371619999</c:v>
                </c:pt>
                <c:pt idx="461">
                  <c:v>0.495914398665737</c:v>
                </c:pt>
                <c:pt idx="462">
                  <c:v>2.9963837757943199E-9</c:v>
                </c:pt>
                <c:pt idx="463">
                  <c:v>0.58032981528345096</c:v>
                </c:pt>
                <c:pt idx="464">
                  <c:v>4.7148814264704699E-8</c:v>
                </c:pt>
                <c:pt idx="465">
                  <c:v>2.6170459743928099E-8</c:v>
                </c:pt>
                <c:pt idx="466">
                  <c:v>4.6231562157988598E-9</c:v>
                </c:pt>
                <c:pt idx="467">
                  <c:v>2.26581324247354E-7</c:v>
                </c:pt>
                <c:pt idx="468">
                  <c:v>0.40090721113533301</c:v>
                </c:pt>
                <c:pt idx="469">
                  <c:v>8.1597075442630201E-2</c:v>
                </c:pt>
                <c:pt idx="470">
                  <c:v>2.0622419685461999E-2</c:v>
                </c:pt>
                <c:pt idx="471">
                  <c:v>1.60468595865658E-7</c:v>
                </c:pt>
                <c:pt idx="472">
                  <c:v>0.48762282275645802</c:v>
                </c:pt>
                <c:pt idx="473">
                  <c:v>9.5093275982267294E-9</c:v>
                </c:pt>
                <c:pt idx="474">
                  <c:v>6.9782047861904299E-7</c:v>
                </c:pt>
                <c:pt idx="475">
                  <c:v>1.37824986460303E-9</c:v>
                </c:pt>
                <c:pt idx="476">
                  <c:v>2.4780073615089399E-4</c:v>
                </c:pt>
                <c:pt idx="477">
                  <c:v>3.9940574791997997E-8</c:v>
                </c:pt>
                <c:pt idx="478">
                  <c:v>2.6992488064165699E-7</c:v>
                </c:pt>
                <c:pt idx="479">
                  <c:v>2.5921282650328301E-8</c:v>
                </c:pt>
                <c:pt idx="480">
                  <c:v>4.4580444914075599E-9</c:v>
                </c:pt>
                <c:pt idx="481">
                  <c:v>9.1798236641763398E-10</c:v>
                </c:pt>
                <c:pt idx="482">
                  <c:v>3.5078810378184098E-7</c:v>
                </c:pt>
                <c:pt idx="483">
                  <c:v>1.5568069679933E-9</c:v>
                </c:pt>
                <c:pt idx="484">
                  <c:v>3.7610690469843701E-10</c:v>
                </c:pt>
                <c:pt idx="485">
                  <c:v>0.56463403277984303</c:v>
                </c:pt>
                <c:pt idx="486">
                  <c:v>0.142720991024538</c:v>
                </c:pt>
                <c:pt idx="487">
                  <c:v>7.2877640984629602E-7</c:v>
                </c:pt>
                <c:pt idx="488">
                  <c:v>2.7732367961113801E-8</c:v>
                </c:pt>
                <c:pt idx="489">
                  <c:v>0.52519280687407399</c:v>
                </c:pt>
                <c:pt idx="490">
                  <c:v>1.1882571693021E-7</c:v>
                </c:pt>
                <c:pt idx="491">
                  <c:v>7.7149064186365203E-10</c:v>
                </c:pt>
                <c:pt idx="492">
                  <c:v>1.7997174643923499E-7</c:v>
                </c:pt>
                <c:pt idx="493">
                  <c:v>1.4865743504548499E-10</c:v>
                </c:pt>
                <c:pt idx="494">
                  <c:v>9.5970134883913001E-9</c:v>
                </c:pt>
                <c:pt idx="495">
                  <c:v>3.70400799841579E-9</c:v>
                </c:pt>
                <c:pt idx="496">
                  <c:v>1.40341164486096E-8</c:v>
                </c:pt>
                <c:pt idx="497">
                  <c:v>2.7508718402058301E-8</c:v>
                </c:pt>
                <c:pt idx="498">
                  <c:v>8.8184963699538296E-7</c:v>
                </c:pt>
                <c:pt idx="499">
                  <c:v>3.6351009415739902E-8</c:v>
                </c:pt>
                <c:pt idx="500">
                  <c:v>8.4026533323256302E-10</c:v>
                </c:pt>
                <c:pt idx="501">
                  <c:v>9.3419670848357905E-9</c:v>
                </c:pt>
                <c:pt idx="502">
                  <c:v>4.1740548032996896E-6</c:v>
                </c:pt>
                <c:pt idx="503">
                  <c:v>1.1981288483053899E-6</c:v>
                </c:pt>
                <c:pt idx="504">
                  <c:v>2.3086363461314099E-10</c:v>
                </c:pt>
                <c:pt idx="505">
                  <c:v>1.9599363751781999E-7</c:v>
                </c:pt>
                <c:pt idx="506">
                  <c:v>8.5048741205351397E-11</c:v>
                </c:pt>
                <c:pt idx="507">
                  <c:v>5.0381993103962199E-8</c:v>
                </c:pt>
                <c:pt idx="508">
                  <c:v>2.0829458117358699E-8</c:v>
                </c:pt>
                <c:pt idx="509">
                  <c:v>0.33782779903085203</c:v>
                </c:pt>
                <c:pt idx="510">
                  <c:v>1.2381136248397101E-8</c:v>
                </c:pt>
                <c:pt idx="511">
                  <c:v>3.209387057029E-6</c:v>
                </c:pt>
                <c:pt idx="512">
                  <c:v>2.5869834779612999E-8</c:v>
                </c:pt>
                <c:pt idx="513">
                  <c:v>1.5858553493412001E-8</c:v>
                </c:pt>
                <c:pt idx="514">
                  <c:v>2.10827855716393E-10</c:v>
                </c:pt>
                <c:pt idx="515">
                  <c:v>3.9559785795738802E-8</c:v>
                </c:pt>
                <c:pt idx="516">
                  <c:v>1.15392900761324E-5</c:v>
                </c:pt>
                <c:pt idx="517">
                  <c:v>3.4566071646283499E-7</c:v>
                </c:pt>
                <c:pt idx="518">
                  <c:v>1.69441685516964E-6</c:v>
                </c:pt>
                <c:pt idx="519">
                  <c:v>1.68913994058239E-7</c:v>
                </c:pt>
                <c:pt idx="520">
                  <c:v>1.54360352181951E-8</c:v>
                </c:pt>
                <c:pt idx="521">
                  <c:v>6.1910553962598997E-9</c:v>
                </c:pt>
                <c:pt idx="522">
                  <c:v>6.8698679526494303E-9</c:v>
                </c:pt>
                <c:pt idx="523">
                  <c:v>7.3450345205134803E-9</c:v>
                </c:pt>
                <c:pt idx="524">
                  <c:v>1.08784977732962E-7</c:v>
                </c:pt>
                <c:pt idx="525">
                  <c:v>8.5850538903931695E-8</c:v>
                </c:pt>
                <c:pt idx="526">
                  <c:v>3.5388568600668999E-7</c:v>
                </c:pt>
                <c:pt idx="527">
                  <c:v>8.1973468909292504E-10</c:v>
                </c:pt>
                <c:pt idx="528">
                  <c:v>1.10966556291388E-8</c:v>
                </c:pt>
                <c:pt idx="529">
                  <c:v>3.2668577759257799E-9</c:v>
                </c:pt>
                <c:pt idx="530">
                  <c:v>0.80505571771843498</c:v>
                </c:pt>
                <c:pt idx="531">
                  <c:v>0.48550570826232903</c:v>
                </c:pt>
                <c:pt idx="532">
                  <c:v>3.2520877530290397E-8</c:v>
                </c:pt>
                <c:pt idx="533">
                  <c:v>1.7767494471053701E-8</c:v>
                </c:pt>
                <c:pt idx="534">
                  <c:v>0.88028611904146303</c:v>
                </c:pt>
                <c:pt idx="535">
                  <c:v>4.20075958835869E-8</c:v>
                </c:pt>
                <c:pt idx="536">
                  <c:v>4.7953990115865998E-8</c:v>
                </c:pt>
                <c:pt idx="537">
                  <c:v>6.4048389138980893E-2</c:v>
                </c:pt>
                <c:pt idx="538">
                  <c:v>3.7676467909045499E-8</c:v>
                </c:pt>
                <c:pt idx="539">
                  <c:v>4.8258138637553997E-7</c:v>
                </c:pt>
                <c:pt idx="540">
                  <c:v>2.9245092220096301E-8</c:v>
                </c:pt>
                <c:pt idx="541">
                  <c:v>8.3046892137842896E-7</c:v>
                </c:pt>
                <c:pt idx="542">
                  <c:v>5.2542752751316799E-2</c:v>
                </c:pt>
                <c:pt idx="543">
                  <c:v>2.0165115373666502E-9</c:v>
                </c:pt>
                <c:pt idx="544">
                  <c:v>0.32895702964893397</c:v>
                </c:pt>
                <c:pt idx="545">
                  <c:v>6.6241818816137693E-2</c:v>
                </c:pt>
                <c:pt idx="546">
                  <c:v>9.7619787511044095E-2</c:v>
                </c:pt>
                <c:pt idx="547">
                  <c:v>2.87650995545204E-6</c:v>
                </c:pt>
                <c:pt idx="548">
                  <c:v>3.6944190171363802E-5</c:v>
                </c:pt>
                <c:pt idx="549">
                  <c:v>4.6851474629758397E-5</c:v>
                </c:pt>
                <c:pt idx="550">
                  <c:v>1.01911293555781E-8</c:v>
                </c:pt>
                <c:pt idx="551">
                  <c:v>1.79524467181491E-2</c:v>
                </c:pt>
                <c:pt idx="552">
                  <c:v>6.0519988445879597E-7</c:v>
                </c:pt>
                <c:pt idx="553">
                  <c:v>3.03658799053921E-7</c:v>
                </c:pt>
                <c:pt idx="554">
                  <c:v>3.47910779914836E-2</c:v>
                </c:pt>
                <c:pt idx="555">
                  <c:v>0.14976275514988099</c:v>
                </c:pt>
                <c:pt idx="556">
                  <c:v>7.9193517566649598E-5</c:v>
                </c:pt>
                <c:pt idx="557">
                  <c:v>7.9417335394206904E-9</c:v>
                </c:pt>
                <c:pt idx="558">
                  <c:v>8.2831495967585407E-9</c:v>
                </c:pt>
                <c:pt idx="559">
                  <c:v>3.5382045304243998E-7</c:v>
                </c:pt>
                <c:pt idx="560">
                  <c:v>4.7790005232307698E-9</c:v>
                </c:pt>
                <c:pt idx="561">
                  <c:v>1.58452731762922E-10</c:v>
                </c:pt>
                <c:pt idx="562">
                  <c:v>5.77014360329034E-9</c:v>
                </c:pt>
                <c:pt idx="563">
                  <c:v>2.6998255606445199E-8</c:v>
                </c:pt>
                <c:pt idx="564">
                  <c:v>0.11311244339170599</c:v>
                </c:pt>
                <c:pt idx="565">
                  <c:v>4.763131135479E-4</c:v>
                </c:pt>
                <c:pt idx="566">
                  <c:v>4.3176716357506096E-3</c:v>
                </c:pt>
                <c:pt idx="567">
                  <c:v>3.5808300367313002E-7</c:v>
                </c:pt>
                <c:pt idx="568">
                  <c:v>6.1961840066911598E-2</c:v>
                </c:pt>
                <c:pt idx="569">
                  <c:v>1.2681264797235899E-7</c:v>
                </c:pt>
                <c:pt idx="570">
                  <c:v>8.0301906310826902E-10</c:v>
                </c:pt>
                <c:pt idx="571">
                  <c:v>1.9987601097043E-7</c:v>
                </c:pt>
                <c:pt idx="572">
                  <c:v>5.7998110352854404E-9</c:v>
                </c:pt>
                <c:pt idx="573">
                  <c:v>3.2605947395390203E-7</c:v>
                </c:pt>
                <c:pt idx="574">
                  <c:v>3.3309127939349303E-8</c:v>
                </c:pt>
                <c:pt idx="575">
                  <c:v>2.9052196578297399E-8</c:v>
                </c:pt>
                <c:pt idx="576">
                  <c:v>1.1786206682191999E-10</c:v>
                </c:pt>
                <c:pt idx="577">
                  <c:v>2.8803058699053502E-7</c:v>
                </c:pt>
                <c:pt idx="578">
                  <c:v>8.4127794006446505E-7</c:v>
                </c:pt>
                <c:pt idx="579">
                  <c:v>4.81947452983422E-8</c:v>
                </c:pt>
                <c:pt idx="580">
                  <c:v>6.3740804854531999E-2</c:v>
                </c:pt>
                <c:pt idx="581">
                  <c:v>6.2936239001893596E-7</c:v>
                </c:pt>
                <c:pt idx="582">
                  <c:v>2.3767766086448901E-9</c:v>
                </c:pt>
                <c:pt idx="583">
                  <c:v>1.22969143815304E-8</c:v>
                </c:pt>
                <c:pt idx="584">
                  <c:v>2.9048227396876402E-9</c:v>
                </c:pt>
                <c:pt idx="585">
                  <c:v>4.19289933478455E-8</c:v>
                </c:pt>
                <c:pt idx="586">
                  <c:v>1.24556459495953E-8</c:v>
                </c:pt>
                <c:pt idx="587">
                  <c:v>0.110652748084914</c:v>
                </c:pt>
                <c:pt idx="588">
                  <c:v>7.4507167675089095E-2</c:v>
                </c:pt>
                <c:pt idx="589">
                  <c:v>1.2132539048017199E-7</c:v>
                </c:pt>
                <c:pt idx="590">
                  <c:v>5.0362103100814501E-2</c:v>
                </c:pt>
                <c:pt idx="591">
                  <c:v>2.0379393073608299E-2</c:v>
                </c:pt>
                <c:pt idx="592">
                  <c:v>1.8425687382940701E-7</c:v>
                </c:pt>
                <c:pt idx="593">
                  <c:v>3.7418552289224701E-9</c:v>
                </c:pt>
                <c:pt idx="594">
                  <c:v>2.9873087611765897E-8</c:v>
                </c:pt>
                <c:pt idx="595">
                  <c:v>8.9280039506331995E-9</c:v>
                </c:pt>
                <c:pt idx="596">
                  <c:v>1.2335447569223301E-8</c:v>
                </c:pt>
                <c:pt idx="597">
                  <c:v>4.8838972392400103E-5</c:v>
                </c:pt>
                <c:pt idx="598">
                  <c:v>2.3225228725038601E-8</c:v>
                </c:pt>
                <c:pt idx="599">
                  <c:v>1.4756070189421599E-10</c:v>
                </c:pt>
                <c:pt idx="600">
                  <c:v>2.9407552837204799E-10</c:v>
                </c:pt>
                <c:pt idx="601">
                  <c:v>2.22178411578522E-7</c:v>
                </c:pt>
                <c:pt idx="602">
                  <c:v>3.7792334438893499E-9</c:v>
                </c:pt>
                <c:pt idx="603">
                  <c:v>5.7590129982419001E-8</c:v>
                </c:pt>
                <c:pt idx="604">
                  <c:v>1.36489970884952E-5</c:v>
                </c:pt>
                <c:pt idx="605">
                  <c:v>3.5260394379926699E-7</c:v>
                </c:pt>
                <c:pt idx="606">
                  <c:v>6.7850160921562799E-9</c:v>
                </c:pt>
                <c:pt idx="607">
                  <c:v>2.89595745187051E-7</c:v>
                </c:pt>
                <c:pt idx="608">
                  <c:v>1.8716911016078499E-7</c:v>
                </c:pt>
                <c:pt idx="609">
                  <c:v>3.7518189873391603E-8</c:v>
                </c:pt>
                <c:pt idx="610">
                  <c:v>5.1562946305506202E-9</c:v>
                </c:pt>
                <c:pt idx="611">
                  <c:v>3.54314066419263E-8</c:v>
                </c:pt>
                <c:pt idx="612">
                  <c:v>7.4715108027972005E-7</c:v>
                </c:pt>
                <c:pt idx="613">
                  <c:v>1.43024086472137E-7</c:v>
                </c:pt>
                <c:pt idx="614">
                  <c:v>1.6304259791541199E-7</c:v>
                </c:pt>
                <c:pt idx="615">
                  <c:v>4.2788051109250904E-3</c:v>
                </c:pt>
                <c:pt idx="616">
                  <c:v>3.6895408846356302E-2</c:v>
                </c:pt>
                <c:pt idx="617">
                  <c:v>1.11081066720028E-8</c:v>
                </c:pt>
                <c:pt idx="618">
                  <c:v>3.4966396308863097E-8</c:v>
                </c:pt>
                <c:pt idx="619">
                  <c:v>1.61713250526621E-6</c:v>
                </c:pt>
                <c:pt idx="620">
                  <c:v>3.61927493177408E-7</c:v>
                </c:pt>
                <c:pt idx="621">
                  <c:v>7.9826548611719802E-10</c:v>
                </c:pt>
                <c:pt idx="622">
                  <c:v>1.2634683863835801E-9</c:v>
                </c:pt>
                <c:pt idx="623">
                  <c:v>2.1492368736589098E-8</c:v>
                </c:pt>
                <c:pt idx="624">
                  <c:v>6.0502954626272095E-10</c:v>
                </c:pt>
                <c:pt idx="625">
                  <c:v>2.8020456774393299E-8</c:v>
                </c:pt>
                <c:pt idx="626">
                  <c:v>4.7404841622460198E-2</c:v>
                </c:pt>
                <c:pt idx="627">
                  <c:v>3.2003694794739702E-7</c:v>
                </c:pt>
                <c:pt idx="628">
                  <c:v>4.1275060050317502E-2</c:v>
                </c:pt>
                <c:pt idx="629">
                  <c:v>3.80040140017234E-8</c:v>
                </c:pt>
                <c:pt idx="630">
                  <c:v>5.9392257644453103E-6</c:v>
                </c:pt>
                <c:pt idx="631">
                  <c:v>5.9689573112939702E-7</c:v>
                </c:pt>
                <c:pt idx="632">
                  <c:v>4.8086362566333697E-10</c:v>
                </c:pt>
                <c:pt idx="633">
                  <c:v>2.1571153073611899E-7</c:v>
                </c:pt>
                <c:pt idx="634">
                  <c:v>1.06451446748097E-8</c:v>
                </c:pt>
                <c:pt idx="635">
                  <c:v>4.60258636477223E-2</c:v>
                </c:pt>
                <c:pt idx="636">
                  <c:v>2.1182470216949102E-9</c:v>
                </c:pt>
                <c:pt idx="637">
                  <c:v>9.7031895529954205E-9</c:v>
                </c:pt>
                <c:pt idx="638">
                  <c:v>1.09894439343689E-8</c:v>
                </c:pt>
                <c:pt idx="639">
                  <c:v>0.156571967858116</c:v>
                </c:pt>
                <c:pt idx="640">
                  <c:v>0.22430081513833899</c:v>
                </c:pt>
                <c:pt idx="641">
                  <c:v>7.6045614341959195E-2</c:v>
                </c:pt>
                <c:pt idx="642">
                  <c:v>9.3483873801945699E-2</c:v>
                </c:pt>
                <c:pt idx="643">
                  <c:v>1.47872738632539E-7</c:v>
                </c:pt>
                <c:pt idx="644">
                  <c:v>6.4355442654050999E-9</c:v>
                </c:pt>
                <c:pt idx="645">
                  <c:v>1.36966867707654E-7</c:v>
                </c:pt>
                <c:pt idx="646">
                  <c:v>1.4401025057630801E-2</c:v>
                </c:pt>
                <c:pt idx="647">
                  <c:v>1.23779178142232E-7</c:v>
                </c:pt>
                <c:pt idx="648">
                  <c:v>6.0092915542959398E-3</c:v>
                </c:pt>
                <c:pt idx="649">
                  <c:v>1.4797333776191401E-9</c:v>
                </c:pt>
                <c:pt idx="650">
                  <c:v>1.27374543557753E-2</c:v>
                </c:pt>
                <c:pt idx="651">
                  <c:v>1.0018518424734E-8</c:v>
                </c:pt>
                <c:pt idx="652">
                  <c:v>2.36781529166031E-7</c:v>
                </c:pt>
                <c:pt idx="653">
                  <c:v>6.2077366480079302E-7</c:v>
                </c:pt>
                <c:pt idx="654">
                  <c:v>6.6570996840835796E-8</c:v>
                </c:pt>
                <c:pt idx="655">
                  <c:v>2.35952119159177E-9</c:v>
                </c:pt>
                <c:pt idx="656">
                  <c:v>6.81171283885293E-3</c:v>
                </c:pt>
                <c:pt idx="657">
                  <c:v>2.24516389964915E-7</c:v>
                </c:pt>
                <c:pt idx="658">
                  <c:v>4.5407690535971697E-8</c:v>
                </c:pt>
                <c:pt idx="659">
                  <c:v>1.61472825237042E-9</c:v>
                </c:pt>
                <c:pt idx="660">
                  <c:v>1.06449370988075E-9</c:v>
                </c:pt>
                <c:pt idx="661">
                  <c:v>4.6275800404567197E-10</c:v>
                </c:pt>
                <c:pt idx="662">
                  <c:v>5.8776629511618204E-7</c:v>
                </c:pt>
                <c:pt idx="663">
                  <c:v>5.5909620363643699E-2</c:v>
                </c:pt>
                <c:pt idx="664">
                  <c:v>9.1147139608053504E-10</c:v>
                </c:pt>
                <c:pt idx="665">
                  <c:v>1.7409272206000299E-9</c:v>
                </c:pt>
                <c:pt idx="666">
                  <c:v>2.8359461184629201E-10</c:v>
                </c:pt>
                <c:pt idx="667">
                  <c:v>3.0924851530763201E-6</c:v>
                </c:pt>
                <c:pt idx="668">
                  <c:v>2.8355024194574899E-8</c:v>
                </c:pt>
                <c:pt idx="669">
                  <c:v>2.5807396839074803E-7</c:v>
                </c:pt>
                <c:pt idx="670">
                  <c:v>1.03530770354443E-8</c:v>
                </c:pt>
                <c:pt idx="671">
                  <c:v>1.3820635387301801E-9</c:v>
                </c:pt>
                <c:pt idx="672">
                  <c:v>6.5616737121375595E-4</c:v>
                </c:pt>
                <c:pt idx="673">
                  <c:v>3.7233745001410001E-8</c:v>
                </c:pt>
                <c:pt idx="674">
                  <c:v>1.6189365905964901E-8</c:v>
                </c:pt>
                <c:pt idx="675">
                  <c:v>1.76804135469913E-9</c:v>
                </c:pt>
                <c:pt idx="676">
                  <c:v>8.4313198810158401E-11</c:v>
                </c:pt>
                <c:pt idx="677">
                  <c:v>3.6212684708570697E-2</c:v>
                </c:pt>
                <c:pt idx="678">
                  <c:v>0.44051676314445298</c:v>
                </c:pt>
                <c:pt idx="679">
                  <c:v>0.109915188436018</c:v>
                </c:pt>
                <c:pt idx="680">
                  <c:v>1.01141644797936E-4</c:v>
                </c:pt>
                <c:pt idx="681">
                  <c:v>2.3320716130785499E-2</c:v>
                </c:pt>
                <c:pt idx="682">
                  <c:v>0.23453825972470099</c:v>
                </c:pt>
                <c:pt idx="683">
                  <c:v>6.7956651349415406E-2</c:v>
                </c:pt>
                <c:pt idx="684">
                  <c:v>3.6446450277582101E-2</c:v>
                </c:pt>
                <c:pt idx="685">
                  <c:v>4.2201446804253203E-8</c:v>
                </c:pt>
                <c:pt idx="686">
                  <c:v>2.78954796565285E-10</c:v>
                </c:pt>
                <c:pt idx="687">
                  <c:v>1.0137273741146499E-9</c:v>
                </c:pt>
                <c:pt idx="688">
                  <c:v>4.9812296041891698E-9</c:v>
                </c:pt>
                <c:pt idx="689">
                  <c:v>2.57718955819379E-8</c:v>
                </c:pt>
                <c:pt idx="690">
                  <c:v>7.7069534801477694E-8</c:v>
                </c:pt>
                <c:pt idx="691">
                  <c:v>1.11974474705777E-8</c:v>
                </c:pt>
                <c:pt idx="692">
                  <c:v>1.35952559216444E-2</c:v>
                </c:pt>
                <c:pt idx="693">
                  <c:v>4.8805668766789897E-8</c:v>
                </c:pt>
                <c:pt idx="694">
                  <c:v>1.5973622783053E-9</c:v>
                </c:pt>
                <c:pt idx="695">
                  <c:v>1.0562955808717801E-7</c:v>
                </c:pt>
                <c:pt idx="696">
                  <c:v>2.1708803164547199E-6</c:v>
                </c:pt>
                <c:pt idx="697">
                  <c:v>8.6554967253514098E-9</c:v>
                </c:pt>
                <c:pt idx="698">
                  <c:v>2.3879675991261202E-3</c:v>
                </c:pt>
                <c:pt idx="699">
                  <c:v>9.4195968644824605E-8</c:v>
                </c:pt>
                <c:pt idx="700">
                  <c:v>1.1625059995092E-2</c:v>
                </c:pt>
                <c:pt idx="701">
                  <c:v>6.4988269303844994E-8</c:v>
                </c:pt>
                <c:pt idx="702">
                  <c:v>8.9311838092756904E-3</c:v>
                </c:pt>
                <c:pt idx="703">
                  <c:v>3.7565746641186198E-3</c:v>
                </c:pt>
                <c:pt idx="704">
                  <c:v>1.40703111710072E-5</c:v>
                </c:pt>
                <c:pt idx="705">
                  <c:v>4.5805501020015202E-3</c:v>
                </c:pt>
                <c:pt idx="706">
                  <c:v>7.8948011483884108E-3</c:v>
                </c:pt>
                <c:pt idx="707">
                  <c:v>2.1218242963822399E-8</c:v>
                </c:pt>
                <c:pt idx="708">
                  <c:v>1.3297849279465201E-7</c:v>
                </c:pt>
                <c:pt idx="709">
                  <c:v>1.87083581754075E-9</c:v>
                </c:pt>
                <c:pt idx="710">
                  <c:v>8.0736591663818896E-3</c:v>
                </c:pt>
                <c:pt idx="711">
                  <c:v>1.0983441587505499E-7</c:v>
                </c:pt>
                <c:pt idx="712">
                  <c:v>2.7108991421053798E-2</c:v>
                </c:pt>
                <c:pt idx="713">
                  <c:v>6.0116139406603698E-3</c:v>
                </c:pt>
                <c:pt idx="714">
                  <c:v>8.1141239797472597E-7</c:v>
                </c:pt>
                <c:pt idx="715">
                  <c:v>3.1215725806708599E-9</c:v>
                </c:pt>
                <c:pt idx="716">
                  <c:v>2.7352218318677501E-8</c:v>
                </c:pt>
                <c:pt idx="717">
                  <c:v>8.9965376185293099E-10</c:v>
                </c:pt>
                <c:pt idx="718">
                  <c:v>3.7910133970173397E-9</c:v>
                </c:pt>
                <c:pt idx="719">
                  <c:v>2.58790899535648E-7</c:v>
                </c:pt>
                <c:pt idx="720">
                  <c:v>1.30491757779162E-2</c:v>
                </c:pt>
                <c:pt idx="721">
                  <c:v>7.4355590800997996E-3</c:v>
                </c:pt>
                <c:pt idx="722">
                  <c:v>3.9421556209660099E-9</c:v>
                </c:pt>
                <c:pt idx="723">
                  <c:v>4.9571186445117703E-2</c:v>
                </c:pt>
                <c:pt idx="724">
                  <c:v>1.0088295325570399E-2</c:v>
                </c:pt>
                <c:pt idx="725">
                  <c:v>5.0142717324916098E-9</c:v>
                </c:pt>
                <c:pt idx="726">
                  <c:v>7.8942804858780791E-3</c:v>
                </c:pt>
                <c:pt idx="727">
                  <c:v>7.0530125590009601E-8</c:v>
                </c:pt>
                <c:pt idx="728">
                  <c:v>2.7726548761779501E-9</c:v>
                </c:pt>
                <c:pt idx="729">
                  <c:v>4.8748480666350498E-9</c:v>
                </c:pt>
                <c:pt idx="730">
                  <c:v>2.4363296047727999E-7</c:v>
                </c:pt>
                <c:pt idx="731">
                  <c:v>4.8049398587406596E-3</c:v>
                </c:pt>
                <c:pt idx="732">
                  <c:v>1.3182402774442099E-7</c:v>
                </c:pt>
                <c:pt idx="733">
                  <c:v>2.4178960551678099E-7</c:v>
                </c:pt>
                <c:pt idx="734">
                  <c:v>7.5377250880777394E-9</c:v>
                </c:pt>
                <c:pt idx="735">
                  <c:v>7.7276208685739299E-3</c:v>
                </c:pt>
                <c:pt idx="736">
                  <c:v>1.32995545355904E-2</c:v>
                </c:pt>
                <c:pt idx="737">
                  <c:v>9.5824453638272498E-3</c:v>
                </c:pt>
                <c:pt idx="738">
                  <c:v>3.26007833286701E-3</c:v>
                </c:pt>
                <c:pt idx="739">
                  <c:v>8.2911283264359495E-2</c:v>
                </c:pt>
                <c:pt idx="740">
                  <c:v>4.4361939595071904E-6</c:v>
                </c:pt>
                <c:pt idx="741">
                  <c:v>1.2445781412729E-2</c:v>
                </c:pt>
                <c:pt idx="742">
                  <c:v>3.4692229457225299E-3</c:v>
                </c:pt>
                <c:pt idx="743">
                  <c:v>1.04906356692828E-7</c:v>
                </c:pt>
                <c:pt idx="744">
                  <c:v>3.7130192134707398E-6</c:v>
                </c:pt>
                <c:pt idx="745">
                  <c:v>2.6523302738380199E-8</c:v>
                </c:pt>
                <c:pt idx="746">
                  <c:v>7.1707179278501704E-2</c:v>
                </c:pt>
                <c:pt idx="747">
                  <c:v>9.6173095833015504E-2</c:v>
                </c:pt>
                <c:pt idx="748">
                  <c:v>2.27358359885933E-2</c:v>
                </c:pt>
                <c:pt idx="749">
                  <c:v>2.2434153665479101E-2</c:v>
                </c:pt>
                <c:pt idx="750">
                  <c:v>9.4535686209202496E-2</c:v>
                </c:pt>
                <c:pt idx="751">
                  <c:v>4.8023400220383899E-8</c:v>
                </c:pt>
                <c:pt idx="752">
                  <c:v>3.0808467190454597E-8</c:v>
                </c:pt>
                <c:pt idx="753">
                  <c:v>1.0554154829708899E-8</c:v>
                </c:pt>
                <c:pt idx="754">
                  <c:v>1.01889310069063E-8</c:v>
                </c:pt>
                <c:pt idx="755">
                  <c:v>2.9940684078028101E-10</c:v>
                </c:pt>
                <c:pt idx="756">
                  <c:v>1.23172384721191E-8</c:v>
                </c:pt>
                <c:pt idx="757">
                  <c:v>1.47447171063214E-8</c:v>
                </c:pt>
                <c:pt idx="758">
                  <c:v>2.8859273534610501E-8</c:v>
                </c:pt>
                <c:pt idx="759">
                  <c:v>2.34473702186292E-2</c:v>
                </c:pt>
                <c:pt idx="760">
                  <c:v>0.13014332197600401</c:v>
                </c:pt>
                <c:pt idx="761">
                  <c:v>5.3708865432151797E-8</c:v>
                </c:pt>
                <c:pt idx="762">
                  <c:v>4.7298476768622701E-8</c:v>
                </c:pt>
                <c:pt idx="763">
                  <c:v>1.47063410963829E-7</c:v>
                </c:pt>
                <c:pt idx="764">
                  <c:v>1.55395776911998E-9</c:v>
                </c:pt>
                <c:pt idx="765">
                  <c:v>2.55706919723413E-9</c:v>
                </c:pt>
                <c:pt idx="766">
                  <c:v>1.4826581709356999E-8</c:v>
                </c:pt>
                <c:pt idx="767">
                  <c:v>1.12777231616309E-2</c:v>
                </c:pt>
                <c:pt idx="768">
                  <c:v>1.4445561346517101E-2</c:v>
                </c:pt>
                <c:pt idx="769">
                  <c:v>1.0933983962991601E-7</c:v>
                </c:pt>
                <c:pt idx="770">
                  <c:v>2.6768093780671499E-2</c:v>
                </c:pt>
                <c:pt idx="771">
                  <c:v>8.6523845707685692E-9</c:v>
                </c:pt>
                <c:pt idx="772">
                  <c:v>1.2408305070839599E-2</c:v>
                </c:pt>
                <c:pt idx="773">
                  <c:v>1.9860337766348399E-7</c:v>
                </c:pt>
                <c:pt idx="774">
                  <c:v>1.0973826863262001E-2</c:v>
                </c:pt>
                <c:pt idx="775">
                  <c:v>3.0968230179717803E-8</c:v>
                </c:pt>
                <c:pt idx="776">
                  <c:v>3.6020085268396802E-7</c:v>
                </c:pt>
                <c:pt idx="777">
                  <c:v>2.9050768937406098E-2</c:v>
                </c:pt>
                <c:pt idx="778">
                  <c:v>9.5880792274049804E-8</c:v>
                </c:pt>
                <c:pt idx="779">
                  <c:v>2.7433506423713699E-3</c:v>
                </c:pt>
                <c:pt idx="780">
                  <c:v>7.8849945711824895E-3</c:v>
                </c:pt>
                <c:pt idx="781">
                  <c:v>3.0791222760054798E-4</c:v>
                </c:pt>
                <c:pt idx="782">
                  <c:v>1.8371003750378002E-8</c:v>
                </c:pt>
                <c:pt idx="783">
                  <c:v>2.8359680813427799E-2</c:v>
                </c:pt>
                <c:pt idx="784">
                  <c:v>1.8524311608201501E-2</c:v>
                </c:pt>
                <c:pt idx="785">
                  <c:v>9.4232744045049095E-7</c:v>
                </c:pt>
                <c:pt idx="786">
                  <c:v>1.50778428856789E-9</c:v>
                </c:pt>
                <c:pt idx="787">
                  <c:v>7.7894936518335201E-3</c:v>
                </c:pt>
                <c:pt idx="788">
                  <c:v>8.0330976248774399E-9</c:v>
                </c:pt>
                <c:pt idx="789">
                  <c:v>1.4919274539321098E-8</c:v>
                </c:pt>
                <c:pt idx="790">
                  <c:v>2.7336347204894501E-2</c:v>
                </c:pt>
                <c:pt idx="791">
                  <c:v>9.0708568154668494E-9</c:v>
                </c:pt>
                <c:pt idx="792">
                  <c:v>3.0493798015080299E-6</c:v>
                </c:pt>
                <c:pt idx="793">
                  <c:v>2.28464984129222E-2</c:v>
                </c:pt>
                <c:pt idx="794">
                  <c:v>3.3415911415476201E-3</c:v>
                </c:pt>
                <c:pt idx="795">
                  <c:v>8.5208778736650306E-3</c:v>
                </c:pt>
                <c:pt idx="796">
                  <c:v>1.53461266424506E-2</c:v>
                </c:pt>
                <c:pt idx="797">
                  <c:v>2.5743784592659199E-9</c:v>
                </c:pt>
                <c:pt idx="798">
                  <c:v>5.7033626093560305E-7</c:v>
                </c:pt>
                <c:pt idx="799">
                  <c:v>7.7997584646481199E-10</c:v>
                </c:pt>
                <c:pt idx="800">
                  <c:v>2.1354858090000701E-8</c:v>
                </c:pt>
                <c:pt idx="801">
                  <c:v>4.8883371147158802E-9</c:v>
                </c:pt>
                <c:pt idx="802">
                  <c:v>2.16333265207001E-7</c:v>
                </c:pt>
                <c:pt idx="803">
                  <c:v>3.0572388613951402E-9</c:v>
                </c:pt>
                <c:pt idx="804">
                  <c:v>3.78174728835323E-10</c:v>
                </c:pt>
                <c:pt idx="805">
                  <c:v>9.3899986611930604E-7</c:v>
                </c:pt>
                <c:pt idx="806">
                  <c:v>2.6344565551092499E-7</c:v>
                </c:pt>
                <c:pt idx="807">
                  <c:v>2.3005790327199501E-9</c:v>
                </c:pt>
                <c:pt idx="808">
                  <c:v>8.7766749316048196E-9</c:v>
                </c:pt>
                <c:pt idx="809">
                  <c:v>2.2305154662334601E-9</c:v>
                </c:pt>
                <c:pt idx="810">
                  <c:v>7.9852348203905601E-9</c:v>
                </c:pt>
                <c:pt idx="811">
                  <c:v>5.0503951305228603E-9</c:v>
                </c:pt>
                <c:pt idx="812">
                  <c:v>1.11892943558756E-6</c:v>
                </c:pt>
                <c:pt idx="813">
                  <c:v>2.41239369005386E-8</c:v>
                </c:pt>
                <c:pt idx="814">
                  <c:v>8.5427648928167593E-3</c:v>
                </c:pt>
                <c:pt idx="815">
                  <c:v>1.7143160550534099E-2</c:v>
                </c:pt>
                <c:pt idx="816">
                  <c:v>3.6956956890155301E-3</c:v>
                </c:pt>
                <c:pt idx="817">
                  <c:v>1.4545416739351999E-7</c:v>
                </c:pt>
                <c:pt idx="818">
                  <c:v>2.07743288971112E-3</c:v>
                </c:pt>
                <c:pt idx="819">
                  <c:v>3.0111331816455502E-8</c:v>
                </c:pt>
                <c:pt idx="820">
                  <c:v>1.67783435521501E-8</c:v>
                </c:pt>
                <c:pt idx="821">
                  <c:v>1.4921151027638401E-2</c:v>
                </c:pt>
                <c:pt idx="822">
                  <c:v>1.18387637315844E-7</c:v>
                </c:pt>
                <c:pt idx="823">
                  <c:v>8.9632901788904098E-8</c:v>
                </c:pt>
                <c:pt idx="824">
                  <c:v>4.0020356211243801E-8</c:v>
                </c:pt>
                <c:pt idx="825">
                  <c:v>3.2097250265880301E-6</c:v>
                </c:pt>
                <c:pt idx="826">
                  <c:v>6.5872778788307901E-7</c:v>
                </c:pt>
                <c:pt idx="827">
                  <c:v>4.9577589288220897E-2</c:v>
                </c:pt>
                <c:pt idx="828">
                  <c:v>1.1497121977004E-8</c:v>
                </c:pt>
                <c:pt idx="829">
                  <c:v>3.1075408785165399E-6</c:v>
                </c:pt>
                <c:pt idx="830">
                  <c:v>1.44741136258276E-2</c:v>
                </c:pt>
                <c:pt idx="831">
                  <c:v>2.4801183776491099E-7</c:v>
                </c:pt>
                <c:pt idx="832">
                  <c:v>3.4505687856593401E-2</c:v>
                </c:pt>
                <c:pt idx="833">
                  <c:v>1.8188312770503898E-2</c:v>
                </c:pt>
                <c:pt idx="834">
                  <c:v>1.97395569040417E-7</c:v>
                </c:pt>
                <c:pt idx="835">
                  <c:v>5.59186653271536E-8</c:v>
                </c:pt>
                <c:pt idx="836">
                  <c:v>6.0323629788434799E-6</c:v>
                </c:pt>
                <c:pt idx="837">
                  <c:v>4.9086572807820796E-10</c:v>
                </c:pt>
                <c:pt idx="838">
                  <c:v>2.1213845505063299E-2</c:v>
                </c:pt>
                <c:pt idx="839">
                  <c:v>2.0039227015875499E-2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B3-4A45-8A80-0EFF5381A8D0}"/>
            </c:ext>
          </c:extLst>
        </c:ser>
        <c:ser>
          <c:idx val="5"/>
          <c:order val="5"/>
          <c:tx>
            <c:strRef>
              <c:f>'Weights for RiskA=2.4'!$G$1</c:f>
              <c:strCache>
                <c:ptCount val="1"/>
                <c:pt idx="0">
                  <c:v>Telcm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RiskA=2.4'!$G$2:$G$841</c:f>
              <c:numCache>
                <c:formatCode>0.00</c:formatCode>
                <c:ptCount val="840"/>
                <c:pt idx="0">
                  <c:v>3.95351928740295E-8</c:v>
                </c:pt>
                <c:pt idx="1">
                  <c:v>6.85177946379435E-9</c:v>
                </c:pt>
                <c:pt idx="2">
                  <c:v>2.50028954522836E-5</c:v>
                </c:pt>
                <c:pt idx="3">
                  <c:v>0.120266300330298</c:v>
                </c:pt>
                <c:pt idx="4">
                  <c:v>2.2952901462076399E-6</c:v>
                </c:pt>
                <c:pt idx="5">
                  <c:v>5.5673381740999298E-2</c:v>
                </c:pt>
                <c:pt idx="6">
                  <c:v>9.72540517657558E-2</c:v>
                </c:pt>
                <c:pt idx="7">
                  <c:v>0.300762126752465</c:v>
                </c:pt>
                <c:pt idx="8">
                  <c:v>5.81814070456587E-8</c:v>
                </c:pt>
                <c:pt idx="9">
                  <c:v>7.48816836949297E-3</c:v>
                </c:pt>
                <c:pt idx="10">
                  <c:v>3.5613216364564E-2</c:v>
                </c:pt>
                <c:pt idx="11">
                  <c:v>4.3574338727359101E-2</c:v>
                </c:pt>
                <c:pt idx="12">
                  <c:v>3.12866826398873E-8</c:v>
                </c:pt>
                <c:pt idx="13">
                  <c:v>2.5238198190228202E-7</c:v>
                </c:pt>
                <c:pt idx="14">
                  <c:v>2.6077256964395399E-8</c:v>
                </c:pt>
                <c:pt idx="15">
                  <c:v>6.8162607339167597E-7</c:v>
                </c:pt>
                <c:pt idx="16">
                  <c:v>1.9618297660277399E-8</c:v>
                </c:pt>
                <c:pt idx="17">
                  <c:v>3.0426487844502598E-2</c:v>
                </c:pt>
                <c:pt idx="18">
                  <c:v>8.1293701917019398E-4</c:v>
                </c:pt>
                <c:pt idx="19">
                  <c:v>3.1053754879164199E-2</c:v>
                </c:pt>
                <c:pt idx="20">
                  <c:v>1.6677319171267901E-8</c:v>
                </c:pt>
                <c:pt idx="21">
                  <c:v>2.52003362081707E-2</c:v>
                </c:pt>
                <c:pt idx="22">
                  <c:v>0.144976050837337</c:v>
                </c:pt>
                <c:pt idx="23">
                  <c:v>4.1321882845735498E-3</c:v>
                </c:pt>
                <c:pt idx="24">
                  <c:v>4.7507686582518499E-2</c:v>
                </c:pt>
                <c:pt idx="25">
                  <c:v>2.02660151070998E-2</c:v>
                </c:pt>
                <c:pt idx="26">
                  <c:v>7.7793037164459203E-10</c:v>
                </c:pt>
                <c:pt idx="27">
                  <c:v>6.6387793419574403E-2</c:v>
                </c:pt>
                <c:pt idx="28">
                  <c:v>2.0004322232254901E-2</c:v>
                </c:pt>
                <c:pt idx="29">
                  <c:v>3.9506802517812399E-9</c:v>
                </c:pt>
                <c:pt idx="30">
                  <c:v>3.3099136491053098E-7</c:v>
                </c:pt>
                <c:pt idx="31">
                  <c:v>3.4732764936864702E-7</c:v>
                </c:pt>
                <c:pt idx="32">
                  <c:v>7.6490011863571995E-6</c:v>
                </c:pt>
                <c:pt idx="33">
                  <c:v>8.5459959299119901E-8</c:v>
                </c:pt>
                <c:pt idx="34">
                  <c:v>1.04683357957368E-7</c:v>
                </c:pt>
                <c:pt idx="35">
                  <c:v>2.3147076655175299E-7</c:v>
                </c:pt>
                <c:pt idx="36">
                  <c:v>1.8569938587518199E-8</c:v>
                </c:pt>
                <c:pt idx="37">
                  <c:v>3.2926167941562101E-9</c:v>
                </c:pt>
                <c:pt idx="38">
                  <c:v>1.4569718812195801E-7</c:v>
                </c:pt>
                <c:pt idx="39">
                  <c:v>3.4169651257325701E-6</c:v>
                </c:pt>
                <c:pt idx="40">
                  <c:v>1.6459228303887799E-8</c:v>
                </c:pt>
                <c:pt idx="41">
                  <c:v>9.3508957735704201E-9</c:v>
                </c:pt>
                <c:pt idx="42">
                  <c:v>7.3001148774631402E-10</c:v>
                </c:pt>
                <c:pt idx="43">
                  <c:v>1.8229737869710399E-8</c:v>
                </c:pt>
                <c:pt idx="44">
                  <c:v>1.8481990333032099E-2</c:v>
                </c:pt>
                <c:pt idx="45">
                  <c:v>2.0184802458872302E-9</c:v>
                </c:pt>
                <c:pt idx="46">
                  <c:v>7.2977599477949002E-8</c:v>
                </c:pt>
                <c:pt idx="47">
                  <c:v>3.7504083794173702E-7</c:v>
                </c:pt>
                <c:pt idx="48">
                  <c:v>5.4438141970540902E-8</c:v>
                </c:pt>
                <c:pt idx="49">
                  <c:v>1.22468118543919E-8</c:v>
                </c:pt>
                <c:pt idx="50">
                  <c:v>2.5092229416982899E-6</c:v>
                </c:pt>
                <c:pt idx="51">
                  <c:v>4.8399279354215202E-2</c:v>
                </c:pt>
                <c:pt idx="52">
                  <c:v>6.3302174818033796E-2</c:v>
                </c:pt>
                <c:pt idx="53">
                  <c:v>3.3368298569447098E-2</c:v>
                </c:pt>
                <c:pt idx="54">
                  <c:v>4.3086883940439802E-2</c:v>
                </c:pt>
                <c:pt idx="55">
                  <c:v>0.11525629917301899</c:v>
                </c:pt>
                <c:pt idx="56">
                  <c:v>5.3121503434786997E-7</c:v>
                </c:pt>
                <c:pt idx="57">
                  <c:v>8.1722486863941E-9</c:v>
                </c:pt>
                <c:pt idx="58">
                  <c:v>6.2179413030725796E-8</c:v>
                </c:pt>
                <c:pt idx="59">
                  <c:v>7.23810434905847E-3</c:v>
                </c:pt>
                <c:pt idx="60">
                  <c:v>1.7182476522688001E-7</c:v>
                </c:pt>
                <c:pt idx="61">
                  <c:v>8.9266875276413398E-8</c:v>
                </c:pt>
                <c:pt idx="62">
                  <c:v>8.3988726234277694E-2</c:v>
                </c:pt>
                <c:pt idx="63">
                  <c:v>5.3287649541296403E-6</c:v>
                </c:pt>
                <c:pt idx="64">
                  <c:v>5.9047781063345402E-9</c:v>
                </c:pt>
                <c:pt idx="65">
                  <c:v>2.82138670762907E-8</c:v>
                </c:pt>
                <c:pt idx="66">
                  <c:v>1.12311939455442E-4</c:v>
                </c:pt>
                <c:pt idx="67">
                  <c:v>6.9717544159226302E-9</c:v>
                </c:pt>
                <c:pt idx="68">
                  <c:v>1.1210657610240999E-8</c:v>
                </c:pt>
                <c:pt idx="69">
                  <c:v>3.2360924247251198E-10</c:v>
                </c:pt>
                <c:pt idx="70">
                  <c:v>1.1408264848043801E-6</c:v>
                </c:pt>
                <c:pt idx="71">
                  <c:v>1.9247201601587699E-8</c:v>
                </c:pt>
                <c:pt idx="72">
                  <c:v>1.5953511841801601E-6</c:v>
                </c:pt>
                <c:pt idx="73">
                  <c:v>1.7169278996010299E-8</c:v>
                </c:pt>
                <c:pt idx="74">
                  <c:v>2.1331928948109099E-7</c:v>
                </c:pt>
                <c:pt idx="75">
                  <c:v>1.02511312043594E-8</c:v>
                </c:pt>
                <c:pt idx="76">
                  <c:v>1.37304943514636E-6</c:v>
                </c:pt>
                <c:pt idx="77">
                  <c:v>6.4911715325941001E-9</c:v>
                </c:pt>
                <c:pt idx="78">
                  <c:v>2.4565298074919001E-9</c:v>
                </c:pt>
                <c:pt idx="79">
                  <c:v>2.6536774692009601E-8</c:v>
                </c:pt>
                <c:pt idx="80">
                  <c:v>1.9440794927459201E-8</c:v>
                </c:pt>
                <c:pt idx="81">
                  <c:v>3.4414134014282897E-8</c:v>
                </c:pt>
                <c:pt idx="82">
                  <c:v>3.8881124106333597E-9</c:v>
                </c:pt>
                <c:pt idx="83">
                  <c:v>1.07510002772128E-8</c:v>
                </c:pt>
                <c:pt idx="84">
                  <c:v>1.69530570056027E-6</c:v>
                </c:pt>
                <c:pt idx="85">
                  <c:v>1.0549786600986701E-9</c:v>
                </c:pt>
                <c:pt idx="86">
                  <c:v>3.3397863666682202E-9</c:v>
                </c:pt>
                <c:pt idx="87">
                  <c:v>2.1862631574398801E-6</c:v>
                </c:pt>
                <c:pt idx="88">
                  <c:v>7.8303411940597601E-8</c:v>
                </c:pt>
                <c:pt idx="89">
                  <c:v>1.28646051109563E-7</c:v>
                </c:pt>
                <c:pt idx="90">
                  <c:v>2.4235475406184999E-8</c:v>
                </c:pt>
                <c:pt idx="91">
                  <c:v>3.68125561027981E-10</c:v>
                </c:pt>
                <c:pt idx="92">
                  <c:v>1.79404347997742E-8</c:v>
                </c:pt>
                <c:pt idx="93">
                  <c:v>4.5379128718852197E-9</c:v>
                </c:pt>
                <c:pt idx="94">
                  <c:v>9.6398800180828304E-8</c:v>
                </c:pt>
                <c:pt idx="95">
                  <c:v>2.5651748674685801E-9</c:v>
                </c:pt>
                <c:pt idx="96">
                  <c:v>1.39755925201599E-6</c:v>
                </c:pt>
                <c:pt idx="97">
                  <c:v>9.2982178548331904E-10</c:v>
                </c:pt>
                <c:pt idx="98">
                  <c:v>1.9863142120227701E-8</c:v>
                </c:pt>
                <c:pt idx="99">
                  <c:v>4.8022045644926898E-8</c:v>
                </c:pt>
                <c:pt idx="100">
                  <c:v>5.5784323586653602E-8</c:v>
                </c:pt>
                <c:pt idx="101">
                  <c:v>2.9079057275521402E-8</c:v>
                </c:pt>
                <c:pt idx="102">
                  <c:v>1.6974262836814899E-8</c:v>
                </c:pt>
                <c:pt idx="103">
                  <c:v>2.41065753587778E-7</c:v>
                </c:pt>
                <c:pt idx="104">
                  <c:v>4.5362935174723001E-8</c:v>
                </c:pt>
                <c:pt idx="105">
                  <c:v>7.9366368759448299E-7</c:v>
                </c:pt>
                <c:pt idx="106">
                  <c:v>5.3582439654499404E-10</c:v>
                </c:pt>
                <c:pt idx="107">
                  <c:v>0.134317334062071</c:v>
                </c:pt>
                <c:pt idx="108">
                  <c:v>1.6308618276737299E-8</c:v>
                </c:pt>
                <c:pt idx="109">
                  <c:v>1.03659514339294E-7</c:v>
                </c:pt>
                <c:pt idx="110">
                  <c:v>3.7152502106917997E-4</c:v>
                </c:pt>
                <c:pt idx="111">
                  <c:v>2.7845336619811798E-7</c:v>
                </c:pt>
                <c:pt idx="112">
                  <c:v>2.96421222982087E-8</c:v>
                </c:pt>
                <c:pt idx="113">
                  <c:v>2.6658080227144401E-2</c:v>
                </c:pt>
                <c:pt idx="114">
                  <c:v>1.1998474896162501E-6</c:v>
                </c:pt>
                <c:pt idx="115">
                  <c:v>4.2134597825034503E-8</c:v>
                </c:pt>
                <c:pt idx="116">
                  <c:v>9.1275315167408995E-7</c:v>
                </c:pt>
                <c:pt idx="117">
                  <c:v>5.3031154794106399E-9</c:v>
                </c:pt>
                <c:pt idx="118">
                  <c:v>2.0933359079348599E-8</c:v>
                </c:pt>
                <c:pt idx="119">
                  <c:v>3.6636994747060101E-8</c:v>
                </c:pt>
                <c:pt idx="120">
                  <c:v>6.4769514505147902E-9</c:v>
                </c:pt>
                <c:pt idx="121">
                  <c:v>2.68472163606374E-9</c:v>
                </c:pt>
                <c:pt idx="122">
                  <c:v>2.0282108602773398E-8</c:v>
                </c:pt>
                <c:pt idx="123">
                  <c:v>4.4023845337350403E-7</c:v>
                </c:pt>
                <c:pt idx="124">
                  <c:v>5.1842930045498898E-9</c:v>
                </c:pt>
                <c:pt idx="125">
                  <c:v>3.1141261736241398E-7</c:v>
                </c:pt>
                <c:pt idx="126">
                  <c:v>3.8994129145520202E-9</c:v>
                </c:pt>
                <c:pt idx="127">
                  <c:v>2.2559661235790199E-4</c:v>
                </c:pt>
                <c:pt idx="128">
                  <c:v>4.3726617885222997E-7</c:v>
                </c:pt>
                <c:pt idx="129">
                  <c:v>5.5094787972801999E-9</c:v>
                </c:pt>
                <c:pt idx="130">
                  <c:v>4.1579742331881E-9</c:v>
                </c:pt>
                <c:pt idx="131">
                  <c:v>2.46355464714401E-8</c:v>
                </c:pt>
                <c:pt idx="132">
                  <c:v>1.82317987330356E-6</c:v>
                </c:pt>
                <c:pt idx="133">
                  <c:v>6.7576044744269504E-8</c:v>
                </c:pt>
                <c:pt idx="134">
                  <c:v>2.1988385849597E-8</c:v>
                </c:pt>
                <c:pt idx="135">
                  <c:v>1.7380582697293401E-7</c:v>
                </c:pt>
                <c:pt idx="136">
                  <c:v>1.0966164863009701E-8</c:v>
                </c:pt>
                <c:pt idx="137">
                  <c:v>8.7518015050067197E-11</c:v>
                </c:pt>
                <c:pt idx="138">
                  <c:v>7.6092418627079605E-2</c:v>
                </c:pt>
                <c:pt idx="139">
                  <c:v>4.0492612682990102E-10</c:v>
                </c:pt>
                <c:pt idx="140">
                  <c:v>1.0855258262533E-8</c:v>
                </c:pt>
                <c:pt idx="141">
                  <c:v>7.3874990065435196E-8</c:v>
                </c:pt>
                <c:pt idx="142">
                  <c:v>4.8180555423256898E-8</c:v>
                </c:pt>
                <c:pt idx="143">
                  <c:v>4.9590702064486301E-8</c:v>
                </c:pt>
                <c:pt idx="144">
                  <c:v>4.4413168973203001E-10</c:v>
                </c:pt>
                <c:pt idx="145">
                  <c:v>7.6693389627504006E-9</c:v>
                </c:pt>
                <c:pt idx="146">
                  <c:v>2.6589567198427701E-8</c:v>
                </c:pt>
                <c:pt idx="147">
                  <c:v>1.99308205548466E-8</c:v>
                </c:pt>
                <c:pt idx="148">
                  <c:v>5.5744869811872797E-9</c:v>
                </c:pt>
                <c:pt idx="149">
                  <c:v>4.11020498928155E-8</c:v>
                </c:pt>
                <c:pt idx="150">
                  <c:v>2.7352614345716199E-8</c:v>
                </c:pt>
                <c:pt idx="151">
                  <c:v>2.70756571904157E-8</c:v>
                </c:pt>
                <c:pt idx="152">
                  <c:v>8.6898041014043202E-8</c:v>
                </c:pt>
                <c:pt idx="153">
                  <c:v>4.1587294755442803E-9</c:v>
                </c:pt>
                <c:pt idx="154">
                  <c:v>3.5959346805984302E-9</c:v>
                </c:pt>
                <c:pt idx="155">
                  <c:v>1.38108465970527E-8</c:v>
                </c:pt>
                <c:pt idx="156">
                  <c:v>4.0310446114276998E-8</c:v>
                </c:pt>
                <c:pt idx="157">
                  <c:v>7.1997361004314303E-9</c:v>
                </c:pt>
                <c:pt idx="158">
                  <c:v>2.2064328863809798E-9</c:v>
                </c:pt>
                <c:pt idx="159">
                  <c:v>3.6524022025202699E-7</c:v>
                </c:pt>
                <c:pt idx="160">
                  <c:v>2.5417531722069798E-8</c:v>
                </c:pt>
                <c:pt idx="161">
                  <c:v>1.2294291573036199E-8</c:v>
                </c:pt>
                <c:pt idx="162">
                  <c:v>6.6031956112335999E-9</c:v>
                </c:pt>
                <c:pt idx="163">
                  <c:v>1.33489378945084E-6</c:v>
                </c:pt>
                <c:pt idx="164">
                  <c:v>1.7775120715628399E-8</c:v>
                </c:pt>
                <c:pt idx="165">
                  <c:v>5.1317071312941803E-8</c:v>
                </c:pt>
                <c:pt idx="166">
                  <c:v>5.9991329462423799E-7</c:v>
                </c:pt>
                <c:pt idx="167">
                  <c:v>3.2884529595770998E-8</c:v>
                </c:pt>
                <c:pt idx="168">
                  <c:v>4.0470955021446597E-2</c:v>
                </c:pt>
                <c:pt idx="169">
                  <c:v>1.1318752791098E-3</c:v>
                </c:pt>
                <c:pt idx="170">
                  <c:v>4.37977175744322E-8</c:v>
                </c:pt>
                <c:pt idx="171">
                  <c:v>4.2485930026726397E-2</c:v>
                </c:pt>
                <c:pt idx="172">
                  <c:v>2.96155222397483E-8</c:v>
                </c:pt>
                <c:pt idx="173">
                  <c:v>3.4218526653142803E-2</c:v>
                </c:pt>
                <c:pt idx="174">
                  <c:v>1.7093562334756199E-8</c:v>
                </c:pt>
                <c:pt idx="175">
                  <c:v>1.8002704361018599E-7</c:v>
                </c:pt>
                <c:pt idx="176">
                  <c:v>8.9485715601798797E-9</c:v>
                </c:pt>
                <c:pt idx="177">
                  <c:v>7.7900283795722997E-8</c:v>
                </c:pt>
                <c:pt idx="178">
                  <c:v>7.3215037200233398E-4</c:v>
                </c:pt>
                <c:pt idx="179">
                  <c:v>9.2566749410809403E-10</c:v>
                </c:pt>
                <c:pt idx="180">
                  <c:v>4.0258891133182698E-9</c:v>
                </c:pt>
                <c:pt idx="181">
                  <c:v>4.2066055707678901E-7</c:v>
                </c:pt>
                <c:pt idx="182">
                  <c:v>1.33289421910021E-3</c:v>
                </c:pt>
                <c:pt idx="183">
                  <c:v>6.9086094067113094E-2</c:v>
                </c:pt>
                <c:pt idx="184">
                  <c:v>4.4283305158837698E-8</c:v>
                </c:pt>
                <c:pt idx="185">
                  <c:v>5.6124995411551398E-7</c:v>
                </c:pt>
                <c:pt idx="186">
                  <c:v>4.13102102977276E-2</c:v>
                </c:pt>
                <c:pt idx="187">
                  <c:v>0.124589064286301</c:v>
                </c:pt>
                <c:pt idx="188">
                  <c:v>0.121980762324049</c:v>
                </c:pt>
                <c:pt idx="189">
                  <c:v>0.136330707095703</c:v>
                </c:pt>
                <c:pt idx="190">
                  <c:v>0.24883220359250499</c:v>
                </c:pt>
                <c:pt idx="191">
                  <c:v>0.115984657346327</c:v>
                </c:pt>
                <c:pt idx="192">
                  <c:v>9.9852707254635006E-2</c:v>
                </c:pt>
                <c:pt idx="193">
                  <c:v>0.174260808644599</c:v>
                </c:pt>
                <c:pt idx="194">
                  <c:v>6.9540685555622803E-2</c:v>
                </c:pt>
                <c:pt idx="195">
                  <c:v>2.7186463623441699E-2</c:v>
                </c:pt>
                <c:pt idx="196">
                  <c:v>7.1780585003876199E-2</c:v>
                </c:pt>
                <c:pt idx="197">
                  <c:v>0.18831310312195099</c:v>
                </c:pt>
                <c:pt idx="198">
                  <c:v>0.144494083610785</c:v>
                </c:pt>
                <c:pt idx="199">
                  <c:v>3.6984619925355397E-5</c:v>
                </c:pt>
                <c:pt idx="200">
                  <c:v>5.7737108255524201E-2</c:v>
                </c:pt>
                <c:pt idx="201">
                  <c:v>2.5056798324291401E-2</c:v>
                </c:pt>
                <c:pt idx="202">
                  <c:v>4.5420727924335297E-2</c:v>
                </c:pt>
                <c:pt idx="203">
                  <c:v>1.16372175948958E-6</c:v>
                </c:pt>
                <c:pt idx="204">
                  <c:v>2.14188678580611E-7</c:v>
                </c:pt>
                <c:pt idx="205">
                  <c:v>7.6064186036024994E-2</c:v>
                </c:pt>
                <c:pt idx="206">
                  <c:v>5.4978285017424499E-9</c:v>
                </c:pt>
                <c:pt idx="207">
                  <c:v>1.6386319063793401E-8</c:v>
                </c:pt>
                <c:pt idx="208">
                  <c:v>1.61021254404736E-2</c:v>
                </c:pt>
                <c:pt idx="209">
                  <c:v>1.10392557356006E-7</c:v>
                </c:pt>
                <c:pt idx="210">
                  <c:v>0.120432637391071</c:v>
                </c:pt>
                <c:pt idx="211">
                  <c:v>1.3686492616017201E-2</c:v>
                </c:pt>
                <c:pt idx="212">
                  <c:v>1.7770387742283001E-6</c:v>
                </c:pt>
                <c:pt idx="213">
                  <c:v>8.0811669838334502E-2</c:v>
                </c:pt>
                <c:pt idx="214">
                  <c:v>8.0402593714233195E-2</c:v>
                </c:pt>
                <c:pt idx="215">
                  <c:v>2.1185730009587799E-2</c:v>
                </c:pt>
                <c:pt idx="216">
                  <c:v>6.0729011552428998E-2</c:v>
                </c:pt>
                <c:pt idx="217">
                  <c:v>6.7962742521133004E-2</c:v>
                </c:pt>
                <c:pt idx="218">
                  <c:v>4.1550209572013701E-5</c:v>
                </c:pt>
                <c:pt idx="219">
                  <c:v>9.8575473166990002E-2</c:v>
                </c:pt>
                <c:pt idx="220">
                  <c:v>2.2015867985276601E-2</c:v>
                </c:pt>
                <c:pt idx="221">
                  <c:v>0.100878001102039</c:v>
                </c:pt>
                <c:pt idx="222">
                  <c:v>3.0208185899433301E-2</c:v>
                </c:pt>
                <c:pt idx="223">
                  <c:v>6.7249492823511198E-2</c:v>
                </c:pt>
                <c:pt idx="224">
                  <c:v>3.1343811933868898E-2</c:v>
                </c:pt>
                <c:pt idx="225">
                  <c:v>4.1578368296196197E-2</c:v>
                </c:pt>
                <c:pt idx="226">
                  <c:v>5.1670804518352299E-6</c:v>
                </c:pt>
                <c:pt idx="227">
                  <c:v>6.8479003495667004E-2</c:v>
                </c:pt>
                <c:pt idx="228">
                  <c:v>0.10280816595395501</c:v>
                </c:pt>
                <c:pt idx="229">
                  <c:v>1.3934806113064501E-7</c:v>
                </c:pt>
                <c:pt idx="230">
                  <c:v>4.2337994403629797E-8</c:v>
                </c:pt>
                <c:pt idx="231">
                  <c:v>5.6635036484598602E-8</c:v>
                </c:pt>
                <c:pt idx="232">
                  <c:v>3.6010759012973398E-8</c:v>
                </c:pt>
                <c:pt idx="233">
                  <c:v>1.2557043964397899E-7</c:v>
                </c:pt>
                <c:pt idx="234">
                  <c:v>6.3361053235791803E-2</c:v>
                </c:pt>
                <c:pt idx="235">
                  <c:v>5.6322441593814798E-7</c:v>
                </c:pt>
                <c:pt idx="236">
                  <c:v>5.3145541015966398E-9</c:v>
                </c:pt>
                <c:pt idx="237">
                  <c:v>6.8661557335009198E-8</c:v>
                </c:pt>
                <c:pt idx="238">
                  <c:v>2.7132905069387698E-5</c:v>
                </c:pt>
                <c:pt idx="239">
                  <c:v>1.1196368888264101E-9</c:v>
                </c:pt>
                <c:pt idx="240">
                  <c:v>8.7534435237054493E-9</c:v>
                </c:pt>
                <c:pt idx="241">
                  <c:v>3.1047343574069799E-4</c:v>
                </c:pt>
                <c:pt idx="242">
                  <c:v>0.101912244292353</c:v>
                </c:pt>
                <c:pt idx="243">
                  <c:v>7.0595840520525502E-6</c:v>
                </c:pt>
                <c:pt idx="244">
                  <c:v>4.58727914376382E-2</c:v>
                </c:pt>
                <c:pt idx="245">
                  <c:v>4.2237548795944499E-3</c:v>
                </c:pt>
                <c:pt idx="246">
                  <c:v>3.12954250058169E-7</c:v>
                </c:pt>
                <c:pt idx="247">
                  <c:v>3.5835000387385198E-9</c:v>
                </c:pt>
                <c:pt idx="248">
                  <c:v>4.0467824772117997E-8</c:v>
                </c:pt>
                <c:pt idx="249">
                  <c:v>9.8399780831972096E-8</c:v>
                </c:pt>
                <c:pt idx="250">
                  <c:v>3.9758202890667003E-5</c:v>
                </c:pt>
                <c:pt idx="251">
                  <c:v>7.6561982036491798E-10</c:v>
                </c:pt>
                <c:pt idx="252">
                  <c:v>3.7152323335510697E-2</c:v>
                </c:pt>
                <c:pt idx="253">
                  <c:v>1.048577963993E-8</c:v>
                </c:pt>
                <c:pt idx="254">
                  <c:v>4.32975777135897E-9</c:v>
                </c:pt>
                <c:pt idx="255">
                  <c:v>1.0177942250558401E-8</c:v>
                </c:pt>
                <c:pt idx="256">
                  <c:v>4.2341651115576799E-8</c:v>
                </c:pt>
                <c:pt idx="257">
                  <c:v>5.05130952884993E-9</c:v>
                </c:pt>
                <c:pt idx="258">
                  <c:v>4.83742790240227E-2</c:v>
                </c:pt>
                <c:pt idx="259">
                  <c:v>5.8249130469371202E-9</c:v>
                </c:pt>
                <c:pt idx="260">
                  <c:v>3.6813589538372701E-2</c:v>
                </c:pt>
                <c:pt idx="261">
                  <c:v>1.2180181225417001E-8</c:v>
                </c:pt>
                <c:pt idx="262">
                  <c:v>5.0272274910971901E-2</c:v>
                </c:pt>
                <c:pt idx="263">
                  <c:v>4.4478655038589196E-9</c:v>
                </c:pt>
                <c:pt idx="264">
                  <c:v>1.5857160217038601E-5</c:v>
                </c:pt>
                <c:pt idx="265">
                  <c:v>1.2993682903185101E-8</c:v>
                </c:pt>
                <c:pt idx="266">
                  <c:v>1.3127972049335101E-9</c:v>
                </c:pt>
                <c:pt idx="267">
                  <c:v>3.8448348076304898E-7</c:v>
                </c:pt>
                <c:pt idx="268">
                  <c:v>2.4567328906484201E-8</c:v>
                </c:pt>
                <c:pt idx="269">
                  <c:v>2.0734455517900599E-6</c:v>
                </c:pt>
                <c:pt idx="270">
                  <c:v>6.62401109544028E-4</c:v>
                </c:pt>
                <c:pt idx="271">
                  <c:v>2.0702685805545399E-5</c:v>
                </c:pt>
                <c:pt idx="272">
                  <c:v>1.6935061891595601E-8</c:v>
                </c:pt>
                <c:pt idx="273">
                  <c:v>3.7770533325291199E-2</c:v>
                </c:pt>
                <c:pt idx="274">
                  <c:v>0.12969287319073999</c:v>
                </c:pt>
                <c:pt idx="275">
                  <c:v>2.2734888235372099E-2</c:v>
                </c:pt>
                <c:pt idx="276">
                  <c:v>1.7581226936804799E-2</c:v>
                </c:pt>
                <c:pt idx="277">
                  <c:v>3.6392435980221502E-2</c:v>
                </c:pt>
                <c:pt idx="278">
                  <c:v>3.0818602033412302E-7</c:v>
                </c:pt>
                <c:pt idx="279">
                  <c:v>1.29301510405514E-7</c:v>
                </c:pt>
                <c:pt idx="280">
                  <c:v>1.47276154831158E-6</c:v>
                </c:pt>
                <c:pt idx="281">
                  <c:v>5.0577882290423502E-2</c:v>
                </c:pt>
                <c:pt idx="282">
                  <c:v>4.6907159115675601E-9</c:v>
                </c:pt>
                <c:pt idx="283">
                  <c:v>7.6809889019560096E-2</c:v>
                </c:pt>
                <c:pt idx="284">
                  <c:v>2.4850567671264399E-2</c:v>
                </c:pt>
                <c:pt idx="285">
                  <c:v>1.9684235791727799E-2</c:v>
                </c:pt>
                <c:pt idx="286">
                  <c:v>5.1817039514064002E-2</c:v>
                </c:pt>
                <c:pt idx="287">
                  <c:v>6.3121506666808004E-5</c:v>
                </c:pt>
                <c:pt idx="288">
                  <c:v>6.46403344429793E-2</c:v>
                </c:pt>
                <c:pt idx="289">
                  <c:v>1.00558240579283E-6</c:v>
                </c:pt>
                <c:pt idx="290">
                  <c:v>1.6945997042024401E-6</c:v>
                </c:pt>
                <c:pt idx="291">
                  <c:v>1.7308652194689999E-9</c:v>
                </c:pt>
                <c:pt idx="292">
                  <c:v>4.6634578235066401E-7</c:v>
                </c:pt>
                <c:pt idx="293">
                  <c:v>1.29621557360129E-9</c:v>
                </c:pt>
                <c:pt idx="294">
                  <c:v>3.30408878643329E-6</c:v>
                </c:pt>
                <c:pt idx="295">
                  <c:v>4.0258701824116998E-2</c:v>
                </c:pt>
                <c:pt idx="296">
                  <c:v>1.88114467300322E-7</c:v>
                </c:pt>
                <c:pt idx="297">
                  <c:v>4.3726809583084102E-9</c:v>
                </c:pt>
                <c:pt idx="298">
                  <c:v>3.7091610178120999E-9</c:v>
                </c:pt>
                <c:pt idx="299">
                  <c:v>2.6161000825019499E-6</c:v>
                </c:pt>
                <c:pt idx="300">
                  <c:v>3.5215716869280497E-8</c:v>
                </c:pt>
                <c:pt idx="301">
                  <c:v>8.1866508661244494E-2</c:v>
                </c:pt>
                <c:pt idx="302">
                  <c:v>5.0229541113808202E-2</c:v>
                </c:pt>
                <c:pt idx="303">
                  <c:v>3.7569450961726397E-2</c:v>
                </c:pt>
                <c:pt idx="304">
                  <c:v>2.4968719718658599E-9</c:v>
                </c:pt>
                <c:pt idx="305">
                  <c:v>4.0355849848979301E-9</c:v>
                </c:pt>
                <c:pt idx="306">
                  <c:v>4.1374143175739001E-8</c:v>
                </c:pt>
                <c:pt idx="307">
                  <c:v>5.4541153971312698E-9</c:v>
                </c:pt>
                <c:pt idx="308">
                  <c:v>1.6891404709130701E-7</c:v>
                </c:pt>
                <c:pt idx="309">
                  <c:v>3.4088186005052801E-6</c:v>
                </c:pt>
                <c:pt idx="310">
                  <c:v>4.4802963134800498E-6</c:v>
                </c:pt>
                <c:pt idx="311">
                  <c:v>4.7767316869420699E-7</c:v>
                </c:pt>
                <c:pt idx="312">
                  <c:v>5.5636328025599098E-3</c:v>
                </c:pt>
                <c:pt idx="313">
                  <c:v>4.5026627883837801E-2</c:v>
                </c:pt>
                <c:pt idx="314">
                  <c:v>4.9305802449936501E-2</c:v>
                </c:pt>
                <c:pt idx="315">
                  <c:v>7.8513198963103701E-7</c:v>
                </c:pt>
                <c:pt idx="316">
                  <c:v>1.11880589987082E-8</c:v>
                </c:pt>
                <c:pt idx="317">
                  <c:v>3.4003440894388101E-2</c:v>
                </c:pt>
                <c:pt idx="318">
                  <c:v>6.3843206765961502E-2</c:v>
                </c:pt>
                <c:pt idx="319">
                  <c:v>1.1032139906416E-5</c:v>
                </c:pt>
                <c:pt idx="320">
                  <c:v>8.7074560718757802E-5</c:v>
                </c:pt>
                <c:pt idx="321">
                  <c:v>1.7735922335873501E-8</c:v>
                </c:pt>
                <c:pt idx="322">
                  <c:v>3.17108328361315E-5</c:v>
                </c:pt>
                <c:pt idx="323">
                  <c:v>2.18047041240678E-9</c:v>
                </c:pt>
                <c:pt idx="324">
                  <c:v>5.3323245183872397E-6</c:v>
                </c:pt>
                <c:pt idx="325">
                  <c:v>1.58485688245187E-9</c:v>
                </c:pt>
                <c:pt idx="326">
                  <c:v>4.8852225667451198E-8</c:v>
                </c:pt>
                <c:pt idx="327">
                  <c:v>1.0599157168269499E-5</c:v>
                </c:pt>
                <c:pt idx="328">
                  <c:v>2.0041017681903601E-6</c:v>
                </c:pt>
                <c:pt idx="329">
                  <c:v>1.1963273649624801E-8</c:v>
                </c:pt>
                <c:pt idx="330">
                  <c:v>9.3665547952272606E-8</c:v>
                </c:pt>
                <c:pt idx="331">
                  <c:v>8.9563956426241398E-8</c:v>
                </c:pt>
                <c:pt idx="332">
                  <c:v>3.9747626344749098E-9</c:v>
                </c:pt>
                <c:pt idx="333">
                  <c:v>2.0727059107389899E-7</c:v>
                </c:pt>
                <c:pt idx="334">
                  <c:v>8.9820724737745002E-10</c:v>
                </c:pt>
                <c:pt idx="335">
                  <c:v>6.4986158005893802E-8</c:v>
                </c:pt>
                <c:pt idx="336">
                  <c:v>2.2288606060078499E-9</c:v>
                </c:pt>
                <c:pt idx="337">
                  <c:v>7.8185247973470294E-9</c:v>
                </c:pt>
                <c:pt idx="338">
                  <c:v>3.2775730014260999E-6</c:v>
                </c:pt>
                <c:pt idx="339">
                  <c:v>5.73765017010737E-8</c:v>
                </c:pt>
                <c:pt idx="340">
                  <c:v>2.20970519343111E-2</c:v>
                </c:pt>
                <c:pt idx="341">
                  <c:v>1.2634306806344101E-9</c:v>
                </c:pt>
                <c:pt idx="342">
                  <c:v>1.50417002258358E-9</c:v>
                </c:pt>
                <c:pt idx="343">
                  <c:v>6.2689354012466098E-9</c:v>
                </c:pt>
                <c:pt idx="344">
                  <c:v>9.5636310042379794E-8</c:v>
                </c:pt>
                <c:pt idx="345">
                  <c:v>5.1421225305696304E-7</c:v>
                </c:pt>
                <c:pt idx="346">
                  <c:v>1.06016492588269E-8</c:v>
                </c:pt>
                <c:pt idx="347">
                  <c:v>5.6606059218925898E-7</c:v>
                </c:pt>
                <c:pt idx="348">
                  <c:v>1.9420752498408601E-6</c:v>
                </c:pt>
                <c:pt idx="349">
                  <c:v>1.7252655559869702E-8</c:v>
                </c:pt>
                <c:pt idx="350">
                  <c:v>1.5505957021538101E-7</c:v>
                </c:pt>
                <c:pt idx="351">
                  <c:v>2.90041873180928E-4</c:v>
                </c:pt>
                <c:pt idx="352">
                  <c:v>1.16641670765512E-6</c:v>
                </c:pt>
                <c:pt idx="353">
                  <c:v>1.25577380508082E-10</c:v>
                </c:pt>
                <c:pt idx="354">
                  <c:v>1.6419430166030501E-7</c:v>
                </c:pt>
                <c:pt idx="355">
                  <c:v>1.4073907074543E-8</c:v>
                </c:pt>
                <c:pt idx="356">
                  <c:v>4.6599913776415502E-9</c:v>
                </c:pt>
                <c:pt idx="357">
                  <c:v>0.142963813540393</c:v>
                </c:pt>
                <c:pt idx="358">
                  <c:v>1.8145312791843699E-7</c:v>
                </c:pt>
                <c:pt idx="359">
                  <c:v>9.0315843865808302E-9</c:v>
                </c:pt>
                <c:pt idx="360">
                  <c:v>0.106933516782625</c:v>
                </c:pt>
                <c:pt idx="361">
                  <c:v>7.1505944256561799E-7</c:v>
                </c:pt>
                <c:pt idx="362">
                  <c:v>3.7631825048236499E-2</c:v>
                </c:pt>
                <c:pt idx="363">
                  <c:v>3.0973482947855201E-9</c:v>
                </c:pt>
                <c:pt idx="364">
                  <c:v>9.9390153643062296E-8</c:v>
                </c:pt>
                <c:pt idx="365">
                  <c:v>1.8046466547813001E-7</c:v>
                </c:pt>
                <c:pt idx="366">
                  <c:v>3.02491602081528E-9</c:v>
                </c:pt>
                <c:pt idx="367">
                  <c:v>7.71617027912278E-10</c:v>
                </c:pt>
                <c:pt idx="368">
                  <c:v>9.8885797780079495E-3</c:v>
                </c:pt>
                <c:pt idx="369">
                  <c:v>4.9560041698247501E-2</c:v>
                </c:pt>
                <c:pt idx="370">
                  <c:v>0.12227579457545799</c:v>
                </c:pt>
                <c:pt idx="371">
                  <c:v>5.7887915858025697E-2</c:v>
                </c:pt>
                <c:pt idx="372">
                  <c:v>9.1674804951780806E-2</c:v>
                </c:pt>
                <c:pt idx="373">
                  <c:v>2.60239241517367E-2</c:v>
                </c:pt>
                <c:pt idx="374">
                  <c:v>0.152038922104269</c:v>
                </c:pt>
                <c:pt idx="375">
                  <c:v>1.4191724346896699E-8</c:v>
                </c:pt>
                <c:pt idx="376">
                  <c:v>1.6346897956657901E-8</c:v>
                </c:pt>
                <c:pt idx="377">
                  <c:v>0.112476685992389</c:v>
                </c:pt>
                <c:pt idx="378">
                  <c:v>3.8102773007418399E-2</c:v>
                </c:pt>
                <c:pt idx="379">
                  <c:v>6.1281809994587001E-8</c:v>
                </c:pt>
                <c:pt idx="380">
                  <c:v>0.12713871271735999</c:v>
                </c:pt>
                <c:pt idx="381">
                  <c:v>0.14818994501490401</c:v>
                </c:pt>
                <c:pt idx="382">
                  <c:v>0.13182338469897101</c:v>
                </c:pt>
                <c:pt idx="383">
                  <c:v>1.8569309104531699E-8</c:v>
                </c:pt>
                <c:pt idx="384">
                  <c:v>1.1455257038176901E-6</c:v>
                </c:pt>
                <c:pt idx="385">
                  <c:v>0.12901686769401599</c:v>
                </c:pt>
                <c:pt idx="386">
                  <c:v>0.122101595417087</c:v>
                </c:pt>
                <c:pt idx="387">
                  <c:v>4.0579238678457703E-9</c:v>
                </c:pt>
                <c:pt idx="388">
                  <c:v>2.7815935590706101E-8</c:v>
                </c:pt>
                <c:pt idx="389">
                  <c:v>1.83923766322877E-2</c:v>
                </c:pt>
                <c:pt idx="390">
                  <c:v>2.7330449988742398E-7</c:v>
                </c:pt>
                <c:pt idx="391">
                  <c:v>3.8831153338167698E-7</c:v>
                </c:pt>
                <c:pt idx="392">
                  <c:v>1.08297162464644E-7</c:v>
                </c:pt>
                <c:pt idx="393">
                  <c:v>7.3117119193485301E-8</c:v>
                </c:pt>
                <c:pt idx="394">
                  <c:v>1.1505701201268901E-6</c:v>
                </c:pt>
                <c:pt idx="395">
                  <c:v>4.5660310557276998E-8</c:v>
                </c:pt>
                <c:pt idx="396">
                  <c:v>4.06480215095543E-8</c:v>
                </c:pt>
                <c:pt idx="397">
                  <c:v>3.7474619137424198E-2</c:v>
                </c:pt>
                <c:pt idx="398">
                  <c:v>7.6226214802500802E-2</c:v>
                </c:pt>
                <c:pt idx="399">
                  <c:v>6.8394858718406096E-8</c:v>
                </c:pt>
                <c:pt idx="400">
                  <c:v>1.2499995143116799E-7</c:v>
                </c:pt>
                <c:pt idx="401">
                  <c:v>2.38873606687945E-8</c:v>
                </c:pt>
                <c:pt idx="402">
                  <c:v>0.14830892731850301</c:v>
                </c:pt>
                <c:pt idx="403">
                  <c:v>0.118784785434881</c:v>
                </c:pt>
                <c:pt idx="404">
                  <c:v>8.6024898382554799E-8</c:v>
                </c:pt>
                <c:pt idx="405">
                  <c:v>4.52672815171121E-9</c:v>
                </c:pt>
                <c:pt idx="406">
                  <c:v>0.185685537228054</c:v>
                </c:pt>
                <c:pt idx="407">
                  <c:v>4.8274198237962003E-7</c:v>
                </c:pt>
                <c:pt idx="408">
                  <c:v>2.2172662050668702E-9</c:v>
                </c:pt>
                <c:pt idx="409">
                  <c:v>3.4577868404088902E-9</c:v>
                </c:pt>
                <c:pt idx="410">
                  <c:v>4.7764534470868996E-7</c:v>
                </c:pt>
                <c:pt idx="411">
                  <c:v>4.2206226854130701E-9</c:v>
                </c:pt>
                <c:pt idx="412">
                  <c:v>5.4657357455089503E-8</c:v>
                </c:pt>
                <c:pt idx="413">
                  <c:v>4.1127408318825102E-2</c:v>
                </c:pt>
                <c:pt idx="414">
                  <c:v>7.6408888082163701E-2</c:v>
                </c:pt>
                <c:pt idx="415">
                  <c:v>4.5496446261938099E-2</c:v>
                </c:pt>
                <c:pt idx="416">
                  <c:v>3.1383751166620899E-2</c:v>
                </c:pt>
                <c:pt idx="417">
                  <c:v>8.4712479545831E-7</c:v>
                </c:pt>
                <c:pt idx="418">
                  <c:v>0.161242666411409</c:v>
                </c:pt>
                <c:pt idx="419">
                  <c:v>5.5317618601708397E-2</c:v>
                </c:pt>
                <c:pt idx="420">
                  <c:v>4.5018152964929198E-2</c:v>
                </c:pt>
                <c:pt idx="421">
                  <c:v>0.101880684824253</c:v>
                </c:pt>
                <c:pt idx="422">
                  <c:v>4.0007635086186498E-8</c:v>
                </c:pt>
                <c:pt idx="423">
                  <c:v>0.20776989104416599</c:v>
                </c:pt>
                <c:pt idx="424">
                  <c:v>0.19549546608967999</c:v>
                </c:pt>
                <c:pt idx="425">
                  <c:v>0.214688808719948</c:v>
                </c:pt>
                <c:pt idx="426">
                  <c:v>4.6776880869438403E-2</c:v>
                </c:pt>
                <c:pt idx="427">
                  <c:v>4.6742733379624597E-8</c:v>
                </c:pt>
                <c:pt idx="428">
                  <c:v>5.1101536799450103E-10</c:v>
                </c:pt>
                <c:pt idx="429">
                  <c:v>0.28154417991505798</c:v>
                </c:pt>
                <c:pt idx="430">
                  <c:v>0.145124440639018</c:v>
                </c:pt>
                <c:pt idx="431">
                  <c:v>2.3370700666910201E-8</c:v>
                </c:pt>
                <c:pt idx="432">
                  <c:v>1.9536473764894799E-2</c:v>
                </c:pt>
                <c:pt idx="433">
                  <c:v>7.2229062342489799E-3</c:v>
                </c:pt>
                <c:pt idx="434">
                  <c:v>6.4955055205974394E-8</c:v>
                </c:pt>
                <c:pt idx="435">
                  <c:v>6.14482230401475E-2</c:v>
                </c:pt>
                <c:pt idx="436">
                  <c:v>7.1907534597923801E-8</c:v>
                </c:pt>
                <c:pt idx="437">
                  <c:v>1.6942059788087001E-8</c:v>
                </c:pt>
                <c:pt idx="438">
                  <c:v>4.2835360718579298E-10</c:v>
                </c:pt>
                <c:pt idx="439">
                  <c:v>2.3334054556348398E-8</c:v>
                </c:pt>
                <c:pt idx="440">
                  <c:v>5.7302730331645003E-7</c:v>
                </c:pt>
                <c:pt idx="441">
                  <c:v>2.56655360544877E-7</c:v>
                </c:pt>
                <c:pt idx="442">
                  <c:v>5.1996863235895099E-7</c:v>
                </c:pt>
                <c:pt idx="443">
                  <c:v>1.2488864295080999E-7</c:v>
                </c:pt>
                <c:pt idx="444">
                  <c:v>1.22176976105235E-6</c:v>
                </c:pt>
                <c:pt idx="445">
                  <c:v>2.7415657496543699E-8</c:v>
                </c:pt>
                <c:pt idx="446">
                  <c:v>1.5662105933510001E-5</c:v>
                </c:pt>
                <c:pt idx="447">
                  <c:v>7.2503988581668299E-6</c:v>
                </c:pt>
                <c:pt idx="448">
                  <c:v>5.1172768713224001E-4</c:v>
                </c:pt>
                <c:pt idx="449">
                  <c:v>5.5353900562313599E-9</c:v>
                </c:pt>
                <c:pt idx="450">
                  <c:v>3.1309140641036702E-2</c:v>
                </c:pt>
                <c:pt idx="451">
                  <c:v>3.1071027894526097E-8</c:v>
                </c:pt>
                <c:pt idx="452">
                  <c:v>6.1320513690184602E-3</c:v>
                </c:pt>
                <c:pt idx="453">
                  <c:v>2.4073622314480901E-9</c:v>
                </c:pt>
                <c:pt idx="454">
                  <c:v>3.4756280420277701E-6</c:v>
                </c:pt>
                <c:pt idx="455">
                  <c:v>1.54476976743442E-2</c:v>
                </c:pt>
                <c:pt idx="456">
                  <c:v>8.0088091534493305E-10</c:v>
                </c:pt>
                <c:pt idx="457">
                  <c:v>3.6032035080673498E-6</c:v>
                </c:pt>
                <c:pt idx="458">
                  <c:v>4.0342026090488801E-8</c:v>
                </c:pt>
                <c:pt idx="459">
                  <c:v>3.2673300104493199E-9</c:v>
                </c:pt>
                <c:pt idx="460">
                  <c:v>8.1838917399375001E-8</c:v>
                </c:pt>
                <c:pt idx="461">
                  <c:v>6.1932597706596602E-7</c:v>
                </c:pt>
                <c:pt idx="462">
                  <c:v>1.08302085968005E-7</c:v>
                </c:pt>
                <c:pt idx="463">
                  <c:v>7.7626517921629302E-7</c:v>
                </c:pt>
                <c:pt idx="464">
                  <c:v>1.9890284106264401E-5</c:v>
                </c:pt>
                <c:pt idx="465">
                  <c:v>1.01375549367043E-7</c:v>
                </c:pt>
                <c:pt idx="466">
                  <c:v>2.5333892358829699E-9</c:v>
                </c:pt>
                <c:pt idx="467">
                  <c:v>6.9381464347079503E-6</c:v>
                </c:pt>
                <c:pt idx="468">
                  <c:v>1.8460732315346499E-7</c:v>
                </c:pt>
                <c:pt idx="469">
                  <c:v>1.9618889507774502E-6</c:v>
                </c:pt>
                <c:pt idx="470">
                  <c:v>4.2868882929518103E-7</c:v>
                </c:pt>
                <c:pt idx="471">
                  <c:v>5.7381266495366899E-8</c:v>
                </c:pt>
                <c:pt idx="472">
                  <c:v>1.1919632751390601E-7</c:v>
                </c:pt>
                <c:pt idx="473">
                  <c:v>3.5293741732660502E-8</c:v>
                </c:pt>
                <c:pt idx="474">
                  <c:v>3.6047901303558298E-7</c:v>
                </c:pt>
                <c:pt idx="475">
                  <c:v>4.6925399407288397E-9</c:v>
                </c:pt>
                <c:pt idx="476">
                  <c:v>2.19962615703701E-7</c:v>
                </c:pt>
                <c:pt idx="477">
                  <c:v>1.7782516122784701E-8</c:v>
                </c:pt>
                <c:pt idx="478">
                  <c:v>2.5569711279995703E-7</c:v>
                </c:pt>
                <c:pt idx="479">
                  <c:v>9.7389226389047102E-8</c:v>
                </c:pt>
                <c:pt idx="480">
                  <c:v>1.3383096127142999E-8</c:v>
                </c:pt>
                <c:pt idx="481">
                  <c:v>2.54246976344462E-8</c:v>
                </c:pt>
                <c:pt idx="482">
                  <c:v>4.27797278711096E-7</c:v>
                </c:pt>
                <c:pt idx="483">
                  <c:v>1.15251957199215E-9</c:v>
                </c:pt>
                <c:pt idx="484">
                  <c:v>2.2079849479340602E-9</c:v>
                </c:pt>
                <c:pt idx="485">
                  <c:v>2.43660335574366E-8</c:v>
                </c:pt>
                <c:pt idx="486">
                  <c:v>3.0366493189553298E-8</c:v>
                </c:pt>
                <c:pt idx="487">
                  <c:v>1.14500057250496E-7</c:v>
                </c:pt>
                <c:pt idx="488">
                  <c:v>2.5037060651287799E-7</c:v>
                </c:pt>
                <c:pt idx="489">
                  <c:v>2.26986329414219E-8</c:v>
                </c:pt>
                <c:pt idx="490">
                  <c:v>2.6176195265930201E-8</c:v>
                </c:pt>
                <c:pt idx="491">
                  <c:v>2.6617001505825199E-8</c:v>
                </c:pt>
                <c:pt idx="492">
                  <c:v>2.1381971510032501E-6</c:v>
                </c:pt>
                <c:pt idx="493">
                  <c:v>2.3235934490402099E-8</c:v>
                </c:pt>
                <c:pt idx="494">
                  <c:v>1.3327340384000299E-6</c:v>
                </c:pt>
                <c:pt idx="495">
                  <c:v>9.1926932669588007E-8</c:v>
                </c:pt>
                <c:pt idx="496">
                  <c:v>8.9946545080552498E-9</c:v>
                </c:pt>
                <c:pt idx="497">
                  <c:v>2.3028566306425299E-2</c:v>
                </c:pt>
                <c:pt idx="498">
                  <c:v>2.9332615667031501E-6</c:v>
                </c:pt>
                <c:pt idx="499">
                  <c:v>4.9428843708672102E-5</c:v>
                </c:pt>
                <c:pt idx="500">
                  <c:v>3.7268534991413099E-8</c:v>
                </c:pt>
                <c:pt idx="501">
                  <c:v>4.9609157970671797E-7</c:v>
                </c:pt>
                <c:pt idx="502">
                  <c:v>3.0792596592352997E-8</c:v>
                </c:pt>
                <c:pt idx="503">
                  <c:v>1.51345897183502E-6</c:v>
                </c:pt>
                <c:pt idx="504">
                  <c:v>1.01985612530957E-5</c:v>
                </c:pt>
                <c:pt idx="505">
                  <c:v>1.8656351508726301E-6</c:v>
                </c:pt>
                <c:pt idx="506">
                  <c:v>6.1148515894498698E-2</c:v>
                </c:pt>
                <c:pt idx="507">
                  <c:v>1.66601833022079E-6</c:v>
                </c:pt>
                <c:pt idx="508">
                  <c:v>4.6729224573404902E-8</c:v>
                </c:pt>
                <c:pt idx="509">
                  <c:v>6.2380328070301E-8</c:v>
                </c:pt>
                <c:pt idx="510">
                  <c:v>5.05196127026017E-6</c:v>
                </c:pt>
                <c:pt idx="511">
                  <c:v>1.31125864192291E-6</c:v>
                </c:pt>
                <c:pt idx="512">
                  <c:v>3.9360934705943703E-6</c:v>
                </c:pt>
                <c:pt idx="513">
                  <c:v>3.8703243361905698E-2</c:v>
                </c:pt>
                <c:pt idx="514">
                  <c:v>2.0113319219706001E-2</c:v>
                </c:pt>
                <c:pt idx="515">
                  <c:v>3.5018370776590301E-5</c:v>
                </c:pt>
                <c:pt idx="516">
                  <c:v>6.1920754076901197E-7</c:v>
                </c:pt>
                <c:pt idx="517">
                  <c:v>1.49745808506137E-5</c:v>
                </c:pt>
                <c:pt idx="518">
                  <c:v>1.2825547740261899E-5</c:v>
                </c:pt>
                <c:pt idx="519">
                  <c:v>1.0703376569336E-4</c:v>
                </c:pt>
                <c:pt idx="520">
                  <c:v>1.7250804916806099E-8</c:v>
                </c:pt>
                <c:pt idx="521">
                  <c:v>1.6106424352421699E-5</c:v>
                </c:pt>
                <c:pt idx="522">
                  <c:v>8.3004326685083296E-9</c:v>
                </c:pt>
                <c:pt idx="523">
                  <c:v>1.23722752981368E-6</c:v>
                </c:pt>
                <c:pt idx="524">
                  <c:v>4.6870275967840199E-7</c:v>
                </c:pt>
                <c:pt idx="525">
                  <c:v>1.87083583934177E-7</c:v>
                </c:pt>
                <c:pt idx="526">
                  <c:v>5.7997029428839803E-2</c:v>
                </c:pt>
                <c:pt idx="527">
                  <c:v>1.28157199555421E-2</c:v>
                </c:pt>
                <c:pt idx="528">
                  <c:v>1.35422903154149E-5</c:v>
                </c:pt>
                <c:pt idx="529">
                  <c:v>1.7821085626488601E-7</c:v>
                </c:pt>
                <c:pt idx="530">
                  <c:v>4.1980954896116101E-10</c:v>
                </c:pt>
                <c:pt idx="531">
                  <c:v>6.8385555783971599E-9</c:v>
                </c:pt>
                <c:pt idx="532">
                  <c:v>1.6179415873013399E-8</c:v>
                </c:pt>
                <c:pt idx="533">
                  <c:v>2.9360741016866199E-9</c:v>
                </c:pt>
                <c:pt idx="534">
                  <c:v>4.6247061145381698E-9</c:v>
                </c:pt>
                <c:pt idx="535">
                  <c:v>3.8268240457830602E-2</c:v>
                </c:pt>
                <c:pt idx="536">
                  <c:v>1.19692352854653E-7</c:v>
                </c:pt>
                <c:pt idx="537">
                  <c:v>5.9576264519075E-8</c:v>
                </c:pt>
                <c:pt idx="538">
                  <c:v>9.8293226469467195E-8</c:v>
                </c:pt>
                <c:pt idx="539">
                  <c:v>9.4547233630004293E-2</c:v>
                </c:pt>
                <c:pt idx="540">
                  <c:v>2.6829120055157698E-6</c:v>
                </c:pt>
                <c:pt idx="541">
                  <c:v>1.5498108148467401E-5</c:v>
                </c:pt>
                <c:pt idx="542">
                  <c:v>1.2128616724978899E-6</c:v>
                </c:pt>
                <c:pt idx="543">
                  <c:v>6.5041013176043204E-3</c:v>
                </c:pt>
                <c:pt idx="544">
                  <c:v>1.0405822174297599E-8</c:v>
                </c:pt>
                <c:pt idx="545">
                  <c:v>1.4185123605229399E-9</c:v>
                </c:pt>
                <c:pt idx="546">
                  <c:v>9.1233134715847196E-7</c:v>
                </c:pt>
                <c:pt idx="547">
                  <c:v>3.3087985893872602E-8</c:v>
                </c:pt>
                <c:pt idx="548">
                  <c:v>1.53529799405467E-8</c:v>
                </c:pt>
                <c:pt idx="549">
                  <c:v>1.24348451567224E-7</c:v>
                </c:pt>
                <c:pt idx="550">
                  <c:v>1.44748862600915E-2</c:v>
                </c:pt>
                <c:pt idx="551">
                  <c:v>1.4988684910968299E-8</c:v>
                </c:pt>
                <c:pt idx="552">
                  <c:v>5.0749714723033502E-9</c:v>
                </c:pt>
                <c:pt idx="553">
                  <c:v>5.8162229013644802E-6</c:v>
                </c:pt>
                <c:pt idx="554">
                  <c:v>3.9603554390757599E-8</c:v>
                </c:pt>
                <c:pt idx="555">
                  <c:v>7.6489205382028105E-8</c:v>
                </c:pt>
                <c:pt idx="556">
                  <c:v>2.66979829500207E-9</c:v>
                </c:pt>
                <c:pt idx="557">
                  <c:v>3.5478755686118601E-9</c:v>
                </c:pt>
                <c:pt idx="558">
                  <c:v>2.5823571341231099E-2</c:v>
                </c:pt>
                <c:pt idx="559">
                  <c:v>0.18723671610971501</c:v>
                </c:pt>
                <c:pt idx="560">
                  <c:v>0.111455364488176</c:v>
                </c:pt>
                <c:pt idx="561">
                  <c:v>9.4688194235884194E-3</c:v>
                </c:pt>
                <c:pt idx="562">
                  <c:v>6.8698578770229196E-2</c:v>
                </c:pt>
                <c:pt idx="563">
                  <c:v>0.11259020825739501</c:v>
                </c:pt>
                <c:pt idx="564">
                  <c:v>2.4958422027885499E-6</c:v>
                </c:pt>
                <c:pt idx="565">
                  <c:v>7.8936280326475008E-3</c:v>
                </c:pt>
                <c:pt idx="566">
                  <c:v>1.44785668572512E-7</c:v>
                </c:pt>
                <c:pt idx="567">
                  <c:v>1.28806937530299E-8</c:v>
                </c:pt>
                <c:pt idx="568">
                  <c:v>2.5259004478285701E-2</c:v>
                </c:pt>
                <c:pt idx="569">
                  <c:v>1.53172008092919E-7</c:v>
                </c:pt>
                <c:pt idx="570">
                  <c:v>3.2927670521131498E-2</c:v>
                </c:pt>
                <c:pt idx="571">
                  <c:v>2.47058169762395E-6</c:v>
                </c:pt>
                <c:pt idx="572">
                  <c:v>8.1691584251911004E-2</c:v>
                </c:pt>
                <c:pt idx="573">
                  <c:v>2.83871873473894E-2</c:v>
                </c:pt>
                <c:pt idx="574">
                  <c:v>1.2834690413703401E-6</c:v>
                </c:pt>
                <c:pt idx="575">
                  <c:v>6.5046278087560694E-2</c:v>
                </c:pt>
                <c:pt idx="576">
                  <c:v>6.2827382108388202E-2</c:v>
                </c:pt>
                <c:pt idx="577">
                  <c:v>6.0236657558175498E-2</c:v>
                </c:pt>
                <c:pt idx="578">
                  <c:v>4.3486984052985803E-2</c:v>
                </c:pt>
                <c:pt idx="579">
                  <c:v>6.1903174334721797E-2</c:v>
                </c:pt>
                <c:pt idx="580">
                  <c:v>2.4402005699593901E-2</c:v>
                </c:pt>
                <c:pt idx="581">
                  <c:v>2.96041333756677E-2</c:v>
                </c:pt>
                <c:pt idx="582">
                  <c:v>7.3621877522308504E-2</c:v>
                </c:pt>
                <c:pt idx="583">
                  <c:v>7.1928393512535299E-2</c:v>
                </c:pt>
                <c:pt idx="584">
                  <c:v>7.3567843388597301E-2</c:v>
                </c:pt>
                <c:pt idx="585">
                  <c:v>3.9313902419823497E-4</c:v>
                </c:pt>
                <c:pt idx="586">
                  <c:v>9.6642106593113404E-9</c:v>
                </c:pt>
                <c:pt idx="587">
                  <c:v>2.4540481605557901E-8</c:v>
                </c:pt>
                <c:pt idx="588">
                  <c:v>2.9801213037475099E-7</c:v>
                </c:pt>
                <c:pt idx="589">
                  <c:v>3.9702809995841498E-2</c:v>
                </c:pt>
                <c:pt idx="590">
                  <c:v>5.4262860571229698E-8</c:v>
                </c:pt>
                <c:pt idx="591">
                  <c:v>5.5137243752367102E-2</c:v>
                </c:pt>
                <c:pt idx="592">
                  <c:v>1.3861353746657801E-3</c:v>
                </c:pt>
                <c:pt idx="593">
                  <c:v>1.6675632284724401E-7</c:v>
                </c:pt>
                <c:pt idx="594">
                  <c:v>7.1781446306402802E-8</c:v>
                </c:pt>
                <c:pt idx="595">
                  <c:v>8.2752353053309503E-3</c:v>
                </c:pt>
                <c:pt idx="596">
                  <c:v>1.05203542092071E-4</c:v>
                </c:pt>
                <c:pt idx="597">
                  <c:v>1.93076814180396E-2</c:v>
                </c:pt>
                <c:pt idx="598">
                  <c:v>4.44420996576659E-2</c:v>
                </c:pt>
                <c:pt idx="599">
                  <c:v>6.7516617558702502E-2</c:v>
                </c:pt>
                <c:pt idx="600">
                  <c:v>9.4836253036360701E-2</c:v>
                </c:pt>
                <c:pt idx="601">
                  <c:v>8.8945684031066299E-2</c:v>
                </c:pt>
                <c:pt idx="602">
                  <c:v>6.50849415989848E-2</c:v>
                </c:pt>
                <c:pt idx="603">
                  <c:v>2.30575836039278E-2</c:v>
                </c:pt>
                <c:pt idx="604">
                  <c:v>1.3158568587537699E-7</c:v>
                </c:pt>
                <c:pt idx="605">
                  <c:v>2.71947551926414E-2</c:v>
                </c:pt>
                <c:pt idx="606">
                  <c:v>3.7635765076447399E-3</c:v>
                </c:pt>
                <c:pt idx="607">
                  <c:v>2.32957961752381E-6</c:v>
                </c:pt>
                <c:pt idx="608">
                  <c:v>1.05063586116225E-7</c:v>
                </c:pt>
                <c:pt idx="609">
                  <c:v>4.2453151010539002E-2</c:v>
                </c:pt>
                <c:pt idx="610">
                  <c:v>6.9515582822958194E-2</c:v>
                </c:pt>
                <c:pt idx="611">
                  <c:v>0.107973181934888</c:v>
                </c:pt>
                <c:pt idx="612">
                  <c:v>6.7924103260260106E-5</c:v>
                </c:pt>
                <c:pt idx="613">
                  <c:v>8.4279434889376001E-8</c:v>
                </c:pt>
                <c:pt idx="614">
                  <c:v>6.9302858530013306E-2</c:v>
                </c:pt>
                <c:pt idx="615">
                  <c:v>1.7453429432619101E-7</c:v>
                </c:pt>
                <c:pt idx="616">
                  <c:v>2.4713847920540799E-8</c:v>
                </c:pt>
                <c:pt idx="617">
                  <c:v>4.46481479114432E-8</c:v>
                </c:pt>
                <c:pt idx="618">
                  <c:v>6.9511287854810797E-4</c:v>
                </c:pt>
                <c:pt idx="619">
                  <c:v>5.5044414524664103E-5</c:v>
                </c:pt>
                <c:pt idx="620">
                  <c:v>1.8347425185446601E-4</c:v>
                </c:pt>
                <c:pt idx="621">
                  <c:v>1.3917272146941101E-8</c:v>
                </c:pt>
                <c:pt idx="622">
                  <c:v>1.3476524356779E-8</c:v>
                </c:pt>
                <c:pt idx="623">
                  <c:v>1.95048747062843E-2</c:v>
                </c:pt>
                <c:pt idx="624">
                  <c:v>5.9338306902899504E-6</c:v>
                </c:pt>
                <c:pt idx="625">
                  <c:v>7.8064980515707194E-8</c:v>
                </c:pt>
                <c:pt idx="626">
                  <c:v>5.7883531527029001E-10</c:v>
                </c:pt>
                <c:pt idx="627">
                  <c:v>2.8149147716512999E-8</c:v>
                </c:pt>
                <c:pt idx="628">
                  <c:v>6.5180803627742298E-2</c:v>
                </c:pt>
                <c:pt idx="629">
                  <c:v>3.2349461463288098E-5</c:v>
                </c:pt>
                <c:pt idx="630">
                  <c:v>1.97469980996779E-2</c:v>
                </c:pt>
                <c:pt idx="631">
                  <c:v>2.77432262153906E-2</c:v>
                </c:pt>
                <c:pt idx="632">
                  <c:v>1.3959889559232E-9</c:v>
                </c:pt>
                <c:pt idx="633">
                  <c:v>3.0483916970474301E-2</c:v>
                </c:pt>
                <c:pt idx="634">
                  <c:v>2.0391821076329101E-6</c:v>
                </c:pt>
                <c:pt idx="635">
                  <c:v>3.1890901691459701E-2</c:v>
                </c:pt>
                <c:pt idx="636">
                  <c:v>6.3316490485152702E-9</c:v>
                </c:pt>
                <c:pt idx="637">
                  <c:v>1.4624313852937E-8</c:v>
                </c:pt>
                <c:pt idx="638">
                  <c:v>9.0280492964246403E-4</c:v>
                </c:pt>
                <c:pt idx="639">
                  <c:v>9.3461555079162206E-2</c:v>
                </c:pt>
                <c:pt idx="640">
                  <c:v>2.82617866885089E-2</c:v>
                </c:pt>
                <c:pt idx="641">
                  <c:v>6.8906771207602899E-2</c:v>
                </c:pt>
                <c:pt idx="642">
                  <c:v>1.4988455989862599E-8</c:v>
                </c:pt>
                <c:pt idx="643">
                  <c:v>5.5909387800040698E-6</c:v>
                </c:pt>
                <c:pt idx="644">
                  <c:v>1.07074102169183E-8</c:v>
                </c:pt>
                <c:pt idx="645">
                  <c:v>6.9390416116693998E-2</c:v>
                </c:pt>
                <c:pt idx="646">
                  <c:v>2.2969101802247399E-6</c:v>
                </c:pt>
                <c:pt idx="647">
                  <c:v>1.39066592282408E-7</c:v>
                </c:pt>
                <c:pt idx="648">
                  <c:v>2.7604772704184999E-7</c:v>
                </c:pt>
                <c:pt idx="649">
                  <c:v>1.08137529771273E-9</c:v>
                </c:pt>
                <c:pt idx="650">
                  <c:v>2.31319493959234E-7</c:v>
                </c:pt>
                <c:pt idx="651">
                  <c:v>1.62068328202119E-3</c:v>
                </c:pt>
                <c:pt idx="652">
                  <c:v>1.1844306506801499E-7</c:v>
                </c:pt>
                <c:pt idx="653">
                  <c:v>4.2954949142965798E-8</c:v>
                </c:pt>
                <c:pt idx="654">
                  <c:v>1.70361833280483E-8</c:v>
                </c:pt>
                <c:pt idx="655">
                  <c:v>2.86320009538012E-9</c:v>
                </c:pt>
                <c:pt idx="656">
                  <c:v>8.6082813740807492E-9</c:v>
                </c:pt>
                <c:pt idx="657">
                  <c:v>8.7722434610336997E-8</c:v>
                </c:pt>
                <c:pt idx="658">
                  <c:v>2.4634544565257401E-7</c:v>
                </c:pt>
                <c:pt idx="659">
                  <c:v>1.5270044324090699E-9</c:v>
                </c:pt>
                <c:pt idx="660">
                  <c:v>1.00835413999381E-7</c:v>
                </c:pt>
                <c:pt idx="661">
                  <c:v>5.2995293494068197E-9</c:v>
                </c:pt>
                <c:pt idx="662">
                  <c:v>2.1594788169746998E-8</c:v>
                </c:pt>
                <c:pt idx="663">
                  <c:v>1.6232349867803699E-8</c:v>
                </c:pt>
                <c:pt idx="664">
                  <c:v>2.87893332378996E-9</c:v>
                </c:pt>
                <c:pt idx="665">
                  <c:v>1.09764003218261E-6</c:v>
                </c:pt>
                <c:pt idx="666">
                  <c:v>4.0295691794712001E-10</c:v>
                </c:pt>
                <c:pt idx="667">
                  <c:v>1.00879819486846E-8</c:v>
                </c:pt>
                <c:pt idx="668">
                  <c:v>9.05854666085872E-8</c:v>
                </c:pt>
                <c:pt idx="669">
                  <c:v>1.9692896509061699E-8</c:v>
                </c:pt>
                <c:pt idx="670">
                  <c:v>2.1537177688862201E-7</c:v>
                </c:pt>
                <c:pt idx="671">
                  <c:v>4.3860371798629702E-9</c:v>
                </c:pt>
                <c:pt idx="672">
                  <c:v>2.4108389312511401E-8</c:v>
                </c:pt>
                <c:pt idx="673">
                  <c:v>4.94729401645415E-9</c:v>
                </c:pt>
                <c:pt idx="674">
                  <c:v>1.31721910227697E-8</c:v>
                </c:pt>
                <c:pt idx="675">
                  <c:v>1.28952518817612E-9</c:v>
                </c:pt>
                <c:pt idx="676">
                  <c:v>5.01986481464461E-10</c:v>
                </c:pt>
                <c:pt idx="677">
                  <c:v>1.4518941820756701E-5</c:v>
                </c:pt>
                <c:pt idx="678">
                  <c:v>6.5229366805860001E-10</c:v>
                </c:pt>
                <c:pt idx="679">
                  <c:v>6.3025808429479205E-8</c:v>
                </c:pt>
                <c:pt idx="680">
                  <c:v>4.67588493523697E-8</c:v>
                </c:pt>
                <c:pt idx="681">
                  <c:v>1.6503116547195999E-8</c:v>
                </c:pt>
                <c:pt idx="682">
                  <c:v>8.3855137675781996E-9</c:v>
                </c:pt>
                <c:pt idx="683">
                  <c:v>1.18742194218831E-7</c:v>
                </c:pt>
                <c:pt idx="684">
                  <c:v>2.24126435402054E-7</c:v>
                </c:pt>
                <c:pt idx="685">
                  <c:v>2.7051192958850999E-9</c:v>
                </c:pt>
                <c:pt idx="686">
                  <c:v>3.7749536447740297E-10</c:v>
                </c:pt>
                <c:pt idx="687">
                  <c:v>8.4101299539274E-8</c:v>
                </c:pt>
                <c:pt idx="688">
                  <c:v>9.2050732914869798E-3</c:v>
                </c:pt>
                <c:pt idx="689">
                  <c:v>3.0289329384447799E-7</c:v>
                </c:pt>
                <c:pt idx="690">
                  <c:v>8.9558236931937901E-2</c:v>
                </c:pt>
                <c:pt idx="691">
                  <c:v>5.4304291209664402E-8</c:v>
                </c:pt>
                <c:pt idx="692">
                  <c:v>2.3584139898488501E-8</c:v>
                </c:pt>
                <c:pt idx="693">
                  <c:v>1.0598533604906E-6</c:v>
                </c:pt>
                <c:pt idx="694">
                  <c:v>1.7558100308180401E-7</c:v>
                </c:pt>
                <c:pt idx="695">
                  <c:v>7.8207376860829798E-8</c:v>
                </c:pt>
                <c:pt idx="696">
                  <c:v>2.9927815042716998E-9</c:v>
                </c:pt>
                <c:pt idx="697">
                  <c:v>1.30441109373174E-4</c:v>
                </c:pt>
                <c:pt idx="698">
                  <c:v>4.8998434758136898E-8</c:v>
                </c:pt>
                <c:pt idx="699">
                  <c:v>1.8105684244325201E-7</c:v>
                </c:pt>
                <c:pt idx="700">
                  <c:v>1.04464020692702E-7</c:v>
                </c:pt>
                <c:pt idx="701">
                  <c:v>4.0357779968455298E-2</c:v>
                </c:pt>
                <c:pt idx="702">
                  <c:v>1.48441065993771E-8</c:v>
                </c:pt>
                <c:pt idx="703">
                  <c:v>1.21297215290787E-8</c:v>
                </c:pt>
                <c:pt idx="704">
                  <c:v>9.9553934696219194E-3</c:v>
                </c:pt>
                <c:pt idx="705">
                  <c:v>1.45952574358298E-6</c:v>
                </c:pt>
                <c:pt idx="706">
                  <c:v>1.28364179826289E-8</c:v>
                </c:pt>
                <c:pt idx="707">
                  <c:v>1.19988634723236E-8</c:v>
                </c:pt>
                <c:pt idx="708">
                  <c:v>5.31370843643464E-8</c:v>
                </c:pt>
                <c:pt idx="709">
                  <c:v>2.3645538907104501E-7</c:v>
                </c:pt>
                <c:pt idx="710">
                  <c:v>3.01272829014882E-9</c:v>
                </c:pt>
                <c:pt idx="711">
                  <c:v>2.2455846031372701E-2</c:v>
                </c:pt>
                <c:pt idx="712">
                  <c:v>3.9794437495872803E-8</c:v>
                </c:pt>
                <c:pt idx="713">
                  <c:v>7.3641869062056304E-9</c:v>
                </c:pt>
                <c:pt idx="714">
                  <c:v>1.18225586003201E-7</c:v>
                </c:pt>
                <c:pt idx="715">
                  <c:v>2.0012705102396101E-2</c:v>
                </c:pt>
                <c:pt idx="716">
                  <c:v>2.0195452205190201E-2</c:v>
                </c:pt>
                <c:pt idx="717">
                  <c:v>4.49209137343789E-8</c:v>
                </c:pt>
                <c:pt idx="718">
                  <c:v>3.2000977840152198E-2</c:v>
                </c:pt>
                <c:pt idx="719">
                  <c:v>1.7195167364421201E-3</c:v>
                </c:pt>
                <c:pt idx="720">
                  <c:v>6.8782759117797595E-7</c:v>
                </c:pt>
                <c:pt idx="721">
                  <c:v>3.68787477401751E-8</c:v>
                </c:pt>
                <c:pt idx="722">
                  <c:v>6.9962085397202597E-2</c:v>
                </c:pt>
                <c:pt idx="723">
                  <c:v>2.7458202063801001E-8</c:v>
                </c:pt>
                <c:pt idx="724">
                  <c:v>8.79496308243217E-7</c:v>
                </c:pt>
                <c:pt idx="725">
                  <c:v>2.70994144920636E-2</c:v>
                </c:pt>
                <c:pt idx="726">
                  <c:v>1.06931640014913E-6</c:v>
                </c:pt>
                <c:pt idx="727">
                  <c:v>3.4824856412471597E-8</c:v>
                </c:pt>
                <c:pt idx="728">
                  <c:v>4.7235559799779797E-9</c:v>
                </c:pt>
                <c:pt idx="729">
                  <c:v>8.0122787018797599E-4</c:v>
                </c:pt>
                <c:pt idx="730">
                  <c:v>4.5197488778686998E-2</c:v>
                </c:pt>
                <c:pt idx="731">
                  <c:v>4.5072491434332701E-3</c:v>
                </c:pt>
                <c:pt idx="732">
                  <c:v>8.5940184752707802E-2</c:v>
                </c:pt>
                <c:pt idx="733">
                  <c:v>5.2728909526382498E-2</c:v>
                </c:pt>
                <c:pt idx="734">
                  <c:v>4.7698089130384298E-8</c:v>
                </c:pt>
                <c:pt idx="735">
                  <c:v>8.7508011957749595E-8</c:v>
                </c:pt>
                <c:pt idx="736">
                  <c:v>1.5859759726267599E-8</c:v>
                </c:pt>
                <c:pt idx="737">
                  <c:v>1.8766712692886801E-2</c:v>
                </c:pt>
                <c:pt idx="738">
                  <c:v>3.8050660154800299E-6</c:v>
                </c:pt>
                <c:pt idx="739">
                  <c:v>4.7640042131045503E-9</c:v>
                </c:pt>
                <c:pt idx="740">
                  <c:v>5.7911379411611099E-5</c:v>
                </c:pt>
                <c:pt idx="741">
                  <c:v>4.0524652899956602E-7</c:v>
                </c:pt>
                <c:pt idx="742">
                  <c:v>1.95062864712981E-7</c:v>
                </c:pt>
                <c:pt idx="743">
                  <c:v>1.1983690938130599E-7</c:v>
                </c:pt>
                <c:pt idx="744">
                  <c:v>4.2361575978864903E-8</c:v>
                </c:pt>
                <c:pt idx="745">
                  <c:v>3.9125466207775503E-2</c:v>
                </c:pt>
                <c:pt idx="746">
                  <c:v>9.4069836485334601E-9</c:v>
                </c:pt>
                <c:pt idx="747">
                  <c:v>1.17749997417933E-10</c:v>
                </c:pt>
                <c:pt idx="748">
                  <c:v>2.16237528914958E-5</c:v>
                </c:pt>
                <c:pt idx="749">
                  <c:v>3.1065214613432499E-8</c:v>
                </c:pt>
                <c:pt idx="750">
                  <c:v>1.44669536604505E-8</c:v>
                </c:pt>
                <c:pt idx="751">
                  <c:v>9.3860195914810605E-9</c:v>
                </c:pt>
                <c:pt idx="752">
                  <c:v>9.0002041891196402E-8</c:v>
                </c:pt>
                <c:pt idx="753">
                  <c:v>6.7117636221345997E-8</c:v>
                </c:pt>
                <c:pt idx="754">
                  <c:v>2.2877189302260601E-4</c:v>
                </c:pt>
                <c:pt idx="755">
                  <c:v>6.1592294004546799E-10</c:v>
                </c:pt>
                <c:pt idx="756">
                  <c:v>1.4016122180946599E-7</c:v>
                </c:pt>
                <c:pt idx="757">
                  <c:v>4.84472027688094E-2</c:v>
                </c:pt>
                <c:pt idx="758">
                  <c:v>7.0018997439081397E-3</c:v>
                </c:pt>
                <c:pt idx="759">
                  <c:v>7.5155908259633401E-10</c:v>
                </c:pt>
                <c:pt idx="760">
                  <c:v>4.1100719411020202E-8</c:v>
                </c:pt>
                <c:pt idx="761">
                  <c:v>0.125576603679348</c:v>
                </c:pt>
                <c:pt idx="762">
                  <c:v>1.6541784609364601E-2</c:v>
                </c:pt>
                <c:pt idx="763">
                  <c:v>2.1029417275335699E-6</c:v>
                </c:pt>
                <c:pt idx="764">
                  <c:v>4.5336359761959599E-2</c:v>
                </c:pt>
                <c:pt idx="765">
                  <c:v>5.2994536488551097E-2</c:v>
                </c:pt>
                <c:pt idx="766">
                  <c:v>6.4962032468776201E-2</c:v>
                </c:pt>
                <c:pt idx="767">
                  <c:v>9.4805588160925397E-5</c:v>
                </c:pt>
                <c:pt idx="768">
                  <c:v>9.9125437578050804E-5</c:v>
                </c:pt>
                <c:pt idx="769">
                  <c:v>3.1715525253695802E-2</c:v>
                </c:pt>
                <c:pt idx="770">
                  <c:v>2.0254693069880499E-8</c:v>
                </c:pt>
                <c:pt idx="771">
                  <c:v>6.0539727629518298E-9</c:v>
                </c:pt>
                <c:pt idx="772">
                  <c:v>2.1232293543590999E-8</c:v>
                </c:pt>
                <c:pt idx="773">
                  <c:v>4.7363637579572501E-2</c:v>
                </c:pt>
                <c:pt idx="774">
                  <c:v>6.4003972742356996E-3</c:v>
                </c:pt>
                <c:pt idx="775">
                  <c:v>9.0578901808141904E-2</c:v>
                </c:pt>
                <c:pt idx="776">
                  <c:v>5.47838033032976E-8</c:v>
                </c:pt>
                <c:pt idx="777">
                  <c:v>9.4771503331615307E-6</c:v>
                </c:pt>
                <c:pt idx="778">
                  <c:v>4.3595722068216297E-2</c:v>
                </c:pt>
                <c:pt idx="779">
                  <c:v>1.7798057456252801E-4</c:v>
                </c:pt>
                <c:pt idx="780">
                  <c:v>1.6276467057968499E-4</c:v>
                </c:pt>
                <c:pt idx="781">
                  <c:v>2.0340047945068301E-2</c:v>
                </c:pt>
                <c:pt idx="782">
                  <c:v>2.3668907564615399E-2</c:v>
                </c:pt>
                <c:pt idx="783">
                  <c:v>2.99633664857926E-7</c:v>
                </c:pt>
                <c:pt idx="784">
                  <c:v>6.0648068649588397E-7</c:v>
                </c:pt>
                <c:pt idx="785">
                  <c:v>9.5092847192152102E-8</c:v>
                </c:pt>
                <c:pt idx="786">
                  <c:v>1.0114693367871899E-9</c:v>
                </c:pt>
                <c:pt idx="787">
                  <c:v>1.62908729705247E-2</c:v>
                </c:pt>
                <c:pt idx="788">
                  <c:v>6.1537479559730499E-6</c:v>
                </c:pt>
                <c:pt idx="789">
                  <c:v>8.6844638483192004E-9</c:v>
                </c:pt>
                <c:pt idx="790">
                  <c:v>2.3286714640788101E-8</c:v>
                </c:pt>
                <c:pt idx="791">
                  <c:v>0.12096093719735899</c:v>
                </c:pt>
                <c:pt idx="792">
                  <c:v>5.9487890930805302E-2</c:v>
                </c:pt>
                <c:pt idx="793">
                  <c:v>1.0776751048955401E-9</c:v>
                </c:pt>
                <c:pt idx="794">
                  <c:v>1.8816772332219301E-3</c:v>
                </c:pt>
                <c:pt idx="795">
                  <c:v>1.6062186310324299E-7</c:v>
                </c:pt>
                <c:pt idx="796">
                  <c:v>6.2541279571969697E-9</c:v>
                </c:pt>
                <c:pt idx="797">
                  <c:v>5.4860784184449903E-2</c:v>
                </c:pt>
                <c:pt idx="798">
                  <c:v>5.34631634944992E-2</c:v>
                </c:pt>
                <c:pt idx="799">
                  <c:v>5.5699712095046298E-8</c:v>
                </c:pt>
                <c:pt idx="800">
                  <c:v>2.4858861173464701E-6</c:v>
                </c:pt>
                <c:pt idx="801">
                  <c:v>0.12589058398587</c:v>
                </c:pt>
                <c:pt idx="802">
                  <c:v>9.3980419962831505E-2</c:v>
                </c:pt>
                <c:pt idx="803">
                  <c:v>0.146946553685746</c:v>
                </c:pt>
                <c:pt idx="804">
                  <c:v>3.5599482901702202E-7</c:v>
                </c:pt>
                <c:pt idx="805">
                  <c:v>4.1641027817916301E-2</c:v>
                </c:pt>
                <c:pt idx="806">
                  <c:v>5.6511838988078399E-2</c:v>
                </c:pt>
                <c:pt idx="807">
                  <c:v>8.1627542827344302E-2</c:v>
                </c:pt>
                <c:pt idx="808">
                  <c:v>7.1775738399926497E-4</c:v>
                </c:pt>
                <c:pt idx="809">
                  <c:v>0.121847517881554</c:v>
                </c:pt>
                <c:pt idx="810">
                  <c:v>7.0839641692197799E-9</c:v>
                </c:pt>
                <c:pt idx="811">
                  <c:v>2.8793220413361401E-7</c:v>
                </c:pt>
                <c:pt idx="812">
                  <c:v>8.7416478999770903E-6</c:v>
                </c:pt>
                <c:pt idx="813">
                  <c:v>3.0223371651480202E-6</c:v>
                </c:pt>
                <c:pt idx="814">
                  <c:v>5.2800139429614397E-4</c:v>
                </c:pt>
                <c:pt idx="815">
                  <c:v>4.0748045494809102E-7</c:v>
                </c:pt>
                <c:pt idx="816">
                  <c:v>4.02538530467734E-3</c:v>
                </c:pt>
                <c:pt idx="817">
                  <c:v>1.8984009661679599E-7</c:v>
                </c:pt>
                <c:pt idx="818">
                  <c:v>4.9736489245162998E-6</c:v>
                </c:pt>
                <c:pt idx="819">
                  <c:v>6.9932857106337897E-5</c:v>
                </c:pt>
                <c:pt idx="820">
                  <c:v>2.7609608277149499E-7</c:v>
                </c:pt>
                <c:pt idx="821">
                  <c:v>3.4667358211782202E-8</c:v>
                </c:pt>
                <c:pt idx="822">
                  <c:v>1.04875844564342E-8</c:v>
                </c:pt>
                <c:pt idx="823">
                  <c:v>2.0915730848778799E-7</c:v>
                </c:pt>
                <c:pt idx="824">
                  <c:v>4.4797069120563102E-8</c:v>
                </c:pt>
                <c:pt idx="825">
                  <c:v>1.43628089015825E-5</c:v>
                </c:pt>
                <c:pt idx="826">
                  <c:v>1.50827906566805E-9</c:v>
                </c:pt>
                <c:pt idx="827">
                  <c:v>2.11933128794463E-9</c:v>
                </c:pt>
                <c:pt idx="828">
                  <c:v>2.2369600401634899E-8</c:v>
                </c:pt>
                <c:pt idx="829">
                  <c:v>8.0595185204950806E-2</c:v>
                </c:pt>
                <c:pt idx="830">
                  <c:v>4.4201737229365699E-7</c:v>
                </c:pt>
                <c:pt idx="831">
                  <c:v>6.0857101739006103E-2</c:v>
                </c:pt>
                <c:pt idx="832">
                  <c:v>2.0945210977383199E-10</c:v>
                </c:pt>
                <c:pt idx="833">
                  <c:v>1.63638839753483E-9</c:v>
                </c:pt>
                <c:pt idx="834">
                  <c:v>5.7252784876055101E-3</c:v>
                </c:pt>
                <c:pt idx="835">
                  <c:v>1.28112722336539E-5</c:v>
                </c:pt>
                <c:pt idx="836">
                  <c:v>1.7282285386280299E-7</c:v>
                </c:pt>
                <c:pt idx="837">
                  <c:v>7.0891278810156699E-7</c:v>
                </c:pt>
                <c:pt idx="838">
                  <c:v>1.25363745177065E-8</c:v>
                </c:pt>
                <c:pt idx="839">
                  <c:v>1.0604263774471201E-5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B3-4A45-8A80-0EFF5381A8D0}"/>
            </c:ext>
          </c:extLst>
        </c:ser>
        <c:ser>
          <c:idx val="6"/>
          <c:order val="6"/>
          <c:tx>
            <c:strRef>
              <c:f>'Weights for RiskA=2.4'!$H$1</c:f>
              <c:strCache>
                <c:ptCount val="1"/>
                <c:pt idx="0">
                  <c:v>Shops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RiskA=2.4'!$H$2:$H$841</c:f>
              <c:numCache>
                <c:formatCode>0.00</c:formatCode>
                <c:ptCount val="840"/>
                <c:pt idx="0">
                  <c:v>1.5097466157329099E-9</c:v>
                </c:pt>
                <c:pt idx="1">
                  <c:v>1.1499909482574001E-9</c:v>
                </c:pt>
                <c:pt idx="2">
                  <c:v>1.35402541190018E-8</c:v>
                </c:pt>
                <c:pt idx="3">
                  <c:v>1.6703427490983099E-7</c:v>
                </c:pt>
                <c:pt idx="4">
                  <c:v>3.9785522098579704E-9</c:v>
                </c:pt>
                <c:pt idx="5">
                  <c:v>2.8015248654276501E-8</c:v>
                </c:pt>
                <c:pt idx="6">
                  <c:v>1.85007812579624E-7</c:v>
                </c:pt>
                <c:pt idx="7">
                  <c:v>1.6650896989445E-7</c:v>
                </c:pt>
                <c:pt idx="8">
                  <c:v>5.9008737066380498E-4</c:v>
                </c:pt>
                <c:pt idx="9">
                  <c:v>5.5722965585560498E-9</c:v>
                </c:pt>
                <c:pt idx="10">
                  <c:v>3.82224285693784E-8</c:v>
                </c:pt>
                <c:pt idx="11">
                  <c:v>8.7402612544817892E-9</c:v>
                </c:pt>
                <c:pt idx="12">
                  <c:v>3.8971635728277902E-8</c:v>
                </c:pt>
                <c:pt idx="13">
                  <c:v>9.5207067425202696E-8</c:v>
                </c:pt>
                <c:pt idx="14">
                  <c:v>1.1666818781250599E-8</c:v>
                </c:pt>
                <c:pt idx="15">
                  <c:v>1.7249635694724401E-8</c:v>
                </c:pt>
                <c:pt idx="16">
                  <c:v>2.4143953015325701E-8</c:v>
                </c:pt>
                <c:pt idx="17">
                  <c:v>2.62578536596027E-8</c:v>
                </c:pt>
                <c:pt idx="18">
                  <c:v>2.0575399510275801E-8</c:v>
                </c:pt>
                <c:pt idx="19">
                  <c:v>3.9301694409205198E-7</c:v>
                </c:pt>
                <c:pt idx="20">
                  <c:v>1.0453566063012101E-8</c:v>
                </c:pt>
                <c:pt idx="21">
                  <c:v>2.19842566912856E-8</c:v>
                </c:pt>
                <c:pt idx="22">
                  <c:v>5.4039842344961498E-7</c:v>
                </c:pt>
                <c:pt idx="23">
                  <c:v>9.8335405717222501E-8</c:v>
                </c:pt>
                <c:pt idx="24">
                  <c:v>7.1153351951020699E-8</c:v>
                </c:pt>
                <c:pt idx="25">
                  <c:v>8.6423176789606505E-8</c:v>
                </c:pt>
                <c:pt idx="26">
                  <c:v>5.6780983693316805E-10</c:v>
                </c:pt>
                <c:pt idx="27">
                  <c:v>4.1714505619567098E-7</c:v>
                </c:pt>
                <c:pt idx="28">
                  <c:v>9.0905241727409296E-8</c:v>
                </c:pt>
                <c:pt idx="29">
                  <c:v>1.5324354034086799E-9</c:v>
                </c:pt>
                <c:pt idx="30">
                  <c:v>2.5390743035919202E-7</c:v>
                </c:pt>
                <c:pt idx="31">
                  <c:v>6.8281245938728097E-7</c:v>
                </c:pt>
                <c:pt idx="32">
                  <c:v>3.4270383447041803E-8</c:v>
                </c:pt>
                <c:pt idx="33">
                  <c:v>3.8674996060718299E-8</c:v>
                </c:pt>
                <c:pt idx="34">
                  <c:v>1.6068935048473799E-8</c:v>
                </c:pt>
                <c:pt idx="35">
                  <c:v>5.1156396016233103E-7</c:v>
                </c:pt>
                <c:pt idx="36">
                  <c:v>2.8849909833007899E-8</c:v>
                </c:pt>
                <c:pt idx="37">
                  <c:v>8.8057073896276098E-10</c:v>
                </c:pt>
                <c:pt idx="38">
                  <c:v>1.43810544453619E-7</c:v>
                </c:pt>
                <c:pt idx="39">
                  <c:v>1.70225096389422E-7</c:v>
                </c:pt>
                <c:pt idx="40">
                  <c:v>1.3856123110471699E-8</c:v>
                </c:pt>
                <c:pt idx="41">
                  <c:v>9.5218366559462698E-9</c:v>
                </c:pt>
                <c:pt idx="42">
                  <c:v>1.0898259396089E-9</c:v>
                </c:pt>
                <c:pt idx="43">
                  <c:v>2.5525871937230701E-8</c:v>
                </c:pt>
                <c:pt idx="44">
                  <c:v>4.2322112901826596E-3</c:v>
                </c:pt>
                <c:pt idx="45">
                  <c:v>4.1504359765182697E-9</c:v>
                </c:pt>
                <c:pt idx="46">
                  <c:v>3.2574699788768403E-2</c:v>
                </c:pt>
                <c:pt idx="47">
                  <c:v>6.4038305257117298E-5</c:v>
                </c:pt>
                <c:pt idx="48">
                  <c:v>4.2927634172536E-8</c:v>
                </c:pt>
                <c:pt idx="49">
                  <c:v>1.25295822582767E-8</c:v>
                </c:pt>
                <c:pt idx="50">
                  <c:v>1.11764741452824E-6</c:v>
                </c:pt>
                <c:pt idx="51">
                  <c:v>1.3541014596361199E-8</c:v>
                </c:pt>
                <c:pt idx="52">
                  <c:v>1.4778487224101799E-7</c:v>
                </c:pt>
                <c:pt idx="53">
                  <c:v>1.180725159328E-9</c:v>
                </c:pt>
                <c:pt idx="54">
                  <c:v>1.7840588128911901E-8</c:v>
                </c:pt>
                <c:pt idx="55">
                  <c:v>2.1773082018485899E-9</c:v>
                </c:pt>
                <c:pt idx="56">
                  <c:v>2.4106951897134199E-7</c:v>
                </c:pt>
                <c:pt idx="57">
                  <c:v>7.1126120038106996E-9</c:v>
                </c:pt>
                <c:pt idx="58">
                  <c:v>8.7557441799950495E-8</c:v>
                </c:pt>
                <c:pt idx="59">
                  <c:v>1.03464676542977E-6</c:v>
                </c:pt>
                <c:pt idx="60">
                  <c:v>5.2944764600925102E-8</c:v>
                </c:pt>
                <c:pt idx="61">
                  <c:v>6.2263133251684502E-7</c:v>
                </c:pt>
                <c:pt idx="62">
                  <c:v>4.2439950504129298E-7</c:v>
                </c:pt>
                <c:pt idx="63">
                  <c:v>3.9272142097509197E-6</c:v>
                </c:pt>
                <c:pt idx="64">
                  <c:v>1.14936592095559E-7</c:v>
                </c:pt>
                <c:pt idx="65">
                  <c:v>1.68598529551665E-6</c:v>
                </c:pt>
                <c:pt idx="66">
                  <c:v>8.1685212793705802E-9</c:v>
                </c:pt>
                <c:pt idx="67">
                  <c:v>3.6277809843771998E-9</c:v>
                </c:pt>
                <c:pt idx="68">
                  <c:v>1.8692617539401899E-3</c:v>
                </c:pt>
                <c:pt idx="69">
                  <c:v>1.14735032507238E-8</c:v>
                </c:pt>
                <c:pt idx="70">
                  <c:v>5.9562368307913699E-3</c:v>
                </c:pt>
                <c:pt idx="71">
                  <c:v>4.8223934559684102E-8</c:v>
                </c:pt>
                <c:pt idx="72">
                  <c:v>6.29050099839519E-7</c:v>
                </c:pt>
                <c:pt idx="73">
                  <c:v>2.3570441609445698E-9</c:v>
                </c:pt>
                <c:pt idx="74">
                  <c:v>2.7196614026549702E-7</c:v>
                </c:pt>
                <c:pt idx="75">
                  <c:v>1.03616581002793E-8</c:v>
                </c:pt>
                <c:pt idx="76">
                  <c:v>1.59683274411262E-7</c:v>
                </c:pt>
                <c:pt idx="77">
                  <c:v>7.4456494977123403E-9</c:v>
                </c:pt>
                <c:pt idx="78">
                  <c:v>3.6544210922613699E-9</c:v>
                </c:pt>
                <c:pt idx="79">
                  <c:v>2.35305263816901E-7</c:v>
                </c:pt>
                <c:pt idx="80">
                  <c:v>7.4451072716118294E-8</c:v>
                </c:pt>
                <c:pt idx="81">
                  <c:v>1.44721837759723E-6</c:v>
                </c:pt>
                <c:pt idx="82">
                  <c:v>5.0983533467174499E-8</c:v>
                </c:pt>
                <c:pt idx="83">
                  <c:v>4.5181890767250196E-9</c:v>
                </c:pt>
                <c:pt idx="84">
                  <c:v>3.9789891602903102E-7</c:v>
                </c:pt>
                <c:pt idx="85">
                  <c:v>4.6706209233249101E-9</c:v>
                </c:pt>
                <c:pt idx="86">
                  <c:v>4.4987198522278301E-9</c:v>
                </c:pt>
                <c:pt idx="87">
                  <c:v>3.72895271331174E-6</c:v>
                </c:pt>
                <c:pt idx="88">
                  <c:v>3.2587463625691603E-7</c:v>
                </c:pt>
                <c:pt idx="89">
                  <c:v>1.86798483740096E-7</c:v>
                </c:pt>
                <c:pt idx="90">
                  <c:v>3.6681748418871599E-8</c:v>
                </c:pt>
                <c:pt idx="91">
                  <c:v>4.2101681708369401E-10</c:v>
                </c:pt>
                <c:pt idx="92">
                  <c:v>8.52614420038684E-8</c:v>
                </c:pt>
                <c:pt idx="93">
                  <c:v>9.4041210223649304E-9</c:v>
                </c:pt>
                <c:pt idx="94">
                  <c:v>4.4784361134669998E-8</c:v>
                </c:pt>
                <c:pt idx="95">
                  <c:v>7.4004214806720203E-3</c:v>
                </c:pt>
                <c:pt idx="96">
                  <c:v>5.7674043837577597E-7</c:v>
                </c:pt>
                <c:pt idx="97">
                  <c:v>2.9659516276727002E-9</c:v>
                </c:pt>
                <c:pt idx="98">
                  <c:v>5.3261650133815496E-7</c:v>
                </c:pt>
                <c:pt idx="99">
                  <c:v>6.4361682925521603E-8</c:v>
                </c:pt>
                <c:pt idx="100">
                  <c:v>1.2897607234599001E-7</c:v>
                </c:pt>
                <c:pt idx="101">
                  <c:v>5.6573494499732702E-8</c:v>
                </c:pt>
                <c:pt idx="102">
                  <c:v>1.08898731933876E-7</c:v>
                </c:pt>
                <c:pt idx="103">
                  <c:v>1.2153979753036099E-2</c:v>
                </c:pt>
                <c:pt idx="104">
                  <c:v>1.5019133102521599E-7</c:v>
                </c:pt>
                <c:pt idx="105">
                  <c:v>4.0905616943367001E-2</c:v>
                </c:pt>
                <c:pt idx="106">
                  <c:v>3.9994105958481801E-8</c:v>
                </c:pt>
                <c:pt idx="107">
                  <c:v>4.2712146148692001E-8</c:v>
                </c:pt>
                <c:pt idx="108">
                  <c:v>6.0468738886189096E-8</c:v>
                </c:pt>
                <c:pt idx="109">
                  <c:v>2.19705173618047E-7</c:v>
                </c:pt>
                <c:pt idx="110">
                  <c:v>5.3136071930465099E-7</c:v>
                </c:pt>
                <c:pt idx="111">
                  <c:v>4.9786771463503999E-7</c:v>
                </c:pt>
                <c:pt idx="112">
                  <c:v>4.7673080975706998E-7</c:v>
                </c:pt>
                <c:pt idx="113">
                  <c:v>1.31832007217886E-6</c:v>
                </c:pt>
                <c:pt idx="114">
                  <c:v>2.08371220535263E-7</c:v>
                </c:pt>
                <c:pt idx="115">
                  <c:v>1.9648610372023701E-8</c:v>
                </c:pt>
                <c:pt idx="116">
                  <c:v>5.0733472766559103E-6</c:v>
                </c:pt>
                <c:pt idx="117">
                  <c:v>1.4735473801746901E-7</c:v>
                </c:pt>
                <c:pt idx="118">
                  <c:v>3.1734317437579401E-8</c:v>
                </c:pt>
                <c:pt idx="119">
                  <c:v>8.3108447885147796E-7</c:v>
                </c:pt>
                <c:pt idx="120">
                  <c:v>6.1996613904255801E-8</c:v>
                </c:pt>
                <c:pt idx="121">
                  <c:v>4.8206471053461996E-9</c:v>
                </c:pt>
                <c:pt idx="122">
                  <c:v>1.96462146151078E-8</c:v>
                </c:pt>
                <c:pt idx="123">
                  <c:v>3.00044691453453E-7</c:v>
                </c:pt>
                <c:pt idx="124">
                  <c:v>2.29395054395244E-8</c:v>
                </c:pt>
                <c:pt idx="125">
                  <c:v>1.36781652364504E-7</c:v>
                </c:pt>
                <c:pt idx="126">
                  <c:v>1.84293430609287E-8</c:v>
                </c:pt>
                <c:pt idx="127">
                  <c:v>1.99541388202277E-7</c:v>
                </c:pt>
                <c:pt idx="128">
                  <c:v>5.7433243816931605E-7</c:v>
                </c:pt>
                <c:pt idx="129">
                  <c:v>6.1807405602985794E-8</c:v>
                </c:pt>
                <c:pt idx="130">
                  <c:v>1.18619498115158E-8</c:v>
                </c:pt>
                <c:pt idx="131">
                  <c:v>4.2186511860250101E-8</c:v>
                </c:pt>
                <c:pt idx="132">
                  <c:v>3.4062472085468098E-7</c:v>
                </c:pt>
                <c:pt idx="133">
                  <c:v>2.2290386879260501E-6</c:v>
                </c:pt>
                <c:pt idx="134">
                  <c:v>1.06396438632785E-7</c:v>
                </c:pt>
                <c:pt idx="135">
                  <c:v>7.2785782613311796E-7</c:v>
                </c:pt>
                <c:pt idx="136">
                  <c:v>5.2501015860874203E-8</c:v>
                </c:pt>
                <c:pt idx="137">
                  <c:v>9.600893760993389E-10</c:v>
                </c:pt>
                <c:pt idx="138">
                  <c:v>2.2144086841108301E-7</c:v>
                </c:pt>
                <c:pt idx="139">
                  <c:v>6.6363599385109498E-9</c:v>
                </c:pt>
                <c:pt idx="140">
                  <c:v>1.4349237307661199E-7</c:v>
                </c:pt>
                <c:pt idx="141">
                  <c:v>2.1419230062656201E-5</c:v>
                </c:pt>
                <c:pt idx="142">
                  <c:v>3.5159055296238E-5</c:v>
                </c:pt>
                <c:pt idx="143">
                  <c:v>1.2801328998757399E-7</c:v>
                </c:pt>
                <c:pt idx="144">
                  <c:v>3.7684960236788398E-3</c:v>
                </c:pt>
                <c:pt idx="145">
                  <c:v>2.2105238191975201E-8</c:v>
                </c:pt>
                <c:pt idx="146">
                  <c:v>3.5934660794379002E-7</c:v>
                </c:pt>
                <c:pt idx="147">
                  <c:v>3.4462158431810103E-8</c:v>
                </c:pt>
                <c:pt idx="148">
                  <c:v>2.4405961770513699E-8</c:v>
                </c:pt>
                <c:pt idx="149">
                  <c:v>1.1212088493334601E-7</c:v>
                </c:pt>
                <c:pt idx="150">
                  <c:v>9.5859358086309399E-7</c:v>
                </c:pt>
                <c:pt idx="151">
                  <c:v>1.08123266860957E-7</c:v>
                </c:pt>
                <c:pt idx="152">
                  <c:v>2.6423903786291599E-6</c:v>
                </c:pt>
                <c:pt idx="153">
                  <c:v>8.1212512176455196E-6</c:v>
                </c:pt>
                <c:pt idx="154">
                  <c:v>3.8244595865126401E-8</c:v>
                </c:pt>
                <c:pt idx="155">
                  <c:v>6.3759361012174798E-9</c:v>
                </c:pt>
                <c:pt idx="156">
                  <c:v>1.8431701558407501E-7</c:v>
                </c:pt>
                <c:pt idx="157">
                  <c:v>7.3802460593988699E-8</c:v>
                </c:pt>
                <c:pt idx="158">
                  <c:v>9.3943481742085198E-9</c:v>
                </c:pt>
                <c:pt idx="159">
                  <c:v>1.58317892894355E-6</c:v>
                </c:pt>
                <c:pt idx="160">
                  <c:v>4.6340366809101702E-7</c:v>
                </c:pt>
                <c:pt idx="161">
                  <c:v>2.6005689103586498E-7</c:v>
                </c:pt>
                <c:pt idx="162">
                  <c:v>1.5032070365314601E-8</c:v>
                </c:pt>
                <c:pt idx="163">
                  <c:v>3.02489692420734E-6</c:v>
                </c:pt>
                <c:pt idx="164">
                  <c:v>7.4068096835474004E-3</c:v>
                </c:pt>
                <c:pt idx="165">
                  <c:v>5.4423642945508298E-2</c:v>
                </c:pt>
                <c:pt idx="166">
                  <c:v>2.9753329185136E-6</c:v>
                </c:pt>
                <c:pt idx="167">
                  <c:v>1.13294357962101E-6</c:v>
                </c:pt>
                <c:pt idx="168">
                  <c:v>3.4393978364569899E-7</c:v>
                </c:pt>
                <c:pt idx="169">
                  <c:v>1.60488175847067E-2</c:v>
                </c:pt>
                <c:pt idx="170">
                  <c:v>9.0010820388088798E-7</c:v>
                </c:pt>
                <c:pt idx="171">
                  <c:v>1.1870055650715099E-6</c:v>
                </c:pt>
                <c:pt idx="172">
                  <c:v>7.1444560937578699E-8</c:v>
                </c:pt>
                <c:pt idx="173">
                  <c:v>5.6535927681701198E-7</c:v>
                </c:pt>
                <c:pt idx="174">
                  <c:v>1.8941759533083299E-2</c:v>
                </c:pt>
                <c:pt idx="175">
                  <c:v>3.4798147955245801E-7</c:v>
                </c:pt>
                <c:pt idx="176">
                  <c:v>6.8127415095051896E-6</c:v>
                </c:pt>
                <c:pt idx="177">
                  <c:v>7.8664892225403502E-2</c:v>
                </c:pt>
                <c:pt idx="178">
                  <c:v>9.0127413541048099E-7</c:v>
                </c:pt>
                <c:pt idx="179">
                  <c:v>1.5948485627787099E-7</c:v>
                </c:pt>
                <c:pt idx="180">
                  <c:v>4.2096517317996798E-9</c:v>
                </c:pt>
                <c:pt idx="181">
                  <c:v>2.8286922353710902E-7</c:v>
                </c:pt>
                <c:pt idx="182">
                  <c:v>7.7025682290519995E-8</c:v>
                </c:pt>
                <c:pt idx="183">
                  <c:v>8.6611159549135894E-5</c:v>
                </c:pt>
                <c:pt idx="184">
                  <c:v>1.41778174937666E-8</c:v>
                </c:pt>
                <c:pt idx="185">
                  <c:v>4.1926619833221299E-7</c:v>
                </c:pt>
                <c:pt idx="186">
                  <c:v>1.45602370692275E-6</c:v>
                </c:pt>
                <c:pt idx="187">
                  <c:v>0.56182599664639399</c:v>
                </c:pt>
                <c:pt idx="188">
                  <c:v>0.28435157328079602</c:v>
                </c:pt>
                <c:pt idx="189">
                  <c:v>0.26207374476926498</c:v>
                </c:pt>
                <c:pt idx="190">
                  <c:v>6.2647368670140993E-2</c:v>
                </c:pt>
                <c:pt idx="191">
                  <c:v>0.20165716834390099</c:v>
                </c:pt>
                <c:pt idx="192">
                  <c:v>0.134743492345065</c:v>
                </c:pt>
                <c:pt idx="193">
                  <c:v>4.2463985095072799E-8</c:v>
                </c:pt>
                <c:pt idx="194">
                  <c:v>7.7773557874105198E-2</c:v>
                </c:pt>
                <c:pt idx="195">
                  <c:v>5.5558807496337997E-5</c:v>
                </c:pt>
                <c:pt idx="196">
                  <c:v>0.55985275784050803</c:v>
                </c:pt>
                <c:pt idx="197">
                  <c:v>3.0284991219700599E-2</c:v>
                </c:pt>
                <c:pt idx="198">
                  <c:v>0.117138127558387</c:v>
                </c:pt>
                <c:pt idx="199">
                  <c:v>0.200922524406631</c:v>
                </c:pt>
                <c:pt idx="200">
                  <c:v>0.48807485927599598</c:v>
                </c:pt>
                <c:pt idx="201">
                  <c:v>0.63297509857404499</c:v>
                </c:pt>
                <c:pt idx="202">
                  <c:v>0.28940189540542799</c:v>
                </c:pt>
                <c:pt idx="203">
                  <c:v>8.4400433084277708E-6</c:v>
                </c:pt>
                <c:pt idx="204">
                  <c:v>6.9757835799129298E-7</c:v>
                </c:pt>
                <c:pt idx="205">
                  <c:v>0.45035803270074798</c:v>
                </c:pt>
                <c:pt idx="206">
                  <c:v>2.8611551846888201E-8</c:v>
                </c:pt>
                <c:pt idx="207">
                  <c:v>5.7114633545158701E-7</c:v>
                </c:pt>
                <c:pt idx="208">
                  <c:v>3.39021152180446E-2</c:v>
                </c:pt>
                <c:pt idx="209">
                  <c:v>2.12246804957752E-7</c:v>
                </c:pt>
                <c:pt idx="210">
                  <c:v>8.5032653092594696E-2</c:v>
                </c:pt>
                <c:pt idx="211">
                  <c:v>6.5738827203112093E-8</c:v>
                </c:pt>
                <c:pt idx="212">
                  <c:v>3.5164357912713402E-9</c:v>
                </c:pt>
                <c:pt idx="213">
                  <c:v>6.3263081896172796E-7</c:v>
                </c:pt>
                <c:pt idx="214">
                  <c:v>1.0704180982281701E-6</c:v>
                </c:pt>
                <c:pt idx="215">
                  <c:v>1.3707834610920199E-7</c:v>
                </c:pt>
                <c:pt idx="216">
                  <c:v>2.1733389169739701E-5</c:v>
                </c:pt>
                <c:pt idx="217">
                  <c:v>7.5183821129161698E-9</c:v>
                </c:pt>
                <c:pt idx="218">
                  <c:v>0.47215961177739002</c:v>
                </c:pt>
                <c:pt idx="219">
                  <c:v>0.487650612173891</c:v>
                </c:pt>
                <c:pt idx="220">
                  <c:v>0.136481407670864</c:v>
                </c:pt>
                <c:pt idx="221">
                  <c:v>7.5289763391821807E-2</c:v>
                </c:pt>
                <c:pt idx="222">
                  <c:v>0.284064977300995</c:v>
                </c:pt>
                <c:pt idx="223">
                  <c:v>8.8590058965253293E-2</c:v>
                </c:pt>
                <c:pt idx="224">
                  <c:v>0.18254165066250899</c:v>
                </c:pt>
                <c:pt idx="225">
                  <c:v>0.63643830355099995</c:v>
                </c:pt>
                <c:pt idx="226">
                  <c:v>1.84649126121605E-8</c:v>
                </c:pt>
                <c:pt idx="227">
                  <c:v>5.1181511355823303E-5</c:v>
                </c:pt>
                <c:pt idx="228">
                  <c:v>0.31014057124431399</c:v>
                </c:pt>
                <c:pt idx="229">
                  <c:v>0.364977981501247</c:v>
                </c:pt>
                <c:pt idx="230">
                  <c:v>1.33582145311608E-5</c:v>
                </c:pt>
                <c:pt idx="231">
                  <c:v>1.26428737241643E-6</c:v>
                </c:pt>
                <c:pt idx="232">
                  <c:v>8.0001729085434099E-8</c:v>
                </c:pt>
                <c:pt idx="233">
                  <c:v>1.6172750929805601E-6</c:v>
                </c:pt>
                <c:pt idx="234">
                  <c:v>2.3900606954714898E-7</c:v>
                </c:pt>
                <c:pt idx="235">
                  <c:v>4.2722830799690598E-6</c:v>
                </c:pt>
                <c:pt idx="236">
                  <c:v>9.6970420565909603E-9</c:v>
                </c:pt>
                <c:pt idx="237">
                  <c:v>0.72552955148959597</c:v>
                </c:pt>
                <c:pt idx="238">
                  <c:v>0.19785550148036299</c:v>
                </c:pt>
                <c:pt idx="239">
                  <c:v>0.67159532432629698</c:v>
                </c:pt>
                <c:pt idx="240">
                  <c:v>5.5958599612452499E-8</c:v>
                </c:pt>
                <c:pt idx="241">
                  <c:v>6.93781356744349E-7</c:v>
                </c:pt>
                <c:pt idx="242">
                  <c:v>1.3066948459821199E-7</c:v>
                </c:pt>
                <c:pt idx="243">
                  <c:v>0.76804739867374805</c:v>
                </c:pt>
                <c:pt idx="244">
                  <c:v>2.37983575641303E-6</c:v>
                </c:pt>
                <c:pt idx="245">
                  <c:v>4.1036759405107799E-7</c:v>
                </c:pt>
                <c:pt idx="246">
                  <c:v>3.4445965661486198E-7</c:v>
                </c:pt>
                <c:pt idx="247">
                  <c:v>6.1039271035223902E-9</c:v>
                </c:pt>
                <c:pt idx="248">
                  <c:v>4.0546369584621101E-8</c:v>
                </c:pt>
                <c:pt idx="249">
                  <c:v>0.293925133688058</c:v>
                </c:pt>
                <c:pt idx="250">
                  <c:v>0.34701755326883998</c:v>
                </c:pt>
                <c:pt idx="251">
                  <c:v>0.78863381464393301</c:v>
                </c:pt>
                <c:pt idx="252">
                  <c:v>0.82814732146974301</c:v>
                </c:pt>
                <c:pt idx="253">
                  <c:v>0.78751624351294103</c:v>
                </c:pt>
                <c:pt idx="254">
                  <c:v>0.14651387734446</c:v>
                </c:pt>
                <c:pt idx="255">
                  <c:v>2.8491574728533999E-9</c:v>
                </c:pt>
                <c:pt idx="256">
                  <c:v>8.0935574046876505E-8</c:v>
                </c:pt>
                <c:pt idx="257">
                  <c:v>5.6036245036604102E-9</c:v>
                </c:pt>
                <c:pt idx="258">
                  <c:v>0.41594540045259198</c:v>
                </c:pt>
                <c:pt idx="259">
                  <c:v>2.0894255133212902E-8</c:v>
                </c:pt>
                <c:pt idx="260">
                  <c:v>0.15038153819170799</c:v>
                </c:pt>
                <c:pt idx="261">
                  <c:v>0.87138873280083695</c:v>
                </c:pt>
                <c:pt idx="262">
                  <c:v>0.77614997432983401</c:v>
                </c:pt>
                <c:pt idx="263">
                  <c:v>1.89967940560195E-6</c:v>
                </c:pt>
                <c:pt idx="264">
                  <c:v>0.99998257236951604</c:v>
                </c:pt>
                <c:pt idx="265">
                  <c:v>0.99680370971155197</c:v>
                </c:pt>
                <c:pt idx="266">
                  <c:v>0.99999998629004405</c:v>
                </c:pt>
                <c:pt idx="267">
                  <c:v>0.99999488025429595</c:v>
                </c:pt>
                <c:pt idx="268">
                  <c:v>0.20094706802283099</c:v>
                </c:pt>
                <c:pt idx="269">
                  <c:v>0.99997580818436904</c:v>
                </c:pt>
                <c:pt idx="270">
                  <c:v>0.99933747441367704</c:v>
                </c:pt>
                <c:pt idx="271">
                  <c:v>0.945276351208162</c:v>
                </c:pt>
                <c:pt idx="272">
                  <c:v>0.91787646001263501</c:v>
                </c:pt>
                <c:pt idx="273">
                  <c:v>0.96029935624749796</c:v>
                </c:pt>
                <c:pt idx="274">
                  <c:v>2.9150155666109203E-7</c:v>
                </c:pt>
                <c:pt idx="275">
                  <c:v>0.49389772100401602</c:v>
                </c:pt>
                <c:pt idx="276">
                  <c:v>1.7738349882710301E-8</c:v>
                </c:pt>
                <c:pt idx="277">
                  <c:v>5.4299582917660196E-7</c:v>
                </c:pt>
                <c:pt idx="278">
                  <c:v>0.78300845595928603</c:v>
                </c:pt>
                <c:pt idx="279">
                  <c:v>0.99999963201006403</c:v>
                </c:pt>
                <c:pt idx="280">
                  <c:v>1.34282462553596E-9</c:v>
                </c:pt>
                <c:pt idx="281">
                  <c:v>7.8594017340397506E-6</c:v>
                </c:pt>
                <c:pt idx="282">
                  <c:v>0.99999763582011503</c:v>
                </c:pt>
                <c:pt idx="283">
                  <c:v>1.76033076286172E-3</c:v>
                </c:pt>
                <c:pt idx="284">
                  <c:v>0.70867161852592098</c:v>
                </c:pt>
                <c:pt idx="285">
                  <c:v>2.2649252155784802E-8</c:v>
                </c:pt>
                <c:pt idx="286">
                  <c:v>4.8449179200255196E-7</c:v>
                </c:pt>
                <c:pt idx="287">
                  <c:v>0.15678898521563001</c:v>
                </c:pt>
                <c:pt idx="288">
                  <c:v>1.31726573635155E-7</c:v>
                </c:pt>
                <c:pt idx="289">
                  <c:v>1.7369167087220301E-8</c:v>
                </c:pt>
                <c:pt idx="290">
                  <c:v>0.99996035736501798</c:v>
                </c:pt>
                <c:pt idx="291">
                  <c:v>0.99999867807387499</c:v>
                </c:pt>
                <c:pt idx="292">
                  <c:v>0.218068114130787</c:v>
                </c:pt>
                <c:pt idx="293">
                  <c:v>4.9148590312041497E-9</c:v>
                </c:pt>
                <c:pt idx="294">
                  <c:v>0.89031240732130401</c:v>
                </c:pt>
                <c:pt idx="295">
                  <c:v>0.72656255739027198</c:v>
                </c:pt>
                <c:pt idx="296">
                  <c:v>0.999998520683829</c:v>
                </c:pt>
                <c:pt idx="297">
                  <c:v>0.99999955711380095</c:v>
                </c:pt>
                <c:pt idx="298">
                  <c:v>9.1883228333663496E-9</c:v>
                </c:pt>
                <c:pt idx="299">
                  <c:v>0.99998193073524499</c:v>
                </c:pt>
                <c:pt idx="300">
                  <c:v>0.59684502321820199</c:v>
                </c:pt>
                <c:pt idx="301">
                  <c:v>1.1924291238294701E-5</c:v>
                </c:pt>
                <c:pt idx="302">
                  <c:v>4.6713647415165497E-8</c:v>
                </c:pt>
                <c:pt idx="303">
                  <c:v>3.4853699274172602E-7</c:v>
                </c:pt>
                <c:pt idx="304">
                  <c:v>4.0302812469879499E-9</c:v>
                </c:pt>
                <c:pt idx="305">
                  <c:v>1.7230397217704001E-8</c:v>
                </c:pt>
                <c:pt idx="306">
                  <c:v>0.25870452530548799</c:v>
                </c:pt>
                <c:pt idx="307">
                  <c:v>1.3505004711134001E-8</c:v>
                </c:pt>
                <c:pt idx="308">
                  <c:v>4.6193297508155699E-7</c:v>
                </c:pt>
                <c:pt idx="309">
                  <c:v>9.2820517541656698E-7</c:v>
                </c:pt>
                <c:pt idx="310">
                  <c:v>4.2490767658419102E-9</c:v>
                </c:pt>
                <c:pt idx="311">
                  <c:v>0.91331601227588799</c:v>
                </c:pt>
                <c:pt idx="312">
                  <c:v>1.5189999461872599E-6</c:v>
                </c:pt>
                <c:pt idx="313">
                  <c:v>0.51460196456581297</c:v>
                </c:pt>
                <c:pt idx="314">
                  <c:v>1.30075058378417E-7</c:v>
                </c:pt>
                <c:pt idx="315">
                  <c:v>0.51022933267764703</c:v>
                </c:pt>
                <c:pt idx="316">
                  <c:v>0.999999266817301</c:v>
                </c:pt>
                <c:pt idx="317">
                  <c:v>6.5423562482996706E-8</c:v>
                </c:pt>
                <c:pt idx="318">
                  <c:v>2.21800967022887E-8</c:v>
                </c:pt>
                <c:pt idx="319">
                  <c:v>7.5156456825697194E-8</c:v>
                </c:pt>
                <c:pt idx="320">
                  <c:v>6.6692901592889003E-6</c:v>
                </c:pt>
                <c:pt idx="321">
                  <c:v>1.87216569189032E-8</c:v>
                </c:pt>
                <c:pt idx="322">
                  <c:v>3.7973428515805799E-7</c:v>
                </c:pt>
                <c:pt idx="323">
                  <c:v>2.0181388417291002E-8</c:v>
                </c:pt>
                <c:pt idx="324">
                  <c:v>0.90606476295468397</c:v>
                </c:pt>
                <c:pt idx="325">
                  <c:v>2.38726198535237E-6</c:v>
                </c:pt>
                <c:pt idx="326">
                  <c:v>0.99216725302438802</c:v>
                </c:pt>
                <c:pt idx="327">
                  <c:v>1.25616943622024E-7</c:v>
                </c:pt>
                <c:pt idx="328">
                  <c:v>2.7511861580725002E-8</c:v>
                </c:pt>
                <c:pt idx="329">
                  <c:v>2.3212715013625201E-7</c:v>
                </c:pt>
                <c:pt idx="330">
                  <c:v>0.78294135687931898</c:v>
                </c:pt>
                <c:pt idx="331">
                  <c:v>6.0374152765040705E-8</c:v>
                </c:pt>
                <c:pt idx="332">
                  <c:v>1.4451551493146999E-7</c:v>
                </c:pt>
                <c:pt idx="333">
                  <c:v>2.00632213321953E-4</c:v>
                </c:pt>
                <c:pt idx="334">
                  <c:v>4.12939383878466E-9</c:v>
                </c:pt>
                <c:pt idx="335">
                  <c:v>8.4057076879352205E-9</c:v>
                </c:pt>
                <c:pt idx="336">
                  <c:v>4.0672835344766898E-10</c:v>
                </c:pt>
                <c:pt idx="337">
                  <c:v>4.6886144453853699E-3</c:v>
                </c:pt>
                <c:pt idx="338">
                  <c:v>2.7521461948086E-6</c:v>
                </c:pt>
                <c:pt idx="339">
                  <c:v>0.99999696158083795</c:v>
                </c:pt>
                <c:pt idx="340">
                  <c:v>3.1458457236406202E-9</c:v>
                </c:pt>
                <c:pt idx="341">
                  <c:v>1.0726619354118501E-9</c:v>
                </c:pt>
                <c:pt idx="342">
                  <c:v>0.76815466848839198</c:v>
                </c:pt>
                <c:pt idx="343">
                  <c:v>6.7313882391705602E-9</c:v>
                </c:pt>
                <c:pt idx="344">
                  <c:v>0.64271461247054795</c:v>
                </c:pt>
                <c:pt idx="345">
                  <c:v>1.0013217169650601E-7</c:v>
                </c:pt>
                <c:pt idx="346">
                  <c:v>0.61369138336417794</c:v>
                </c:pt>
                <c:pt idx="347">
                  <c:v>1.6320090775493499E-7</c:v>
                </c:pt>
                <c:pt idx="348">
                  <c:v>4.6959177236218997E-10</c:v>
                </c:pt>
                <c:pt idx="349">
                  <c:v>0.27881124368302002</c:v>
                </c:pt>
                <c:pt idx="350">
                  <c:v>1.43907481518182E-6</c:v>
                </c:pt>
                <c:pt idx="351">
                  <c:v>7.3072002161870195E-2</c:v>
                </c:pt>
                <c:pt idx="352">
                  <c:v>4.4685263854958298E-5</c:v>
                </c:pt>
                <c:pt idx="353">
                  <c:v>3.0770979723237502E-2</c:v>
                </c:pt>
                <c:pt idx="354">
                  <c:v>0.51006084724827705</c:v>
                </c:pt>
                <c:pt idx="355">
                  <c:v>0.46416735159405598</c:v>
                </c:pt>
                <c:pt idx="356">
                  <c:v>0.73214928200650198</c:v>
                </c:pt>
                <c:pt idx="357">
                  <c:v>7.9143817211956199E-8</c:v>
                </c:pt>
                <c:pt idx="358">
                  <c:v>3.0423573743085302E-7</c:v>
                </c:pt>
                <c:pt idx="359">
                  <c:v>0.24878800983186999</c:v>
                </c:pt>
                <c:pt idx="360">
                  <c:v>2.01353464874902E-6</c:v>
                </c:pt>
                <c:pt idx="361">
                  <c:v>0.126493013460553</c:v>
                </c:pt>
                <c:pt idx="362">
                  <c:v>6.7866029408414306E-8</c:v>
                </c:pt>
                <c:pt idx="363">
                  <c:v>1.3640341986982101E-7</c:v>
                </c:pt>
                <c:pt idx="364">
                  <c:v>0.65693378802920699</c:v>
                </c:pt>
                <c:pt idx="365">
                  <c:v>2.7603416728926901E-8</c:v>
                </c:pt>
                <c:pt idx="366">
                  <c:v>2.69699780756421E-9</c:v>
                </c:pt>
                <c:pt idx="367">
                  <c:v>0.72520472060763697</c:v>
                </c:pt>
                <c:pt idx="368">
                  <c:v>2.4366500216189498E-7</c:v>
                </c:pt>
                <c:pt idx="369">
                  <c:v>1.26913040090707E-9</c:v>
                </c:pt>
                <c:pt idx="370">
                  <c:v>1.45294991768129E-6</c:v>
                </c:pt>
                <c:pt idx="371">
                  <c:v>0.33752626603000602</c:v>
                </c:pt>
                <c:pt idx="372">
                  <c:v>6.6960329262366802E-7</c:v>
                </c:pt>
                <c:pt idx="373">
                  <c:v>0.83309090097387495</c:v>
                </c:pt>
                <c:pt idx="374">
                  <c:v>0.84350810477733695</c:v>
                </c:pt>
                <c:pt idx="375">
                  <c:v>4.5404590790701303E-8</c:v>
                </c:pt>
                <c:pt idx="376">
                  <c:v>0.99999889312839196</c:v>
                </c:pt>
                <c:pt idx="377">
                  <c:v>1.0137036413235201E-7</c:v>
                </c:pt>
                <c:pt idx="378">
                  <c:v>0.45824677023709898</c:v>
                </c:pt>
                <c:pt idx="379">
                  <c:v>3.4212728103841799E-9</c:v>
                </c:pt>
                <c:pt idx="380">
                  <c:v>0.69189436584490205</c:v>
                </c:pt>
                <c:pt idx="381">
                  <c:v>0.72124515505893305</c:v>
                </c:pt>
                <c:pt idx="382">
                  <c:v>0.76386503085666801</c:v>
                </c:pt>
                <c:pt idx="383">
                  <c:v>7.0521987352927196E-2</c:v>
                </c:pt>
                <c:pt idx="384">
                  <c:v>2.4214735418472799E-6</c:v>
                </c:pt>
                <c:pt idx="385">
                  <c:v>0.81108774520888605</c:v>
                </c:pt>
                <c:pt idx="386">
                  <c:v>0.51946959658616998</c:v>
                </c:pt>
                <c:pt idx="387">
                  <c:v>4.84058735689713E-8</c:v>
                </c:pt>
                <c:pt idx="388">
                  <c:v>0.99979275457803296</c:v>
                </c:pt>
                <c:pt idx="389">
                  <c:v>6.2218182559034195E-8</c:v>
                </c:pt>
                <c:pt idx="390">
                  <c:v>0.68948412043784701</c:v>
                </c:pt>
                <c:pt idx="391">
                  <c:v>1.0287872397245001E-6</c:v>
                </c:pt>
                <c:pt idx="392">
                  <c:v>8.0403752861548995E-7</c:v>
                </c:pt>
                <c:pt idx="393">
                  <c:v>0.48969312611978599</c:v>
                </c:pt>
                <c:pt idx="394">
                  <c:v>5.2850893384899901E-8</c:v>
                </c:pt>
                <c:pt idx="395">
                  <c:v>0.139588020581075</c:v>
                </c:pt>
                <c:pt idx="396">
                  <c:v>1.3625760462716201E-7</c:v>
                </c:pt>
                <c:pt idx="397">
                  <c:v>0.93936611416069304</c:v>
                </c:pt>
                <c:pt idx="398">
                  <c:v>0.61687749087544197</c:v>
                </c:pt>
                <c:pt idx="399">
                  <c:v>6.5504575617975502E-8</c:v>
                </c:pt>
                <c:pt idx="400">
                  <c:v>5.4984180724544796E-7</c:v>
                </c:pt>
                <c:pt idx="401">
                  <c:v>3.7316498780181901E-4</c:v>
                </c:pt>
                <c:pt idx="402">
                  <c:v>1.1546173063937801E-8</c:v>
                </c:pt>
                <c:pt idx="403">
                  <c:v>2.3768492760412998E-8</c:v>
                </c:pt>
                <c:pt idx="404">
                  <c:v>3.9428216403357598E-7</c:v>
                </c:pt>
                <c:pt idx="405">
                  <c:v>0.99998195573422599</c:v>
                </c:pt>
                <c:pt idx="406">
                  <c:v>6.0596760140748898E-6</c:v>
                </c:pt>
                <c:pt idx="407">
                  <c:v>0.51940577499052498</c:v>
                </c:pt>
                <c:pt idx="408">
                  <c:v>3.65199003302902E-3</c:v>
                </c:pt>
                <c:pt idx="409">
                  <c:v>1.78949719233402E-7</c:v>
                </c:pt>
                <c:pt idx="410">
                  <c:v>0.91046633899434903</c:v>
                </c:pt>
                <c:pt idx="411">
                  <c:v>3.5386696724892199E-8</c:v>
                </c:pt>
                <c:pt idx="412">
                  <c:v>5.9188868548019995E-7</c:v>
                </c:pt>
                <c:pt idx="413">
                  <c:v>9.4559239764591393E-2</c:v>
                </c:pt>
                <c:pt idx="414">
                  <c:v>9.4980766198651904E-8</c:v>
                </c:pt>
                <c:pt idx="415">
                  <c:v>3.0036211007322398E-8</c:v>
                </c:pt>
                <c:pt idx="416">
                  <c:v>0.96861593805148605</c:v>
                </c:pt>
                <c:pt idx="417">
                  <c:v>2.6526012752835101E-9</c:v>
                </c:pt>
                <c:pt idx="418">
                  <c:v>2.7241927473271899E-9</c:v>
                </c:pt>
                <c:pt idx="419">
                  <c:v>0.70843926046589001</c:v>
                </c:pt>
                <c:pt idx="420">
                  <c:v>1.3353183862907399E-9</c:v>
                </c:pt>
                <c:pt idx="421">
                  <c:v>8.1606302196842999E-8</c:v>
                </c:pt>
                <c:pt idx="422">
                  <c:v>2.3423136334294001E-8</c:v>
                </c:pt>
                <c:pt idx="423">
                  <c:v>1.04443811576375E-7</c:v>
                </c:pt>
                <c:pt idx="424">
                  <c:v>6.8794249848344806E-8</c:v>
                </c:pt>
                <c:pt idx="425">
                  <c:v>5.8881831767965598E-9</c:v>
                </c:pt>
                <c:pt idx="426">
                  <c:v>9.7206050017584896E-7</c:v>
                </c:pt>
                <c:pt idx="427">
                  <c:v>1.7017901977630299E-7</c:v>
                </c:pt>
                <c:pt idx="428">
                  <c:v>1.0758292638093799E-9</c:v>
                </c:pt>
                <c:pt idx="429">
                  <c:v>0.22120638351768299</c:v>
                </c:pt>
                <c:pt idx="430">
                  <c:v>6.0048039233873603E-7</c:v>
                </c:pt>
                <c:pt idx="431">
                  <c:v>0.49745122510503498</c:v>
                </c:pt>
                <c:pt idx="432">
                  <c:v>0.56778755738111397</c:v>
                </c:pt>
                <c:pt idx="433">
                  <c:v>0.99277159671834903</c:v>
                </c:pt>
                <c:pt idx="434">
                  <c:v>1.52144517492691E-4</c:v>
                </c:pt>
                <c:pt idx="435">
                  <c:v>0.92830665728161399</c:v>
                </c:pt>
                <c:pt idx="436">
                  <c:v>9.0587224315184095E-6</c:v>
                </c:pt>
                <c:pt idx="437">
                  <c:v>5.6886738813923997E-2</c:v>
                </c:pt>
                <c:pt idx="438">
                  <c:v>7.0944571043603997E-9</c:v>
                </c:pt>
                <c:pt idx="439">
                  <c:v>0.40414078073327903</c:v>
                </c:pt>
                <c:pt idx="440">
                  <c:v>0.54134015336224195</c:v>
                </c:pt>
                <c:pt idx="441">
                  <c:v>1.81224748064187E-5</c:v>
                </c:pt>
                <c:pt idx="442">
                  <c:v>0.221216947832062</c:v>
                </c:pt>
                <c:pt idx="443">
                  <c:v>0.46422417761052498</c:v>
                </c:pt>
                <c:pt idx="444">
                  <c:v>0.87467666928471799</c:v>
                </c:pt>
                <c:pt idx="445">
                  <c:v>1.17904282928735E-7</c:v>
                </c:pt>
                <c:pt idx="446">
                  <c:v>0.79534662298335301</c:v>
                </c:pt>
                <c:pt idx="447">
                  <c:v>0.444089903216833</c:v>
                </c:pt>
                <c:pt idx="448">
                  <c:v>0.97678611334468002</c:v>
                </c:pt>
                <c:pt idx="449">
                  <c:v>0.92510556752897599</c:v>
                </c:pt>
                <c:pt idx="450">
                  <c:v>0.28838184127703398</c:v>
                </c:pt>
                <c:pt idx="451">
                  <c:v>7.58134017756873E-8</c:v>
                </c:pt>
                <c:pt idx="452">
                  <c:v>1.3634174591226599E-7</c:v>
                </c:pt>
                <c:pt idx="453">
                  <c:v>0.18928582970147001</c:v>
                </c:pt>
                <c:pt idx="454">
                  <c:v>7.9423432697632695E-8</c:v>
                </c:pt>
                <c:pt idx="455">
                  <c:v>0.394142698311226</c:v>
                </c:pt>
                <c:pt idx="456">
                  <c:v>7.7184603363454202E-2</c:v>
                </c:pt>
                <c:pt idx="457">
                  <c:v>0.99998055001354702</c:v>
                </c:pt>
                <c:pt idx="458">
                  <c:v>0.89958754047789202</c:v>
                </c:pt>
                <c:pt idx="459">
                  <c:v>0.99999984174319101</c:v>
                </c:pt>
                <c:pt idx="460">
                  <c:v>3.41233870649963E-7</c:v>
                </c:pt>
                <c:pt idx="461">
                  <c:v>1.6237994239897399E-6</c:v>
                </c:pt>
                <c:pt idx="462">
                  <c:v>0.99999979004697703</c:v>
                </c:pt>
                <c:pt idx="463">
                  <c:v>6.3711983740999504E-7</c:v>
                </c:pt>
                <c:pt idx="464">
                  <c:v>5.5688726564576799E-6</c:v>
                </c:pt>
                <c:pt idx="465">
                  <c:v>0.29969179205449098</c:v>
                </c:pt>
                <c:pt idx="466">
                  <c:v>0.75877584783752605</c:v>
                </c:pt>
                <c:pt idx="467">
                  <c:v>0.71873963182631295</c:v>
                </c:pt>
                <c:pt idx="468">
                  <c:v>1.79843944392488E-7</c:v>
                </c:pt>
                <c:pt idx="469">
                  <c:v>0.88814138603160897</c:v>
                </c:pt>
                <c:pt idx="470">
                  <c:v>0.48986043218970099</c:v>
                </c:pt>
                <c:pt idx="471">
                  <c:v>7.3290056808698904E-8</c:v>
                </c:pt>
                <c:pt idx="472">
                  <c:v>1.02333172154645E-4</c:v>
                </c:pt>
                <c:pt idx="473">
                  <c:v>1.27414970504229E-6</c:v>
                </c:pt>
                <c:pt idx="474">
                  <c:v>0.51814219367314795</c:v>
                </c:pt>
                <c:pt idx="475">
                  <c:v>3.18108618180081E-5</c:v>
                </c:pt>
                <c:pt idx="476">
                  <c:v>0.64228130855191901</c:v>
                </c:pt>
                <c:pt idx="477">
                  <c:v>1.10399396012147E-7</c:v>
                </c:pt>
                <c:pt idx="478">
                  <c:v>5.3753976095736297E-7</c:v>
                </c:pt>
                <c:pt idx="479">
                  <c:v>0.13045039424650501</c:v>
                </c:pt>
                <c:pt idx="480">
                  <c:v>0.83287262382151095</c:v>
                </c:pt>
                <c:pt idx="481">
                  <c:v>4.8498959449370197E-9</c:v>
                </c:pt>
                <c:pt idx="482">
                  <c:v>1.9732878166199501E-7</c:v>
                </c:pt>
                <c:pt idx="483">
                  <c:v>2.4367450849895202E-2</c:v>
                </c:pt>
                <c:pt idx="484">
                  <c:v>6.7392908863130401E-7</c:v>
                </c:pt>
                <c:pt idx="485">
                  <c:v>1.23111501302533E-7</c:v>
                </c:pt>
                <c:pt idx="486">
                  <c:v>2.8649569478734201E-8</c:v>
                </c:pt>
                <c:pt idx="487">
                  <c:v>2.73829492410134E-8</c:v>
                </c:pt>
                <c:pt idx="488">
                  <c:v>3.5242008240515E-8</c:v>
                </c:pt>
                <c:pt idx="489">
                  <c:v>2.4477308437450398E-7</c:v>
                </c:pt>
                <c:pt idx="490">
                  <c:v>2.0812918221362499E-7</c:v>
                </c:pt>
                <c:pt idx="491">
                  <c:v>0.86814276623689901</c:v>
                </c:pt>
                <c:pt idx="492">
                  <c:v>2.4349320681577299E-7</c:v>
                </c:pt>
                <c:pt idx="493">
                  <c:v>2.00103365427134E-10</c:v>
                </c:pt>
                <c:pt idx="494">
                  <c:v>3.0046999985215402E-8</c:v>
                </c:pt>
                <c:pt idx="495">
                  <c:v>1.0368562988045E-8</c:v>
                </c:pt>
                <c:pt idx="496">
                  <c:v>2.0628099725319901E-8</c:v>
                </c:pt>
                <c:pt idx="497">
                  <c:v>1.4545640460117101E-7</c:v>
                </c:pt>
                <c:pt idx="498">
                  <c:v>0.47091427862126001</c:v>
                </c:pt>
                <c:pt idx="499">
                  <c:v>5.8172423429726898E-8</c:v>
                </c:pt>
                <c:pt idx="500">
                  <c:v>1.28853855941028E-9</c:v>
                </c:pt>
                <c:pt idx="501">
                  <c:v>7.4632284605857098E-8</c:v>
                </c:pt>
                <c:pt idx="502">
                  <c:v>7.9689385697775702E-7</c:v>
                </c:pt>
                <c:pt idx="503">
                  <c:v>0.442599445214096</c:v>
                </c:pt>
                <c:pt idx="504">
                  <c:v>3.7061349753361E-10</c:v>
                </c:pt>
                <c:pt idx="505">
                  <c:v>2.9183365047939798E-7</c:v>
                </c:pt>
                <c:pt idx="506">
                  <c:v>9.8929738715591794E-11</c:v>
                </c:pt>
                <c:pt idx="507">
                  <c:v>6.6188639890546405E-8</c:v>
                </c:pt>
                <c:pt idx="508">
                  <c:v>8.7737538861686407E-2</c:v>
                </c:pt>
                <c:pt idx="509">
                  <c:v>0.33863647608283098</c:v>
                </c:pt>
                <c:pt idx="510">
                  <c:v>2.8221729931097899E-8</c:v>
                </c:pt>
                <c:pt idx="511">
                  <c:v>1.3783598689402699E-7</c:v>
                </c:pt>
                <c:pt idx="512">
                  <c:v>9.0551983924666899E-8</c:v>
                </c:pt>
                <c:pt idx="513">
                  <c:v>1.17409370980118E-7</c:v>
                </c:pt>
                <c:pt idx="514">
                  <c:v>1.49635412162849E-9</c:v>
                </c:pt>
                <c:pt idx="515">
                  <c:v>2.0833163079385201E-7</c:v>
                </c:pt>
                <c:pt idx="516">
                  <c:v>2.7875832340911401E-6</c:v>
                </c:pt>
                <c:pt idx="517">
                  <c:v>7.0114842341917302E-8</c:v>
                </c:pt>
                <c:pt idx="518">
                  <c:v>1.4798465864007201E-6</c:v>
                </c:pt>
                <c:pt idx="519">
                  <c:v>2.8837929718998898E-8</c:v>
                </c:pt>
                <c:pt idx="520">
                  <c:v>3.9793461485940601E-8</c:v>
                </c:pt>
                <c:pt idx="521">
                  <c:v>8.1718346203164001E-9</c:v>
                </c:pt>
                <c:pt idx="522">
                  <c:v>8.0107975558190507E-9</c:v>
                </c:pt>
                <c:pt idx="523">
                  <c:v>3.0243843314779402E-8</c:v>
                </c:pt>
                <c:pt idx="524">
                  <c:v>0.19299172753107499</c:v>
                </c:pt>
                <c:pt idx="525">
                  <c:v>1.82241017711328E-7</c:v>
                </c:pt>
                <c:pt idx="526">
                  <c:v>0.82564212056013198</c:v>
                </c:pt>
                <c:pt idx="527">
                  <c:v>3.12406737635174E-9</c:v>
                </c:pt>
                <c:pt idx="528">
                  <c:v>3.9411963544604301E-8</c:v>
                </c:pt>
                <c:pt idx="529">
                  <c:v>3.96951324066613E-9</c:v>
                </c:pt>
                <c:pt idx="530">
                  <c:v>6.6202267431557999E-10</c:v>
                </c:pt>
                <c:pt idx="531">
                  <c:v>0.32916948203941598</c:v>
                </c:pt>
                <c:pt idx="532">
                  <c:v>0.99999970872920996</c:v>
                </c:pt>
                <c:pt idx="533">
                  <c:v>0.99999990125624405</c:v>
                </c:pt>
                <c:pt idx="534">
                  <c:v>3.2318392078416899E-2</c:v>
                </c:pt>
                <c:pt idx="535">
                  <c:v>1.21251842280582E-8</c:v>
                </c:pt>
                <c:pt idx="536">
                  <c:v>0.21683634608992799</c:v>
                </c:pt>
                <c:pt idx="537">
                  <c:v>1.9744639657876699E-8</c:v>
                </c:pt>
                <c:pt idx="538">
                  <c:v>2.5360517351632498E-3</c:v>
                </c:pt>
                <c:pt idx="539">
                  <c:v>2.1423481518335199E-6</c:v>
                </c:pt>
                <c:pt idx="540">
                  <c:v>0.15688118105926599</c:v>
                </c:pt>
                <c:pt idx="541">
                  <c:v>6.1519536887503903E-2</c:v>
                </c:pt>
                <c:pt idx="542">
                  <c:v>7.6546775235525103E-8</c:v>
                </c:pt>
                <c:pt idx="543">
                  <c:v>0.17398986627940399</c:v>
                </c:pt>
                <c:pt idx="544">
                  <c:v>4.68101677706746E-9</c:v>
                </c:pt>
                <c:pt idx="545">
                  <c:v>0.932655968626112</c:v>
                </c:pt>
                <c:pt idx="546">
                  <c:v>2.2982976678789201E-6</c:v>
                </c:pt>
                <c:pt idx="547">
                  <c:v>0.65997240924879996</c:v>
                </c:pt>
                <c:pt idx="548">
                  <c:v>1.52178928479755E-6</c:v>
                </c:pt>
                <c:pt idx="549">
                  <c:v>0.64215990048989602</c:v>
                </c:pt>
                <c:pt idx="550">
                  <c:v>1.87386355747921E-6</c:v>
                </c:pt>
                <c:pt idx="551">
                  <c:v>0.90355864005695796</c:v>
                </c:pt>
                <c:pt idx="552">
                  <c:v>7.5726875621966699E-2</c:v>
                </c:pt>
                <c:pt idx="553">
                  <c:v>6.27282944850132E-7</c:v>
                </c:pt>
                <c:pt idx="554">
                  <c:v>0.96495922267931</c:v>
                </c:pt>
                <c:pt idx="555">
                  <c:v>0.84380999950465596</c:v>
                </c:pt>
                <c:pt idx="556">
                  <c:v>0.90483934392175402</c:v>
                </c:pt>
                <c:pt idx="557">
                  <c:v>3.26701362194436E-4</c:v>
                </c:pt>
                <c:pt idx="558">
                  <c:v>0.73289582891141503</c:v>
                </c:pt>
                <c:pt idx="559">
                  <c:v>0.23370700946182099</c:v>
                </c:pt>
                <c:pt idx="560">
                  <c:v>1.7312491474709099E-7</c:v>
                </c:pt>
                <c:pt idx="561">
                  <c:v>2.0926911825797699E-10</c:v>
                </c:pt>
                <c:pt idx="562">
                  <c:v>0.90037024895868301</c:v>
                </c:pt>
                <c:pt idx="563">
                  <c:v>0.88225667693421395</c:v>
                </c:pt>
                <c:pt idx="564">
                  <c:v>0.38128957620041998</c:v>
                </c:pt>
                <c:pt idx="565">
                  <c:v>0.86943196194385597</c:v>
                </c:pt>
                <c:pt idx="566">
                  <c:v>0.995681591860333</c:v>
                </c:pt>
                <c:pt idx="567">
                  <c:v>0.94980781044959195</c:v>
                </c:pt>
                <c:pt idx="568">
                  <c:v>1.59664615579917E-6</c:v>
                </c:pt>
                <c:pt idx="569">
                  <c:v>1.04247030228274E-6</c:v>
                </c:pt>
                <c:pt idx="570">
                  <c:v>1.99257470443563E-9</c:v>
                </c:pt>
                <c:pt idx="571">
                  <c:v>4.1660359079585099E-7</c:v>
                </c:pt>
                <c:pt idx="572">
                  <c:v>1.0908094106504301E-7</c:v>
                </c:pt>
                <c:pt idx="573">
                  <c:v>1.2161875323812401E-8</c:v>
                </c:pt>
                <c:pt idx="574">
                  <c:v>3.7312551897803199E-9</c:v>
                </c:pt>
                <c:pt idx="575">
                  <c:v>2.8702235840946099E-8</c:v>
                </c:pt>
                <c:pt idx="576">
                  <c:v>1.7564521895487799E-8</c:v>
                </c:pt>
                <c:pt idx="577">
                  <c:v>9.0355227017844798E-6</c:v>
                </c:pt>
                <c:pt idx="578">
                  <c:v>0.85139672841863701</c:v>
                </c:pt>
                <c:pt idx="579">
                  <c:v>0.64393016452357998</c:v>
                </c:pt>
                <c:pt idx="580">
                  <c:v>4.9608383525097803E-8</c:v>
                </c:pt>
                <c:pt idx="581">
                  <c:v>0.52397705550677898</c:v>
                </c:pt>
                <c:pt idx="582">
                  <c:v>0.58774919772135803</c:v>
                </c:pt>
                <c:pt idx="583">
                  <c:v>0.85132994742943502</c:v>
                </c:pt>
                <c:pt idx="584">
                  <c:v>0.30272472641267201</c:v>
                </c:pt>
                <c:pt idx="585">
                  <c:v>1.9160755527947501E-7</c:v>
                </c:pt>
                <c:pt idx="586">
                  <c:v>2.6617250422253901E-8</c:v>
                </c:pt>
                <c:pt idx="587">
                  <c:v>6.6939244668595896E-2</c:v>
                </c:pt>
                <c:pt idx="588">
                  <c:v>0.779726420669272</c:v>
                </c:pt>
                <c:pt idx="589">
                  <c:v>1.4922243163605601E-6</c:v>
                </c:pt>
                <c:pt idx="590">
                  <c:v>2.6399150966311199E-8</c:v>
                </c:pt>
                <c:pt idx="591">
                  <c:v>0.23759488547261801</c:v>
                </c:pt>
                <c:pt idx="592">
                  <c:v>0.99737554004392404</c:v>
                </c:pt>
                <c:pt idx="593">
                  <c:v>1.8797924972651901E-9</c:v>
                </c:pt>
                <c:pt idx="594">
                  <c:v>6.2475863307282398E-7</c:v>
                </c:pt>
                <c:pt idx="595">
                  <c:v>0.99170992527733703</c:v>
                </c:pt>
                <c:pt idx="596">
                  <c:v>0.31511668520783298</c:v>
                </c:pt>
                <c:pt idx="597">
                  <c:v>1.1269078767152E-8</c:v>
                </c:pt>
                <c:pt idx="598">
                  <c:v>5.0489434148635402E-2</c:v>
                </c:pt>
                <c:pt idx="599">
                  <c:v>1.60562729216111E-8</c:v>
                </c:pt>
                <c:pt idx="600">
                  <c:v>2.0283992407463501E-8</c:v>
                </c:pt>
                <c:pt idx="601">
                  <c:v>0.86647262996218299</c:v>
                </c:pt>
                <c:pt idx="602">
                  <c:v>9.4633923765107501E-9</c:v>
                </c:pt>
                <c:pt idx="603">
                  <c:v>5.1745771731717798E-8</c:v>
                </c:pt>
                <c:pt idx="604">
                  <c:v>1.0631000337464E-7</c:v>
                </c:pt>
                <c:pt idx="605">
                  <c:v>1.5836939132536099E-6</c:v>
                </c:pt>
                <c:pt idx="606">
                  <c:v>7.4919045917926308E-9</c:v>
                </c:pt>
                <c:pt idx="607">
                  <c:v>3.27826304203416E-7</c:v>
                </c:pt>
                <c:pt idx="608">
                  <c:v>9.7879349616450099E-8</c:v>
                </c:pt>
                <c:pt idx="609">
                  <c:v>4.5467447936512098E-2</c:v>
                </c:pt>
                <c:pt idx="610">
                  <c:v>1.0633655337394201E-7</c:v>
                </c:pt>
                <c:pt idx="611">
                  <c:v>2.4480610532348498E-2</c:v>
                </c:pt>
                <c:pt idx="612">
                  <c:v>3.1926011110943702E-7</c:v>
                </c:pt>
                <c:pt idx="613">
                  <c:v>0.84349065293213799</c:v>
                </c:pt>
                <c:pt idx="614">
                  <c:v>0.41695384979331102</c:v>
                </c:pt>
                <c:pt idx="615">
                  <c:v>2.26330249902383E-7</c:v>
                </c:pt>
                <c:pt idx="616">
                  <c:v>5.7555674771021003E-8</c:v>
                </c:pt>
                <c:pt idx="617">
                  <c:v>4.6721045749045098E-5</c:v>
                </c:pt>
                <c:pt idx="618">
                  <c:v>0.152465283293681</c:v>
                </c:pt>
                <c:pt idx="619">
                  <c:v>0.24872732681024001</c:v>
                </c:pt>
                <c:pt idx="620">
                  <c:v>0.300546274611181</c:v>
                </c:pt>
                <c:pt idx="621">
                  <c:v>0.43781012704098698</c:v>
                </c:pt>
                <c:pt idx="622">
                  <c:v>5.9994909803292501E-10</c:v>
                </c:pt>
                <c:pt idx="623">
                  <c:v>1.24486742006401E-6</c:v>
                </c:pt>
                <c:pt idx="624">
                  <c:v>0.33837489435366103</c:v>
                </c:pt>
                <c:pt idx="625">
                  <c:v>6.9779966666178406E-8</c:v>
                </c:pt>
                <c:pt idx="626">
                  <c:v>0.94989377446536205</c:v>
                </c:pt>
                <c:pt idx="627">
                  <c:v>0.99126537142202498</c:v>
                </c:pt>
                <c:pt idx="628">
                  <c:v>1.5888864393498899E-2</c:v>
                </c:pt>
                <c:pt idx="629">
                  <c:v>1.97727127561784E-6</c:v>
                </c:pt>
                <c:pt idx="630">
                  <c:v>4.85348437111124E-8</c:v>
                </c:pt>
                <c:pt idx="631">
                  <c:v>5.8498864468957304E-4</c:v>
                </c:pt>
                <c:pt idx="632">
                  <c:v>1.1532835120419E-9</c:v>
                </c:pt>
                <c:pt idx="633">
                  <c:v>0.96758671823907605</c:v>
                </c:pt>
                <c:pt idx="634">
                  <c:v>8.4817092599463998E-8</c:v>
                </c:pt>
                <c:pt idx="635">
                  <c:v>3.4928627073596898E-8</c:v>
                </c:pt>
                <c:pt idx="636">
                  <c:v>2.1852992099574799E-9</c:v>
                </c:pt>
                <c:pt idx="637">
                  <c:v>5.8491274273180598E-8</c:v>
                </c:pt>
                <c:pt idx="638">
                  <c:v>3.1436248948178102E-8</c:v>
                </c:pt>
                <c:pt idx="639">
                  <c:v>6.1094038815170198E-8</c:v>
                </c:pt>
                <c:pt idx="640">
                  <c:v>4.8481401141508098E-8</c:v>
                </c:pt>
                <c:pt idx="641">
                  <c:v>3.1003412959086101E-9</c:v>
                </c:pt>
                <c:pt idx="642">
                  <c:v>0.88449138593950405</c:v>
                </c:pt>
                <c:pt idx="643">
                  <c:v>1.67708055803604E-7</c:v>
                </c:pt>
                <c:pt idx="644">
                  <c:v>0.66356366757973395</c:v>
                </c:pt>
                <c:pt idx="645">
                  <c:v>1.3729559809592301E-8</c:v>
                </c:pt>
                <c:pt idx="646">
                  <c:v>1.9319261764483601E-7</c:v>
                </c:pt>
                <c:pt idx="647">
                  <c:v>0.55670036262397904</c:v>
                </c:pt>
                <c:pt idx="648">
                  <c:v>2.7268861286010001E-5</c:v>
                </c:pt>
                <c:pt idx="649">
                  <c:v>0.99739652328061001</c:v>
                </c:pt>
                <c:pt idx="650">
                  <c:v>7.7261111120647295E-8</c:v>
                </c:pt>
                <c:pt idx="651">
                  <c:v>1.08630045362749E-8</c:v>
                </c:pt>
                <c:pt idx="652">
                  <c:v>1.77629300046445E-7</c:v>
                </c:pt>
                <c:pt idx="653">
                  <c:v>3.5502771676313502E-7</c:v>
                </c:pt>
                <c:pt idx="654">
                  <c:v>0.97396308406958898</c:v>
                </c:pt>
                <c:pt idx="655">
                  <c:v>9.1133212092864895E-8</c:v>
                </c:pt>
                <c:pt idx="656">
                  <c:v>1.7528965378489999E-8</c:v>
                </c:pt>
                <c:pt idx="657">
                  <c:v>0.53141987435872295</c:v>
                </c:pt>
                <c:pt idx="658">
                  <c:v>0.60203807893610695</c:v>
                </c:pt>
                <c:pt idx="659">
                  <c:v>0.57730250293832697</c:v>
                </c:pt>
                <c:pt idx="660">
                  <c:v>5.6730406498055301E-9</c:v>
                </c:pt>
                <c:pt idx="661">
                  <c:v>1.7584500396857E-3</c:v>
                </c:pt>
                <c:pt idx="662">
                  <c:v>0.12838855472798799</c:v>
                </c:pt>
                <c:pt idx="663">
                  <c:v>6.0565622358075199E-4</c:v>
                </c:pt>
                <c:pt idx="664">
                  <c:v>0.99999274611109901</c:v>
                </c:pt>
                <c:pt idx="665">
                  <c:v>0.68220389803888204</c:v>
                </c:pt>
                <c:pt idx="666">
                  <c:v>0.89621710489485296</c:v>
                </c:pt>
                <c:pt idx="667">
                  <c:v>2.54285961806107E-8</c:v>
                </c:pt>
                <c:pt idx="668">
                  <c:v>0.71465930322986004</c:v>
                </c:pt>
                <c:pt idx="669">
                  <c:v>0.13152756598837401</c:v>
                </c:pt>
                <c:pt idx="670">
                  <c:v>1.9189890535846701E-8</c:v>
                </c:pt>
                <c:pt idx="671">
                  <c:v>4.9047430920168499E-8</c:v>
                </c:pt>
                <c:pt idx="672">
                  <c:v>8.8697227791525696E-2</c:v>
                </c:pt>
                <c:pt idx="673">
                  <c:v>1.0140316710836601E-8</c:v>
                </c:pt>
                <c:pt idx="674">
                  <c:v>4.3954413642920798E-5</c:v>
                </c:pt>
                <c:pt idx="675">
                  <c:v>0.99827042467906502</c:v>
                </c:pt>
                <c:pt idx="676">
                  <c:v>0.95902499392162999</c:v>
                </c:pt>
                <c:pt idx="677">
                  <c:v>5.0685001986373001E-7</c:v>
                </c:pt>
                <c:pt idx="678">
                  <c:v>3.36885694710516E-9</c:v>
                </c:pt>
                <c:pt idx="679">
                  <c:v>1.19202087739017E-5</c:v>
                </c:pt>
                <c:pt idx="680">
                  <c:v>0.54881197344557997</c:v>
                </c:pt>
                <c:pt idx="681">
                  <c:v>1.41436170053379E-8</c:v>
                </c:pt>
                <c:pt idx="682">
                  <c:v>0.66411374314804095</c:v>
                </c:pt>
                <c:pt idx="683">
                  <c:v>3.6894423152336101E-8</c:v>
                </c:pt>
                <c:pt idx="684">
                  <c:v>0.32925726369545599</c:v>
                </c:pt>
                <c:pt idx="685">
                  <c:v>0.60094128529771895</c:v>
                </c:pt>
                <c:pt idx="686">
                  <c:v>1.0660348380955901E-9</c:v>
                </c:pt>
                <c:pt idx="687">
                  <c:v>0.29659580669837499</c:v>
                </c:pt>
                <c:pt idx="688">
                  <c:v>6.7109142268098704E-9</c:v>
                </c:pt>
                <c:pt idx="689">
                  <c:v>6.4315512079836902E-9</c:v>
                </c:pt>
                <c:pt idx="690">
                  <c:v>1.2842756702466E-7</c:v>
                </c:pt>
                <c:pt idx="691">
                  <c:v>9.1424873835169201E-2</c:v>
                </c:pt>
                <c:pt idx="692">
                  <c:v>6.6846524974296402E-6</c:v>
                </c:pt>
                <c:pt idx="693">
                  <c:v>6.5744604734719902E-8</c:v>
                </c:pt>
                <c:pt idx="694">
                  <c:v>1.31491342437287E-8</c:v>
                </c:pt>
                <c:pt idx="695">
                  <c:v>0.74757166213655302</c:v>
                </c:pt>
                <c:pt idx="696">
                  <c:v>0.52984145950905603</c:v>
                </c:pt>
                <c:pt idx="697">
                  <c:v>1.2717096229026E-6</c:v>
                </c:pt>
                <c:pt idx="698">
                  <c:v>3.15546076619267E-7</c:v>
                </c:pt>
                <c:pt idx="699">
                  <c:v>0.247723554211178</c:v>
                </c:pt>
                <c:pt idx="700">
                  <c:v>0.81026043606090303</c:v>
                </c:pt>
                <c:pt idx="701">
                  <c:v>0.13452105836273201</c:v>
                </c:pt>
                <c:pt idx="702">
                  <c:v>0.17914782254483599</c:v>
                </c:pt>
                <c:pt idx="703">
                  <c:v>4.28190208704692E-9</c:v>
                </c:pt>
                <c:pt idx="704">
                  <c:v>0.13754995084013599</c:v>
                </c:pt>
                <c:pt idx="705">
                  <c:v>4.3906762745724699E-2</c:v>
                </c:pt>
                <c:pt idx="706">
                  <c:v>0.61388011172755697</c:v>
                </c:pt>
                <c:pt idx="707">
                  <c:v>0.987666614047092</c:v>
                </c:pt>
                <c:pt idx="708">
                  <c:v>0.92365689773651904</c:v>
                </c:pt>
                <c:pt idx="709">
                  <c:v>2.8032757025383101E-8</c:v>
                </c:pt>
                <c:pt idx="710">
                  <c:v>0.97661680933642403</c:v>
                </c:pt>
                <c:pt idx="711">
                  <c:v>3.2059160651345702E-7</c:v>
                </c:pt>
                <c:pt idx="712">
                  <c:v>1.36435364903834E-3</c:v>
                </c:pt>
                <c:pt idx="713">
                  <c:v>6.0259241997465596E-9</c:v>
                </c:pt>
                <c:pt idx="714">
                  <c:v>0.96058102128394096</c:v>
                </c:pt>
                <c:pt idx="715">
                  <c:v>5.3811477018479097E-8</c:v>
                </c:pt>
                <c:pt idx="716">
                  <c:v>0.72947302936200897</c:v>
                </c:pt>
                <c:pt idx="717">
                  <c:v>0.74393062492512796</c:v>
                </c:pt>
                <c:pt idx="718">
                  <c:v>2.1889350545639398E-8</c:v>
                </c:pt>
                <c:pt idx="719">
                  <c:v>0.39051948398873398</c:v>
                </c:pt>
                <c:pt idx="720">
                  <c:v>0.85384247231815602</c:v>
                </c:pt>
                <c:pt idx="721">
                  <c:v>0.99255918775928897</c:v>
                </c:pt>
                <c:pt idx="722">
                  <c:v>1.7465748688709501E-8</c:v>
                </c:pt>
                <c:pt idx="723">
                  <c:v>0.90084225203970303</c:v>
                </c:pt>
                <c:pt idx="724">
                  <c:v>1.8790049025561399E-7</c:v>
                </c:pt>
                <c:pt idx="725">
                  <c:v>0.96579429111980897</c:v>
                </c:pt>
                <c:pt idx="726">
                  <c:v>0.97112728737847498</c:v>
                </c:pt>
                <c:pt idx="727">
                  <c:v>3.3460603507639597E-8</c:v>
                </c:pt>
                <c:pt idx="728">
                  <c:v>0.96426692179157703</c:v>
                </c:pt>
                <c:pt idx="729">
                  <c:v>0.81479717871302304</c:v>
                </c:pt>
                <c:pt idx="730">
                  <c:v>1.8774634211728401E-7</c:v>
                </c:pt>
                <c:pt idx="731">
                  <c:v>0.19720666484267901</c:v>
                </c:pt>
                <c:pt idx="732">
                  <c:v>0.126867736737003</c:v>
                </c:pt>
                <c:pt idx="733">
                  <c:v>3.9312012509268101E-7</c:v>
                </c:pt>
                <c:pt idx="734">
                  <c:v>6.1011861396851497E-9</c:v>
                </c:pt>
                <c:pt idx="735">
                  <c:v>0.97541585804257203</c:v>
                </c:pt>
                <c:pt idx="736">
                  <c:v>0.522817024037742</c:v>
                </c:pt>
                <c:pt idx="737">
                  <c:v>1.9845928261937101E-7</c:v>
                </c:pt>
                <c:pt idx="738">
                  <c:v>1.07359209192627E-7</c:v>
                </c:pt>
                <c:pt idx="739">
                  <c:v>0.80531733703515895</c:v>
                </c:pt>
                <c:pt idx="740">
                  <c:v>0.91908344090760397</c:v>
                </c:pt>
                <c:pt idx="741">
                  <c:v>0.98589547731889005</c:v>
                </c:pt>
                <c:pt idx="742">
                  <c:v>0.99203461553796801</c:v>
                </c:pt>
                <c:pt idx="743">
                  <c:v>0.51195795125816601</c:v>
                </c:pt>
                <c:pt idx="744">
                  <c:v>0.90492626630700501</c:v>
                </c:pt>
                <c:pt idx="745">
                  <c:v>0.91240911119742596</c:v>
                </c:pt>
                <c:pt idx="746">
                  <c:v>0.74078043659146597</c:v>
                </c:pt>
                <c:pt idx="747">
                  <c:v>0.14100110835691201</c:v>
                </c:pt>
                <c:pt idx="748">
                  <c:v>2.1437153110130999E-9</c:v>
                </c:pt>
                <c:pt idx="749">
                  <c:v>0.97755928487844501</c:v>
                </c:pt>
                <c:pt idx="750">
                  <c:v>0.83404531006828497</c:v>
                </c:pt>
                <c:pt idx="751">
                  <c:v>0.80146810061419205</c:v>
                </c:pt>
                <c:pt idx="752">
                  <c:v>0.98526100019877305</c:v>
                </c:pt>
                <c:pt idx="753">
                  <c:v>0.99521791161117601</c:v>
                </c:pt>
                <c:pt idx="754">
                  <c:v>0.80990535493896598</c:v>
                </c:pt>
                <c:pt idx="755">
                  <c:v>0.91544903078595496</c:v>
                </c:pt>
                <c:pt idx="756">
                  <c:v>0.87921967775060195</c:v>
                </c:pt>
                <c:pt idx="757">
                  <c:v>2.0103606229145701E-7</c:v>
                </c:pt>
                <c:pt idx="758">
                  <c:v>0.498654419981438</c:v>
                </c:pt>
                <c:pt idx="759">
                  <c:v>0.88392981661870995</c:v>
                </c:pt>
                <c:pt idx="760">
                  <c:v>0.83817167486604904</c:v>
                </c:pt>
                <c:pt idx="761">
                  <c:v>0.52403177725451799</c:v>
                </c:pt>
                <c:pt idx="762">
                  <c:v>1.17107343231216E-7</c:v>
                </c:pt>
                <c:pt idx="763">
                  <c:v>0.98170939077062902</c:v>
                </c:pt>
                <c:pt idx="764">
                  <c:v>0.40744070477278599</c:v>
                </c:pt>
                <c:pt idx="765">
                  <c:v>0.87263353687002998</c:v>
                </c:pt>
                <c:pt idx="766">
                  <c:v>2.60835605598116E-7</c:v>
                </c:pt>
                <c:pt idx="767">
                  <c:v>0.40035064373859502</c:v>
                </c:pt>
                <c:pt idx="768">
                  <c:v>0.81031690192678796</c:v>
                </c:pt>
                <c:pt idx="769">
                  <c:v>9.5148099577198206E-2</c:v>
                </c:pt>
                <c:pt idx="770">
                  <c:v>0.97204968065550801</c:v>
                </c:pt>
                <c:pt idx="771">
                  <c:v>0.97594127825383203</c:v>
                </c:pt>
                <c:pt idx="772">
                  <c:v>0.68663824618180902</c:v>
                </c:pt>
                <c:pt idx="773">
                  <c:v>4.0445441751599901E-7</c:v>
                </c:pt>
                <c:pt idx="774">
                  <c:v>0.52696585471388002</c:v>
                </c:pt>
                <c:pt idx="775">
                  <c:v>3.6999128443311199E-5</c:v>
                </c:pt>
                <c:pt idx="776">
                  <c:v>0.12768028770046</c:v>
                </c:pt>
                <c:pt idx="777">
                  <c:v>0.32007972209777702</c:v>
                </c:pt>
                <c:pt idx="778">
                  <c:v>0.27919829698404902</c:v>
                </c:pt>
                <c:pt idx="779">
                  <c:v>6.0949131053551098E-2</c:v>
                </c:pt>
                <c:pt idx="780">
                  <c:v>2.6218891662100198E-6</c:v>
                </c:pt>
                <c:pt idx="781">
                  <c:v>1.64938253147833E-6</c:v>
                </c:pt>
                <c:pt idx="782">
                  <c:v>3.17132657895758E-8</c:v>
                </c:pt>
                <c:pt idx="783">
                  <c:v>0.94848458103755395</c:v>
                </c:pt>
                <c:pt idx="784">
                  <c:v>0.91612994074453402</c:v>
                </c:pt>
                <c:pt idx="785">
                  <c:v>0.80736934334347898</c:v>
                </c:pt>
                <c:pt idx="786">
                  <c:v>0.981435040440513</c:v>
                </c:pt>
                <c:pt idx="787">
                  <c:v>0.88030411346300597</c:v>
                </c:pt>
                <c:pt idx="788">
                  <c:v>0.216218062919322</c:v>
                </c:pt>
                <c:pt idx="789">
                  <c:v>0.94307924610699601</c:v>
                </c:pt>
                <c:pt idx="790">
                  <c:v>0.75809614810264303</c:v>
                </c:pt>
                <c:pt idx="791">
                  <c:v>3.4408726818680897E-5</c:v>
                </c:pt>
                <c:pt idx="792">
                  <c:v>0.71050727622881804</c:v>
                </c:pt>
                <c:pt idx="793">
                  <c:v>0.97703809067786496</c:v>
                </c:pt>
                <c:pt idx="794">
                  <c:v>0.99200875473169703</c:v>
                </c:pt>
                <c:pt idx="795">
                  <c:v>0.78511213399080304</c:v>
                </c:pt>
                <c:pt idx="796">
                  <c:v>0.74861863879079005</c:v>
                </c:pt>
                <c:pt idx="797">
                  <c:v>1.29874234756085E-8</c:v>
                </c:pt>
                <c:pt idx="798">
                  <c:v>0.80348364772898995</c:v>
                </c:pt>
                <c:pt idx="799">
                  <c:v>0.30422371571525197</c:v>
                </c:pt>
                <c:pt idx="800">
                  <c:v>0.93412173627984296</c:v>
                </c:pt>
                <c:pt idx="801">
                  <c:v>0.58030679324145795</c:v>
                </c:pt>
                <c:pt idx="802">
                  <c:v>0.61249395103002702</c:v>
                </c:pt>
                <c:pt idx="803">
                  <c:v>2.68610703179197E-7</c:v>
                </c:pt>
                <c:pt idx="804">
                  <c:v>0.55443611444068297</c:v>
                </c:pt>
                <c:pt idx="805">
                  <c:v>3.0544157710532E-2</c:v>
                </c:pt>
                <c:pt idx="806">
                  <c:v>0.35836333278216798</c:v>
                </c:pt>
                <c:pt idx="807">
                  <c:v>0.12578228472651001</c:v>
                </c:pt>
                <c:pt idx="808">
                  <c:v>0.34397944660102803</c:v>
                </c:pt>
                <c:pt idx="809">
                  <c:v>0.26432263683600798</c:v>
                </c:pt>
                <c:pt idx="810">
                  <c:v>0.24517650736303201</c:v>
                </c:pt>
                <c:pt idx="811">
                  <c:v>0.17228493549955801</c:v>
                </c:pt>
                <c:pt idx="812">
                  <c:v>0.111004148949744</c:v>
                </c:pt>
                <c:pt idx="813">
                  <c:v>5.8582937116315099E-5</c:v>
                </c:pt>
                <c:pt idx="814">
                  <c:v>1.83831125540155E-2</c:v>
                </c:pt>
                <c:pt idx="815">
                  <c:v>9.3097116264206395E-7</c:v>
                </c:pt>
                <c:pt idx="816">
                  <c:v>2.6588675961739798E-7</c:v>
                </c:pt>
                <c:pt idx="817">
                  <c:v>0.16246587481878599</c:v>
                </c:pt>
                <c:pt idx="818">
                  <c:v>2.9101162511917201E-5</c:v>
                </c:pt>
                <c:pt idx="819">
                  <c:v>0.21736918929047599</c:v>
                </c:pt>
                <c:pt idx="820">
                  <c:v>0.82538231945303298</c:v>
                </c:pt>
                <c:pt idx="821">
                  <c:v>0.59837845511405796</c:v>
                </c:pt>
                <c:pt idx="822">
                  <c:v>0.82117991367909104</c:v>
                </c:pt>
                <c:pt idx="823">
                  <c:v>0.92293533744465295</c:v>
                </c:pt>
                <c:pt idx="824">
                  <c:v>0.97142444366313896</c:v>
                </c:pt>
                <c:pt idx="825">
                  <c:v>0.63411619196156499</c:v>
                </c:pt>
                <c:pt idx="826">
                  <c:v>4.9732393587708296E-9</c:v>
                </c:pt>
                <c:pt idx="827">
                  <c:v>1.38563444205441E-7</c:v>
                </c:pt>
                <c:pt idx="828">
                  <c:v>1.4902867897660499E-8</c:v>
                </c:pt>
                <c:pt idx="829">
                  <c:v>0.248686802076834</c:v>
                </c:pt>
                <c:pt idx="830">
                  <c:v>0.33983598077968302</c:v>
                </c:pt>
                <c:pt idx="831">
                  <c:v>0.66118711167585298</c:v>
                </c:pt>
                <c:pt idx="832">
                  <c:v>0.267619461215793</c:v>
                </c:pt>
                <c:pt idx="833">
                  <c:v>0.61848839224040697</c:v>
                </c:pt>
                <c:pt idx="834">
                  <c:v>0.111977470606343</c:v>
                </c:pt>
                <c:pt idx="835">
                  <c:v>0.56521935785079103</c:v>
                </c:pt>
                <c:pt idx="836">
                  <c:v>0.85723166635053005</c:v>
                </c:pt>
                <c:pt idx="837">
                  <c:v>0.85803332480072203</c:v>
                </c:pt>
                <c:pt idx="838">
                  <c:v>0.91958197986887402</c:v>
                </c:pt>
                <c:pt idx="839">
                  <c:v>0.55427669474901198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B3-4A45-8A80-0EFF5381A8D0}"/>
            </c:ext>
          </c:extLst>
        </c:ser>
        <c:ser>
          <c:idx val="7"/>
          <c:order val="7"/>
          <c:tx>
            <c:strRef>
              <c:f>'Weights for RiskA=2.4'!$I$1</c:f>
              <c:strCache>
                <c:ptCount val="1"/>
                <c:pt idx="0">
                  <c:v>Hlth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RiskA=2.4'!$I$2:$I$841</c:f>
              <c:numCache>
                <c:formatCode>0.00</c:formatCode>
                <c:ptCount val="840"/>
                <c:pt idx="0">
                  <c:v>3.2839704223611503E-8</c:v>
                </c:pt>
                <c:pt idx="1">
                  <c:v>5.0183999168412599E-9</c:v>
                </c:pt>
                <c:pt idx="2">
                  <c:v>1.27975061875026E-2</c:v>
                </c:pt>
                <c:pt idx="3">
                  <c:v>5.8649837506891502E-5</c:v>
                </c:pt>
                <c:pt idx="4">
                  <c:v>7.72860912685074E-8</c:v>
                </c:pt>
                <c:pt idx="5">
                  <c:v>5.3675345252319902E-8</c:v>
                </c:pt>
                <c:pt idx="6">
                  <c:v>3.7012246800192402E-7</c:v>
                </c:pt>
                <c:pt idx="7">
                  <c:v>0.117228442795792</c:v>
                </c:pt>
                <c:pt idx="8">
                  <c:v>6.63975481190405E-8</c:v>
                </c:pt>
                <c:pt idx="9">
                  <c:v>1.5601897871749399E-7</c:v>
                </c:pt>
                <c:pt idx="10">
                  <c:v>8.1601547298117505E-5</c:v>
                </c:pt>
                <c:pt idx="11">
                  <c:v>1.47509946241677E-8</c:v>
                </c:pt>
                <c:pt idx="12">
                  <c:v>6.9731506415015505E-8</c:v>
                </c:pt>
                <c:pt idx="13">
                  <c:v>2.3837577455390901E-7</c:v>
                </c:pt>
                <c:pt idx="14">
                  <c:v>2.32567362043967E-8</c:v>
                </c:pt>
                <c:pt idx="15">
                  <c:v>1.4037082974683299E-7</c:v>
                </c:pt>
                <c:pt idx="16">
                  <c:v>3.89652175084394E-8</c:v>
                </c:pt>
                <c:pt idx="17">
                  <c:v>3.1756969383706401E-7</c:v>
                </c:pt>
                <c:pt idx="18">
                  <c:v>4.7477425302478999E-7</c:v>
                </c:pt>
                <c:pt idx="19">
                  <c:v>5.26454899127307E-2</c:v>
                </c:pt>
                <c:pt idx="20">
                  <c:v>1.3531776600056299E-8</c:v>
                </c:pt>
                <c:pt idx="21">
                  <c:v>3.0690360813493898E-8</c:v>
                </c:pt>
                <c:pt idx="22">
                  <c:v>8.7428653158974808E-3</c:v>
                </c:pt>
                <c:pt idx="23">
                  <c:v>1.7193158749628299E-8</c:v>
                </c:pt>
                <c:pt idx="24">
                  <c:v>8.3077389565025805E-2</c:v>
                </c:pt>
                <c:pt idx="25">
                  <c:v>1.25599749491265E-5</c:v>
                </c:pt>
                <c:pt idx="26">
                  <c:v>1.17993417428196E-9</c:v>
                </c:pt>
                <c:pt idx="27">
                  <c:v>2.4786556758983902E-6</c:v>
                </c:pt>
                <c:pt idx="28">
                  <c:v>8.9144025943932406E-2</c:v>
                </c:pt>
                <c:pt idx="29">
                  <c:v>3.4661638663234998E-9</c:v>
                </c:pt>
                <c:pt idx="30">
                  <c:v>3.0305633627503097E-7</c:v>
                </c:pt>
                <c:pt idx="31">
                  <c:v>1.3149642052573301E-7</c:v>
                </c:pt>
                <c:pt idx="32">
                  <c:v>2.7871124417443001E-8</c:v>
                </c:pt>
                <c:pt idx="33">
                  <c:v>5.2331784749443303E-8</c:v>
                </c:pt>
                <c:pt idx="34">
                  <c:v>4.6819724838494898E-8</c:v>
                </c:pt>
                <c:pt idx="35">
                  <c:v>1.20007368774416E-7</c:v>
                </c:pt>
                <c:pt idx="36">
                  <c:v>2.5197003701155601E-8</c:v>
                </c:pt>
                <c:pt idx="37">
                  <c:v>3.6693222552971602E-9</c:v>
                </c:pt>
                <c:pt idx="38">
                  <c:v>2.73199206070708E-7</c:v>
                </c:pt>
                <c:pt idx="39">
                  <c:v>7.1772939430050498E-7</c:v>
                </c:pt>
                <c:pt idx="40">
                  <c:v>1.17177615178919E-8</c:v>
                </c:pt>
                <c:pt idx="41">
                  <c:v>8.1233606228018905E-9</c:v>
                </c:pt>
                <c:pt idx="42">
                  <c:v>1.53564596415614E-9</c:v>
                </c:pt>
                <c:pt idx="43">
                  <c:v>1.1350953882531E-8</c:v>
                </c:pt>
                <c:pt idx="44">
                  <c:v>3.9400511922761299E-6</c:v>
                </c:pt>
                <c:pt idx="45">
                  <c:v>2.3955870211824898E-9</c:v>
                </c:pt>
                <c:pt idx="46">
                  <c:v>9.6085776705172596E-8</c:v>
                </c:pt>
                <c:pt idx="47">
                  <c:v>9.5211391560250304E-7</c:v>
                </c:pt>
                <c:pt idx="48">
                  <c:v>2.16037389712441E-7</c:v>
                </c:pt>
                <c:pt idx="49">
                  <c:v>1.08551394117491E-8</c:v>
                </c:pt>
                <c:pt idx="50">
                  <c:v>1.07507545352339E-6</c:v>
                </c:pt>
                <c:pt idx="51">
                  <c:v>2.78991386503217E-2</c:v>
                </c:pt>
                <c:pt idx="52">
                  <c:v>1.69582386228863E-7</c:v>
                </c:pt>
                <c:pt idx="53">
                  <c:v>4.02699093940925E-9</c:v>
                </c:pt>
                <c:pt idx="54">
                  <c:v>1.12355232294414E-7</c:v>
                </c:pt>
                <c:pt idx="55">
                  <c:v>0.12518850863745001</c:v>
                </c:pt>
                <c:pt idx="56">
                  <c:v>4.9832961059028298E-2</c:v>
                </c:pt>
                <c:pt idx="57">
                  <c:v>6.1660764637550003E-9</c:v>
                </c:pt>
                <c:pt idx="58">
                  <c:v>5.7492309630782399E-4</c:v>
                </c:pt>
                <c:pt idx="59">
                  <c:v>6.4150650998704095E-2</c:v>
                </c:pt>
                <c:pt idx="60">
                  <c:v>2.8964830323749201E-8</c:v>
                </c:pt>
                <c:pt idx="61">
                  <c:v>6.2576585964249703E-8</c:v>
                </c:pt>
                <c:pt idx="62">
                  <c:v>8.7003444324541698E-2</c:v>
                </c:pt>
                <c:pt idx="63">
                  <c:v>3.2722241424772001E-2</c:v>
                </c:pt>
                <c:pt idx="64">
                  <c:v>2.5731158571395599E-6</c:v>
                </c:pt>
                <c:pt idx="65">
                  <c:v>3.2612974356162098E-6</c:v>
                </c:pt>
                <c:pt idx="66">
                  <c:v>3.73899110131683E-3</c:v>
                </c:pt>
                <c:pt idx="67">
                  <c:v>0.134596723295626</c:v>
                </c:pt>
                <c:pt idx="68">
                  <c:v>3.5285661073889897E-8</c:v>
                </c:pt>
                <c:pt idx="69">
                  <c:v>1.5666510813831899E-8</c:v>
                </c:pt>
                <c:pt idx="70">
                  <c:v>2.9019126226339099E-2</c:v>
                </c:pt>
                <c:pt idx="71">
                  <c:v>5.7199679979176099E-8</c:v>
                </c:pt>
                <c:pt idx="72">
                  <c:v>6.6037090892904699E-6</c:v>
                </c:pt>
                <c:pt idx="73">
                  <c:v>5.3071699290337601E-2</c:v>
                </c:pt>
                <c:pt idx="74">
                  <c:v>2.6426057769447298E-6</c:v>
                </c:pt>
                <c:pt idx="75">
                  <c:v>1.6479813857123501E-7</c:v>
                </c:pt>
                <c:pt idx="76">
                  <c:v>3.3772757364975599E-5</c:v>
                </c:pt>
                <c:pt idx="77">
                  <c:v>1.3988658270952601E-8</c:v>
                </c:pt>
                <c:pt idx="78">
                  <c:v>1.02457207747151E-8</c:v>
                </c:pt>
                <c:pt idx="79">
                  <c:v>6.4097852697324299E-7</c:v>
                </c:pt>
                <c:pt idx="80">
                  <c:v>5.7901760506666499E-7</c:v>
                </c:pt>
                <c:pt idx="81">
                  <c:v>6.6115610507642502E-6</c:v>
                </c:pt>
                <c:pt idx="82">
                  <c:v>9.1035469814694303E-8</c:v>
                </c:pt>
                <c:pt idx="83">
                  <c:v>3.1930053006689101E-8</c:v>
                </c:pt>
                <c:pt idx="84">
                  <c:v>2.39085671524018E-5</c:v>
                </c:pt>
                <c:pt idx="85">
                  <c:v>2.3525792527180298E-9</c:v>
                </c:pt>
                <c:pt idx="86">
                  <c:v>1.0206758797238E-8</c:v>
                </c:pt>
                <c:pt idx="87">
                  <c:v>3.83298307939181E-6</c:v>
                </c:pt>
                <c:pt idx="88">
                  <c:v>1.59149855361287E-7</c:v>
                </c:pt>
                <c:pt idx="89">
                  <c:v>1.2617226641229601E-5</c:v>
                </c:pt>
                <c:pt idx="90">
                  <c:v>2.03383685799452E-7</c:v>
                </c:pt>
                <c:pt idx="91">
                  <c:v>4.3434803453272002E-10</c:v>
                </c:pt>
                <c:pt idx="92">
                  <c:v>4.6298645357895103E-8</c:v>
                </c:pt>
                <c:pt idx="93">
                  <c:v>9.1079611269774605E-9</c:v>
                </c:pt>
                <c:pt idx="94">
                  <c:v>3.5937977136831798E-7</c:v>
                </c:pt>
                <c:pt idx="95">
                  <c:v>4.1054989374334702E-8</c:v>
                </c:pt>
                <c:pt idx="96">
                  <c:v>1.3856316087143001E-5</c:v>
                </c:pt>
                <c:pt idx="97">
                  <c:v>1.9732316444712401E-9</c:v>
                </c:pt>
                <c:pt idx="98">
                  <c:v>3.3967390001815702E-8</c:v>
                </c:pt>
                <c:pt idx="99">
                  <c:v>7.1067971418412795E-8</c:v>
                </c:pt>
                <c:pt idx="100">
                  <c:v>6.5683043300896997E-8</c:v>
                </c:pt>
                <c:pt idx="101">
                  <c:v>5.8881014167762003E-8</c:v>
                </c:pt>
                <c:pt idx="102">
                  <c:v>1.04833996159476E-7</c:v>
                </c:pt>
                <c:pt idx="103">
                  <c:v>9.6940879768690394E-6</c:v>
                </c:pt>
                <c:pt idx="104">
                  <c:v>2.8462558453927898E-7</c:v>
                </c:pt>
                <c:pt idx="105">
                  <c:v>0.10523324294002501</c:v>
                </c:pt>
                <c:pt idx="106">
                  <c:v>5.3932527532458197E-9</c:v>
                </c:pt>
                <c:pt idx="107">
                  <c:v>0.18660236762659699</c:v>
                </c:pt>
                <c:pt idx="108">
                  <c:v>2.5594405370818899E-7</c:v>
                </c:pt>
                <c:pt idx="109">
                  <c:v>1.0231444480697099E-3</c:v>
                </c:pt>
                <c:pt idx="110">
                  <c:v>8.3101158265372302E-2</c:v>
                </c:pt>
                <c:pt idx="111">
                  <c:v>4.9451431356432103E-6</c:v>
                </c:pt>
                <c:pt idx="112">
                  <c:v>7.3016435160821597E-2</c:v>
                </c:pt>
                <c:pt idx="113">
                  <c:v>0.144997549952672</c:v>
                </c:pt>
                <c:pt idx="114">
                  <c:v>3.0876878861460101E-2</c:v>
                </c:pt>
                <c:pt idx="115">
                  <c:v>2.4336397141288098E-2</c:v>
                </c:pt>
                <c:pt idx="116">
                  <c:v>2.4124050388077901E-5</c:v>
                </c:pt>
                <c:pt idx="117">
                  <c:v>2.45863153091029E-7</c:v>
                </c:pt>
                <c:pt idx="118">
                  <c:v>7.3941304356294302E-8</c:v>
                </c:pt>
                <c:pt idx="119">
                  <c:v>5.7276275775023297E-2</c:v>
                </c:pt>
                <c:pt idx="120">
                  <c:v>1.10678782051053E-7</c:v>
                </c:pt>
                <c:pt idx="121">
                  <c:v>1.1773266598083401E-8</c:v>
                </c:pt>
                <c:pt idx="122">
                  <c:v>5.5547136909160701E-8</c:v>
                </c:pt>
                <c:pt idx="123">
                  <c:v>0.136685066505014</c:v>
                </c:pt>
                <c:pt idx="124">
                  <c:v>4.6938749097141401E-2</c:v>
                </c:pt>
                <c:pt idx="125">
                  <c:v>0.24705324766497</c:v>
                </c:pt>
                <c:pt idx="126">
                  <c:v>1.8655811946338499E-6</c:v>
                </c:pt>
                <c:pt idx="127">
                  <c:v>0.14976775482878599</c:v>
                </c:pt>
                <c:pt idx="128">
                  <c:v>7.9987734342675698E-2</c:v>
                </c:pt>
                <c:pt idx="129">
                  <c:v>8.2197018097694796E-7</c:v>
                </c:pt>
                <c:pt idx="130">
                  <c:v>1.8102568985436001E-8</c:v>
                </c:pt>
                <c:pt idx="131">
                  <c:v>1.2972545261543101E-7</c:v>
                </c:pt>
                <c:pt idx="132">
                  <c:v>0.23186797751382099</c:v>
                </c:pt>
                <c:pt idx="133">
                  <c:v>3.8060767839945599E-7</c:v>
                </c:pt>
                <c:pt idx="134">
                  <c:v>9.7843676352919006E-8</c:v>
                </c:pt>
                <c:pt idx="135">
                  <c:v>5.5926213966198301E-7</c:v>
                </c:pt>
                <c:pt idx="136">
                  <c:v>0.1009014676595</c:v>
                </c:pt>
                <c:pt idx="137">
                  <c:v>5.7148943619386898E-10</c:v>
                </c:pt>
                <c:pt idx="138">
                  <c:v>0.41644541792200401</c:v>
                </c:pt>
                <c:pt idx="139">
                  <c:v>1.11211300683932E-8</c:v>
                </c:pt>
                <c:pt idx="140">
                  <c:v>5.4112654247659303E-8</c:v>
                </c:pt>
                <c:pt idx="141">
                  <c:v>5.4712113501170797E-5</c:v>
                </c:pt>
                <c:pt idx="142">
                  <c:v>2.1624049999945099E-7</c:v>
                </c:pt>
                <c:pt idx="143">
                  <c:v>2.2468263570160499E-7</c:v>
                </c:pt>
                <c:pt idx="144">
                  <c:v>1.68547729531872E-9</c:v>
                </c:pt>
                <c:pt idx="145">
                  <c:v>4.9286033361062302E-8</c:v>
                </c:pt>
                <c:pt idx="146">
                  <c:v>1.25772960143443E-7</c:v>
                </c:pt>
                <c:pt idx="147">
                  <c:v>9.1554935744442597E-8</c:v>
                </c:pt>
                <c:pt idx="148">
                  <c:v>5.4270569572046996E-9</c:v>
                </c:pt>
                <c:pt idx="149">
                  <c:v>2.7414429412871598E-7</c:v>
                </c:pt>
                <c:pt idx="150">
                  <c:v>4.0304469013798801E-6</c:v>
                </c:pt>
                <c:pt idx="151">
                  <c:v>7.4462096125627294E-8</c:v>
                </c:pt>
                <c:pt idx="152">
                  <c:v>1.0362496529403301E-6</c:v>
                </c:pt>
                <c:pt idx="153">
                  <c:v>1.02451093503001E-7</c:v>
                </c:pt>
                <c:pt idx="154">
                  <c:v>9.2177073939326298E-8</c:v>
                </c:pt>
                <c:pt idx="155">
                  <c:v>4.2673172469783997E-8</c:v>
                </c:pt>
                <c:pt idx="156">
                  <c:v>5.8213120352396796E-3</c:v>
                </c:pt>
                <c:pt idx="157">
                  <c:v>0.11418785540754001</c:v>
                </c:pt>
                <c:pt idx="158">
                  <c:v>2.31312001953871E-8</c:v>
                </c:pt>
                <c:pt idx="159">
                  <c:v>1.70638253485695E-4</c:v>
                </c:pt>
                <c:pt idx="160">
                  <c:v>3.2608160391522499E-8</c:v>
                </c:pt>
                <c:pt idx="161">
                  <c:v>7.0887628740765901E-9</c:v>
                </c:pt>
                <c:pt idx="162">
                  <c:v>1.1809894407255299E-8</c:v>
                </c:pt>
                <c:pt idx="163">
                  <c:v>3.9435831432340501E-5</c:v>
                </c:pt>
                <c:pt idx="164">
                  <c:v>4.7005262198701602E-8</c:v>
                </c:pt>
                <c:pt idx="165">
                  <c:v>0.12528757475434699</c:v>
                </c:pt>
                <c:pt idx="166">
                  <c:v>5.3058942957383701E-7</c:v>
                </c:pt>
                <c:pt idx="167">
                  <c:v>2.7929254591664298E-6</c:v>
                </c:pt>
                <c:pt idx="168">
                  <c:v>0.1308090730158</c:v>
                </c:pt>
                <c:pt idx="169">
                  <c:v>1.50999518961726E-5</c:v>
                </c:pt>
                <c:pt idx="170">
                  <c:v>1.6253467562901701E-6</c:v>
                </c:pt>
                <c:pt idx="171">
                  <c:v>0.18014296547783701</c:v>
                </c:pt>
                <c:pt idx="172">
                  <c:v>2.7532099526104498E-7</c:v>
                </c:pt>
                <c:pt idx="173">
                  <c:v>0.10390044114341</c:v>
                </c:pt>
                <c:pt idx="174">
                  <c:v>2.10219605512105E-2</c:v>
                </c:pt>
                <c:pt idx="175">
                  <c:v>3.5142910487913502E-7</c:v>
                </c:pt>
                <c:pt idx="176">
                  <c:v>1.5636597640293401E-5</c:v>
                </c:pt>
                <c:pt idx="177">
                  <c:v>1.13559681916594E-5</c:v>
                </c:pt>
                <c:pt idx="178">
                  <c:v>4.8311714339452096E-7</c:v>
                </c:pt>
                <c:pt idx="179">
                  <c:v>9.8395339594833004E-8</c:v>
                </c:pt>
                <c:pt idx="180">
                  <c:v>2.2654735651136501E-2</c:v>
                </c:pt>
                <c:pt idx="181">
                  <c:v>0.12954306175513799</c:v>
                </c:pt>
                <c:pt idx="182">
                  <c:v>0.15953798308365</c:v>
                </c:pt>
                <c:pt idx="183">
                  <c:v>0.19682048980674299</c:v>
                </c:pt>
                <c:pt idx="184">
                  <c:v>0.13142016714306001</c:v>
                </c:pt>
                <c:pt idx="185">
                  <c:v>0.14770926638610599</c:v>
                </c:pt>
                <c:pt idx="186">
                  <c:v>0.195848292990945</c:v>
                </c:pt>
                <c:pt idx="187">
                  <c:v>2.0288333837128299E-6</c:v>
                </c:pt>
                <c:pt idx="188">
                  <c:v>2.31389025596773E-6</c:v>
                </c:pt>
                <c:pt idx="189">
                  <c:v>2.8847159479123901E-2</c:v>
                </c:pt>
                <c:pt idx="190">
                  <c:v>4.5665714738548503E-2</c:v>
                </c:pt>
                <c:pt idx="191">
                  <c:v>3.19023633319147E-4</c:v>
                </c:pt>
                <c:pt idx="192">
                  <c:v>9.4006058028453504E-8</c:v>
                </c:pt>
                <c:pt idx="193">
                  <c:v>7.4542274100757599E-10</c:v>
                </c:pt>
                <c:pt idx="194">
                  <c:v>2.6267556251066099E-8</c:v>
                </c:pt>
                <c:pt idx="195">
                  <c:v>8.2237347231172098E-8</c:v>
                </c:pt>
                <c:pt idx="196">
                  <c:v>6.13475175759295E-8</c:v>
                </c:pt>
                <c:pt idx="197">
                  <c:v>8.21624898473039E-7</c:v>
                </c:pt>
                <c:pt idx="198">
                  <c:v>2.5908655838282801E-7</c:v>
                </c:pt>
                <c:pt idx="199">
                  <c:v>1.0199547457407401E-7</c:v>
                </c:pt>
                <c:pt idx="200">
                  <c:v>2.6538070927104099E-2</c:v>
                </c:pt>
                <c:pt idx="201">
                  <c:v>1.56023235399866E-2</c:v>
                </c:pt>
                <c:pt idx="202">
                  <c:v>5.3647635793134201E-5</c:v>
                </c:pt>
                <c:pt idx="203">
                  <c:v>6.6980161260060897E-6</c:v>
                </c:pt>
                <c:pt idx="204">
                  <c:v>1.5646135980026E-6</c:v>
                </c:pt>
                <c:pt idx="205">
                  <c:v>4.65705586729298E-2</c:v>
                </c:pt>
                <c:pt idx="206">
                  <c:v>3.8342044787377802E-9</c:v>
                </c:pt>
                <c:pt idx="207">
                  <c:v>3.3088847709860602E-7</c:v>
                </c:pt>
                <c:pt idx="208">
                  <c:v>0.12570903430805599</c:v>
                </c:pt>
                <c:pt idx="209">
                  <c:v>8.00513733113861E-6</c:v>
                </c:pt>
                <c:pt idx="210">
                  <c:v>0.21274392833262401</c:v>
                </c:pt>
                <c:pt idx="211">
                  <c:v>3.0806694206554099E-2</c:v>
                </c:pt>
                <c:pt idx="212">
                  <c:v>2.64506176230817E-2</c:v>
                </c:pt>
                <c:pt idx="213">
                  <c:v>9.7033849069263003E-2</c:v>
                </c:pt>
                <c:pt idx="214">
                  <c:v>9.2560645385151297E-2</c:v>
                </c:pt>
                <c:pt idx="215">
                  <c:v>4.6706556131749503E-2</c:v>
                </c:pt>
                <c:pt idx="216">
                  <c:v>0.10231606404903799</c:v>
                </c:pt>
                <c:pt idx="217">
                  <c:v>0.135611642707267</c:v>
                </c:pt>
                <c:pt idx="218">
                  <c:v>4.2466292701784702E-8</c:v>
                </c:pt>
                <c:pt idx="219">
                  <c:v>5.5945685731789501E-4</c:v>
                </c:pt>
                <c:pt idx="220">
                  <c:v>6.5627510750886894E-2</c:v>
                </c:pt>
                <c:pt idx="221">
                  <c:v>0.10028306963858299</c:v>
                </c:pt>
                <c:pt idx="222">
                  <c:v>1.50336957789421E-7</c:v>
                </c:pt>
                <c:pt idx="223">
                  <c:v>4.4875376457342298E-2</c:v>
                </c:pt>
                <c:pt idx="224">
                  <c:v>4.3570415583734597E-2</c:v>
                </c:pt>
                <c:pt idx="225">
                  <c:v>1.2528774507593999E-9</c:v>
                </c:pt>
                <c:pt idx="226">
                  <c:v>6.0990661680140996E-9</c:v>
                </c:pt>
                <c:pt idx="227">
                  <c:v>0.24902174444668199</c:v>
                </c:pt>
                <c:pt idx="228">
                  <c:v>4.4125182679484898E-2</c:v>
                </c:pt>
                <c:pt idx="229">
                  <c:v>2.6323428663566201E-7</c:v>
                </c:pt>
                <c:pt idx="230">
                  <c:v>6.2894481249180594E-8</c:v>
                </c:pt>
                <c:pt idx="231">
                  <c:v>3.56303743032276E-8</c:v>
                </c:pt>
                <c:pt idx="232">
                  <c:v>5.8139383698625703E-8</c:v>
                </c:pt>
                <c:pt idx="233">
                  <c:v>4.9601909908232105E-7</c:v>
                </c:pt>
                <c:pt idx="234">
                  <c:v>2.3373001280117201E-6</c:v>
                </c:pt>
                <c:pt idx="235">
                  <c:v>5.8482286447782597E-2</c:v>
                </c:pt>
                <c:pt idx="236">
                  <c:v>1.0470731189052401E-8</c:v>
                </c:pt>
                <c:pt idx="237">
                  <c:v>3.7406880335409E-8</c:v>
                </c:pt>
                <c:pt idx="238">
                  <c:v>0.11720110390213299</c:v>
                </c:pt>
                <c:pt idx="239">
                  <c:v>1.2403540784559399E-9</c:v>
                </c:pt>
                <c:pt idx="240">
                  <c:v>1.1115742211366001E-7</c:v>
                </c:pt>
                <c:pt idx="241">
                  <c:v>0.32654008045662097</c:v>
                </c:pt>
                <c:pt idx="242">
                  <c:v>0.19842252074328401</c:v>
                </c:pt>
                <c:pt idx="243">
                  <c:v>1.17810240765904E-7</c:v>
                </c:pt>
                <c:pt idx="244">
                  <c:v>0.18494963731824801</c:v>
                </c:pt>
                <c:pt idx="245">
                  <c:v>3.16536296784211E-4</c:v>
                </c:pt>
                <c:pt idx="246">
                  <c:v>3.5376893486940999E-8</c:v>
                </c:pt>
                <c:pt idx="247">
                  <c:v>4.7806778265419104E-9</c:v>
                </c:pt>
                <c:pt idx="248">
                  <c:v>1.6094836497063501E-8</c:v>
                </c:pt>
                <c:pt idx="249">
                  <c:v>2.9149969821224999E-6</c:v>
                </c:pt>
                <c:pt idx="250">
                  <c:v>3.9170420573294601E-5</c:v>
                </c:pt>
                <c:pt idx="251">
                  <c:v>4.4980106569556303E-9</c:v>
                </c:pt>
                <c:pt idx="252">
                  <c:v>5.06851801096832E-7</c:v>
                </c:pt>
                <c:pt idx="253">
                  <c:v>5.9333762990640701E-9</c:v>
                </c:pt>
                <c:pt idx="254">
                  <c:v>3.11497650256257E-9</c:v>
                </c:pt>
                <c:pt idx="255">
                  <c:v>2.13589995399387E-9</c:v>
                </c:pt>
                <c:pt idx="256">
                  <c:v>4.3312602423933E-8</c:v>
                </c:pt>
                <c:pt idx="257">
                  <c:v>2.14533548257412E-9</c:v>
                </c:pt>
                <c:pt idx="258">
                  <c:v>7.8851445705101705E-2</c:v>
                </c:pt>
                <c:pt idx="259">
                  <c:v>1.18814930423812E-8</c:v>
                </c:pt>
                <c:pt idx="260">
                  <c:v>0.101384602036817</c:v>
                </c:pt>
                <c:pt idx="261">
                  <c:v>1.13243111911507E-8</c:v>
                </c:pt>
                <c:pt idx="262">
                  <c:v>5.7418297086738397E-7</c:v>
                </c:pt>
                <c:pt idx="263">
                  <c:v>2.2914392428240902E-9</c:v>
                </c:pt>
                <c:pt idx="264">
                  <c:v>8.3564021495895601E-8</c:v>
                </c:pt>
                <c:pt idx="265">
                  <c:v>1.00173366690367E-8</c:v>
                </c:pt>
                <c:pt idx="266">
                  <c:v>6.8115466977640697E-10</c:v>
                </c:pt>
                <c:pt idx="267">
                  <c:v>5.1909967812260699E-7</c:v>
                </c:pt>
                <c:pt idx="268">
                  <c:v>9.7769709689637495E-8</c:v>
                </c:pt>
                <c:pt idx="269">
                  <c:v>4.6540491413948802E-7</c:v>
                </c:pt>
                <c:pt idx="270">
                  <c:v>1.24330103076331E-8</c:v>
                </c:pt>
                <c:pt idx="271">
                  <c:v>6.6210889531849302E-6</c:v>
                </c:pt>
                <c:pt idx="272">
                  <c:v>1.41007555262738E-8</c:v>
                </c:pt>
                <c:pt idx="273">
                  <c:v>1.14076194831113E-7</c:v>
                </c:pt>
                <c:pt idx="274">
                  <c:v>0.21942910789445599</c:v>
                </c:pt>
                <c:pt idx="275">
                  <c:v>6.3693037661468097E-2</c:v>
                </c:pt>
                <c:pt idx="276">
                  <c:v>6.8297437872531799E-2</c:v>
                </c:pt>
                <c:pt idx="277">
                  <c:v>9.8646432210496404E-2</c:v>
                </c:pt>
                <c:pt idx="278">
                  <c:v>5.9752207890623699E-7</c:v>
                </c:pt>
                <c:pt idx="279">
                  <c:v>1.9506058758163999E-8</c:v>
                </c:pt>
                <c:pt idx="280">
                  <c:v>7.7293089483841698E-2</c:v>
                </c:pt>
                <c:pt idx="281">
                  <c:v>0.275529414498491</c:v>
                </c:pt>
                <c:pt idx="282">
                  <c:v>2.2767730588710898E-6</c:v>
                </c:pt>
                <c:pt idx="283">
                  <c:v>0.24428413989856201</c:v>
                </c:pt>
                <c:pt idx="284">
                  <c:v>0.11154056470931201</c:v>
                </c:pt>
                <c:pt idx="285">
                  <c:v>0.30996972868549699</c:v>
                </c:pt>
                <c:pt idx="286">
                  <c:v>0.20648920476263</c:v>
                </c:pt>
                <c:pt idx="287">
                  <c:v>8.8546217646186795E-2</c:v>
                </c:pt>
                <c:pt idx="288">
                  <c:v>0.110802693931965</c:v>
                </c:pt>
                <c:pt idx="289">
                  <c:v>4.96685620640532E-8</c:v>
                </c:pt>
                <c:pt idx="290">
                  <c:v>7.3780304593872298E-7</c:v>
                </c:pt>
                <c:pt idx="291">
                  <c:v>4.29753516350886E-9</c:v>
                </c:pt>
                <c:pt idx="292">
                  <c:v>5.6500677310384997E-8</c:v>
                </c:pt>
                <c:pt idx="293">
                  <c:v>1.2816810595232901E-9</c:v>
                </c:pt>
                <c:pt idx="294">
                  <c:v>4.54740980897295E-7</c:v>
                </c:pt>
                <c:pt idx="295">
                  <c:v>0.11909595689121701</c:v>
                </c:pt>
                <c:pt idx="296">
                  <c:v>9.9039191322984405E-8</c:v>
                </c:pt>
                <c:pt idx="297">
                  <c:v>1.44288940850751E-9</c:v>
                </c:pt>
                <c:pt idx="298">
                  <c:v>2.9157844019099301E-3</c:v>
                </c:pt>
                <c:pt idx="299">
                  <c:v>4.8742054546972296E-6</c:v>
                </c:pt>
                <c:pt idx="300">
                  <c:v>4.2153723850180301E-7</c:v>
                </c:pt>
                <c:pt idx="301">
                  <c:v>3.5331539406738999E-2</c:v>
                </c:pt>
                <c:pt idx="302">
                  <c:v>0.228590089748333</c:v>
                </c:pt>
                <c:pt idx="303">
                  <c:v>0.25104186246813298</c:v>
                </c:pt>
                <c:pt idx="304">
                  <c:v>2.5706039093698799E-9</c:v>
                </c:pt>
                <c:pt idx="305">
                  <c:v>1.9243572682469501E-9</c:v>
                </c:pt>
                <c:pt idx="306">
                  <c:v>5.0050530373198903E-8</c:v>
                </c:pt>
                <c:pt idx="307">
                  <c:v>5.2176539386712698E-9</c:v>
                </c:pt>
                <c:pt idx="308">
                  <c:v>8.40093630637855E-8</c:v>
                </c:pt>
                <c:pt idx="309">
                  <c:v>6.8885734350711797E-2</c:v>
                </c:pt>
                <c:pt idx="310">
                  <c:v>0.118472643142116</c:v>
                </c:pt>
                <c:pt idx="311">
                  <c:v>5.1494703068151099E-2</c:v>
                </c:pt>
                <c:pt idx="312">
                  <c:v>0.268910291023781</c:v>
                </c:pt>
                <c:pt idx="313">
                  <c:v>0.153070499531897</c:v>
                </c:pt>
                <c:pt idx="314">
                  <c:v>0.302340319884572</c:v>
                </c:pt>
                <c:pt idx="315">
                  <c:v>1.98092918790111E-8</c:v>
                </c:pt>
                <c:pt idx="316">
                  <c:v>1.23399525564111E-9</c:v>
                </c:pt>
                <c:pt idx="317">
                  <c:v>4.5447947845385399E-8</c:v>
                </c:pt>
                <c:pt idx="318">
                  <c:v>0.12962128639652001</c:v>
                </c:pt>
                <c:pt idx="319">
                  <c:v>0.16173390280922101</c:v>
                </c:pt>
                <c:pt idx="320">
                  <c:v>0.15508221434241201</c:v>
                </c:pt>
                <c:pt idx="321">
                  <c:v>3.1615038198124402E-8</c:v>
                </c:pt>
                <c:pt idx="322">
                  <c:v>0.15198969649017899</c:v>
                </c:pt>
                <c:pt idx="323">
                  <c:v>4.12247166880616E-7</c:v>
                </c:pt>
                <c:pt idx="324">
                  <c:v>1.4978867138704501E-6</c:v>
                </c:pt>
                <c:pt idx="325">
                  <c:v>0.14189552622208901</c:v>
                </c:pt>
                <c:pt idx="326">
                  <c:v>9.8600053542916193E-9</c:v>
                </c:pt>
                <c:pt idx="327">
                  <c:v>0.106315089652931</c:v>
                </c:pt>
                <c:pt idx="328">
                  <c:v>0.19800573936221499</c:v>
                </c:pt>
                <c:pt idx="329">
                  <c:v>1.81170514087364E-7</c:v>
                </c:pt>
                <c:pt idx="330">
                  <c:v>2.2486064477586701E-7</c:v>
                </c:pt>
                <c:pt idx="331">
                  <c:v>0.247433112800449</c:v>
                </c:pt>
                <c:pt idx="332">
                  <c:v>0.27100789921232499</c:v>
                </c:pt>
                <c:pt idx="333">
                  <c:v>0.132593451500474</c:v>
                </c:pt>
                <c:pt idx="334">
                  <c:v>9.7942436455326707E-10</c:v>
                </c:pt>
                <c:pt idx="335">
                  <c:v>0.27487853004416701</c:v>
                </c:pt>
                <c:pt idx="336">
                  <c:v>0.241912671406286</c:v>
                </c:pt>
                <c:pt idx="337">
                  <c:v>0.229303020636343</c:v>
                </c:pt>
                <c:pt idx="338">
                  <c:v>0.13542784490444901</c:v>
                </c:pt>
                <c:pt idx="339">
                  <c:v>5.6183969230106602E-9</c:v>
                </c:pt>
                <c:pt idx="340">
                  <c:v>3.4140683184268902E-9</c:v>
                </c:pt>
                <c:pt idx="341">
                  <c:v>5.4455744537709998E-10</c:v>
                </c:pt>
                <c:pt idx="342">
                  <c:v>1.27252138877059E-9</c:v>
                </c:pt>
                <c:pt idx="343">
                  <c:v>6.7060423285047598E-9</c:v>
                </c:pt>
                <c:pt idx="344">
                  <c:v>1.1741060168537101E-7</c:v>
                </c:pt>
                <c:pt idx="345">
                  <c:v>1.47430783025518E-7</c:v>
                </c:pt>
                <c:pt idx="346">
                  <c:v>9.8368122781829992E-9</c:v>
                </c:pt>
                <c:pt idx="347">
                  <c:v>1.24859982235862E-7</c:v>
                </c:pt>
                <c:pt idx="348">
                  <c:v>0.33274269366262799</c:v>
                </c:pt>
                <c:pt idx="349">
                  <c:v>5.2886736608869899E-3</c:v>
                </c:pt>
                <c:pt idx="350">
                  <c:v>4.5752316549734199E-7</c:v>
                </c:pt>
                <c:pt idx="351">
                  <c:v>0.184567700981836</c:v>
                </c:pt>
                <c:pt idx="352">
                  <c:v>0.135878047060984</c:v>
                </c:pt>
                <c:pt idx="353">
                  <c:v>9.4721215760621906E-11</c:v>
                </c:pt>
                <c:pt idx="354">
                  <c:v>8.9375232818179894E-8</c:v>
                </c:pt>
                <c:pt idx="355">
                  <c:v>1.07823829616837E-8</c:v>
                </c:pt>
                <c:pt idx="356">
                  <c:v>3.6247274748612599E-10</c:v>
                </c:pt>
                <c:pt idx="357">
                  <c:v>6.2320400747628996E-7</c:v>
                </c:pt>
                <c:pt idx="358">
                  <c:v>1.3650064232606701E-7</c:v>
                </c:pt>
                <c:pt idx="359">
                  <c:v>6.1419134422895296E-9</c:v>
                </c:pt>
                <c:pt idx="360">
                  <c:v>0.125712497049144</c:v>
                </c:pt>
                <c:pt idx="361">
                  <c:v>1.7801817208832401E-6</c:v>
                </c:pt>
                <c:pt idx="362">
                  <c:v>6.72292699222337E-2</c:v>
                </c:pt>
                <c:pt idx="363">
                  <c:v>1.45052338588605E-9</c:v>
                </c:pt>
                <c:pt idx="364">
                  <c:v>1.77645482445878E-8</c:v>
                </c:pt>
                <c:pt idx="365">
                  <c:v>4.2080401418051697E-8</c:v>
                </c:pt>
                <c:pt idx="366">
                  <c:v>2.4436658455108999E-9</c:v>
                </c:pt>
                <c:pt idx="367">
                  <c:v>2.5541798046827802E-9</c:v>
                </c:pt>
                <c:pt idx="368">
                  <c:v>3.53145651918491E-5</c:v>
                </c:pt>
                <c:pt idx="369">
                  <c:v>3.3092581172858501E-6</c:v>
                </c:pt>
                <c:pt idx="370">
                  <c:v>9.7568230671702208E-7</c:v>
                </c:pt>
                <c:pt idx="371">
                  <c:v>3.3348333772099503E-2</c:v>
                </c:pt>
                <c:pt idx="372">
                  <c:v>5.1058861162030601E-2</c:v>
                </c:pt>
                <c:pt idx="373">
                  <c:v>3.2288475581336199E-7</c:v>
                </c:pt>
                <c:pt idx="374">
                  <c:v>3.7789238698478903E-9</c:v>
                </c:pt>
                <c:pt idx="375">
                  <c:v>9.0948409409998294E-9</c:v>
                </c:pt>
                <c:pt idx="376">
                  <c:v>5.9181897709047299E-10</c:v>
                </c:pt>
                <c:pt idx="377">
                  <c:v>6.18102633489939E-2</c:v>
                </c:pt>
                <c:pt idx="378">
                  <c:v>1.60412739314245E-8</c:v>
                </c:pt>
                <c:pt idx="379">
                  <c:v>1.2169389162302599E-9</c:v>
                </c:pt>
                <c:pt idx="380">
                  <c:v>2.5927282173421899E-7</c:v>
                </c:pt>
                <c:pt idx="381">
                  <c:v>0.10507630491341199</c:v>
                </c:pt>
                <c:pt idx="382">
                  <c:v>5.85030212867707E-2</c:v>
                </c:pt>
                <c:pt idx="383">
                  <c:v>1.6759652745502401E-8</c:v>
                </c:pt>
                <c:pt idx="384">
                  <c:v>5.9664260100416898E-7</c:v>
                </c:pt>
                <c:pt idx="385">
                  <c:v>2.7605258991722E-2</c:v>
                </c:pt>
                <c:pt idx="386">
                  <c:v>0.175375300110718</c:v>
                </c:pt>
                <c:pt idx="387">
                  <c:v>4.6669104193121602E-9</c:v>
                </c:pt>
                <c:pt idx="388">
                  <c:v>2.6804760405335402E-8</c:v>
                </c:pt>
                <c:pt idx="389">
                  <c:v>3.4482360396207001E-2</c:v>
                </c:pt>
                <c:pt idx="390">
                  <c:v>4.8729847534781999E-6</c:v>
                </c:pt>
                <c:pt idx="391">
                  <c:v>6.6562023244832003E-8</c:v>
                </c:pt>
                <c:pt idx="392">
                  <c:v>2.6296065555860601E-7</c:v>
                </c:pt>
                <c:pt idx="393">
                  <c:v>1.0660683708368E-7</c:v>
                </c:pt>
                <c:pt idx="394">
                  <c:v>3.7564690977723401E-8</c:v>
                </c:pt>
                <c:pt idx="395">
                  <c:v>1.11796516909025E-7</c:v>
                </c:pt>
                <c:pt idx="396">
                  <c:v>8.30665118278614E-8</c:v>
                </c:pt>
                <c:pt idx="397">
                  <c:v>2.3150289086652402E-2</c:v>
                </c:pt>
                <c:pt idx="398">
                  <c:v>0.306498232538572</c:v>
                </c:pt>
                <c:pt idx="399">
                  <c:v>1.4935147339571399E-7</c:v>
                </c:pt>
                <c:pt idx="400">
                  <c:v>1.52529350337109E-7</c:v>
                </c:pt>
                <c:pt idx="401">
                  <c:v>3.0809094251286603E-8</c:v>
                </c:pt>
                <c:pt idx="402">
                  <c:v>0.26685020171596702</c:v>
                </c:pt>
                <c:pt idx="403">
                  <c:v>3.5479057866046201E-2</c:v>
                </c:pt>
                <c:pt idx="404">
                  <c:v>3.9178084613424597E-6</c:v>
                </c:pt>
                <c:pt idx="405">
                  <c:v>5.7636863722234302E-9</c:v>
                </c:pt>
                <c:pt idx="406">
                  <c:v>0.55047854741672497</c:v>
                </c:pt>
                <c:pt idx="407">
                  <c:v>7.1241360508369698E-8</c:v>
                </c:pt>
                <c:pt idx="408">
                  <c:v>1.6034292261345699E-9</c:v>
                </c:pt>
                <c:pt idx="409">
                  <c:v>5.7194332526816598E-9</c:v>
                </c:pt>
                <c:pt idx="410">
                  <c:v>2.49579950749684E-7</c:v>
                </c:pt>
                <c:pt idx="411">
                  <c:v>1.28163735807743E-9</c:v>
                </c:pt>
                <c:pt idx="412">
                  <c:v>3.5127052849340701E-4</c:v>
                </c:pt>
                <c:pt idx="413">
                  <c:v>0.37150843509654302</c:v>
                </c:pt>
                <c:pt idx="414">
                  <c:v>0.50048830937051803</c:v>
                </c:pt>
                <c:pt idx="415">
                  <c:v>0.29547928266963402</c:v>
                </c:pt>
                <c:pt idx="416">
                  <c:v>1.15695643954344E-7</c:v>
                </c:pt>
                <c:pt idx="417">
                  <c:v>9.1080225777494505E-9</c:v>
                </c:pt>
                <c:pt idx="418">
                  <c:v>0.51009308973037704</c:v>
                </c:pt>
                <c:pt idx="419">
                  <c:v>0.13886475865046699</c:v>
                </c:pt>
                <c:pt idx="420">
                  <c:v>0.12813521391997601</c:v>
                </c:pt>
                <c:pt idx="421">
                  <c:v>0.31026705131508298</c:v>
                </c:pt>
                <c:pt idx="422">
                  <c:v>1.4018813723272099E-8</c:v>
                </c:pt>
                <c:pt idx="423">
                  <c:v>0.59996834167743496</c:v>
                </c:pt>
                <c:pt idx="424">
                  <c:v>0.47992288040557102</c:v>
                </c:pt>
                <c:pt idx="425">
                  <c:v>0.36353552367045799</c:v>
                </c:pt>
                <c:pt idx="426">
                  <c:v>4.7478538415316401E-4</c:v>
                </c:pt>
                <c:pt idx="427">
                  <c:v>2.5804135246669399E-8</c:v>
                </c:pt>
                <c:pt idx="428">
                  <c:v>7.2433588978320102E-10</c:v>
                </c:pt>
                <c:pt idx="429">
                  <c:v>0.42167916606723299</c:v>
                </c:pt>
                <c:pt idx="430">
                  <c:v>0.41660221098967898</c:v>
                </c:pt>
                <c:pt idx="431">
                  <c:v>4.3908501898903396E-9</c:v>
                </c:pt>
                <c:pt idx="432">
                  <c:v>1.7036536590493599E-7</c:v>
                </c:pt>
                <c:pt idx="433">
                  <c:v>2.45727132096183E-8</c:v>
                </c:pt>
                <c:pt idx="434">
                  <c:v>3.8497299010236403E-8</c:v>
                </c:pt>
                <c:pt idx="435">
                  <c:v>2.68768343067597E-7</c:v>
                </c:pt>
                <c:pt idx="436">
                  <c:v>5.8475008725181403E-8</c:v>
                </c:pt>
                <c:pt idx="437">
                  <c:v>1.47360521968873E-8</c:v>
                </c:pt>
                <c:pt idx="438">
                  <c:v>2.6574609229137502E-10</c:v>
                </c:pt>
                <c:pt idx="439">
                  <c:v>1.99825778223014E-8</c:v>
                </c:pt>
                <c:pt idx="440">
                  <c:v>8.3595182558371703E-8</c:v>
                </c:pt>
                <c:pt idx="441">
                  <c:v>5.5617224325839203E-7</c:v>
                </c:pt>
                <c:pt idx="442">
                  <c:v>1.31092412011921E-6</c:v>
                </c:pt>
                <c:pt idx="443">
                  <c:v>9.1628873320950996E-8</c:v>
                </c:pt>
                <c:pt idx="444">
                  <c:v>1.7128742087968299E-6</c:v>
                </c:pt>
                <c:pt idx="445">
                  <c:v>1.5707732691079099E-8</c:v>
                </c:pt>
                <c:pt idx="446">
                  <c:v>5.5244060512573002E-2</c:v>
                </c:pt>
                <c:pt idx="447">
                  <c:v>5.8371133579044597E-6</c:v>
                </c:pt>
                <c:pt idx="448">
                  <c:v>3.10025048447086E-8</c:v>
                </c:pt>
                <c:pt idx="449">
                  <c:v>2.7599056493258698E-9</c:v>
                </c:pt>
                <c:pt idx="450">
                  <c:v>7.1754890693031204E-2</c:v>
                </c:pt>
                <c:pt idx="451">
                  <c:v>2.29475578376838E-8</c:v>
                </c:pt>
                <c:pt idx="452">
                  <c:v>4.0584341394957802E-7</c:v>
                </c:pt>
                <c:pt idx="453">
                  <c:v>2.0555373652874199E-9</c:v>
                </c:pt>
                <c:pt idx="454">
                  <c:v>2.9923597523269597E-7</c:v>
                </c:pt>
                <c:pt idx="455">
                  <c:v>0.25982632989462101</c:v>
                </c:pt>
                <c:pt idx="456">
                  <c:v>1.21153432867762E-9</c:v>
                </c:pt>
                <c:pt idx="457">
                  <c:v>1.5198229692419199E-5</c:v>
                </c:pt>
                <c:pt idx="458">
                  <c:v>2.4042601362465202E-8</c:v>
                </c:pt>
                <c:pt idx="459">
                  <c:v>2.6796725758417399E-10</c:v>
                </c:pt>
                <c:pt idx="460">
                  <c:v>6.3264527023262101E-8</c:v>
                </c:pt>
                <c:pt idx="461">
                  <c:v>3.7253308578354601E-7</c:v>
                </c:pt>
                <c:pt idx="462">
                  <c:v>2.6201684024452601E-8</c:v>
                </c:pt>
                <c:pt idx="463">
                  <c:v>1.1495757539846E-6</c:v>
                </c:pt>
                <c:pt idx="464">
                  <c:v>0.41107819251123101</c:v>
                </c:pt>
                <c:pt idx="465">
                  <c:v>1.06586105300278E-2</c:v>
                </c:pt>
                <c:pt idx="466">
                  <c:v>1.8403624801704401E-9</c:v>
                </c:pt>
                <c:pt idx="467">
                  <c:v>8.4825345901701404E-2</c:v>
                </c:pt>
                <c:pt idx="468">
                  <c:v>1.4065897611087E-7</c:v>
                </c:pt>
                <c:pt idx="469">
                  <c:v>5.8816278607505501E-8</c:v>
                </c:pt>
                <c:pt idx="470">
                  <c:v>7.1368996885757202E-7</c:v>
                </c:pt>
                <c:pt idx="471">
                  <c:v>3.4945893186454103E-8</c:v>
                </c:pt>
                <c:pt idx="472">
                  <c:v>1.66147836244698E-7</c:v>
                </c:pt>
                <c:pt idx="473">
                  <c:v>1.2851857370417E-8</c:v>
                </c:pt>
                <c:pt idx="474">
                  <c:v>1.7314214080217499E-7</c:v>
                </c:pt>
                <c:pt idx="475">
                  <c:v>4.38689756372808E-9</c:v>
                </c:pt>
                <c:pt idx="476">
                  <c:v>1.7242079139669299E-7</c:v>
                </c:pt>
                <c:pt idx="477">
                  <c:v>8.8317254515819895E-8</c:v>
                </c:pt>
                <c:pt idx="478">
                  <c:v>5.0664918309657303E-7</c:v>
                </c:pt>
                <c:pt idx="479">
                  <c:v>2.21250816556038E-7</c:v>
                </c:pt>
                <c:pt idx="480">
                  <c:v>4.0697601214612802E-9</c:v>
                </c:pt>
                <c:pt idx="481">
                  <c:v>1.35411141467762E-6</c:v>
                </c:pt>
                <c:pt idx="482">
                  <c:v>7.02869448681404E-6</c:v>
                </c:pt>
                <c:pt idx="483">
                  <c:v>1.5446913362131001E-9</c:v>
                </c:pt>
                <c:pt idx="484">
                  <c:v>5.4556330407085697E-8</c:v>
                </c:pt>
                <c:pt idx="485">
                  <c:v>7.8344144678398603E-9</c:v>
                </c:pt>
                <c:pt idx="486">
                  <c:v>2.72987007236053E-7</c:v>
                </c:pt>
                <c:pt idx="487">
                  <c:v>1.2153467472962399E-6</c:v>
                </c:pt>
                <c:pt idx="488">
                  <c:v>3.8165227298627204E-6</c:v>
                </c:pt>
                <c:pt idx="489">
                  <c:v>1.5811780011801501E-8</c:v>
                </c:pt>
                <c:pt idx="490">
                  <c:v>6.7272109641695703E-8</c:v>
                </c:pt>
                <c:pt idx="491">
                  <c:v>1.7434189276824799E-6</c:v>
                </c:pt>
                <c:pt idx="492">
                  <c:v>1.32165121892957E-5</c:v>
                </c:pt>
                <c:pt idx="493">
                  <c:v>4.5138763275528799E-6</c:v>
                </c:pt>
                <c:pt idx="494">
                  <c:v>1.5674413007537999E-6</c:v>
                </c:pt>
                <c:pt idx="495">
                  <c:v>0.54799179680874899</c:v>
                </c:pt>
                <c:pt idx="496">
                  <c:v>1.14878056284789E-8</c:v>
                </c:pt>
                <c:pt idx="497">
                  <c:v>0.15299637898962001</c:v>
                </c:pt>
                <c:pt idx="498">
                  <c:v>0.112172790265979</c:v>
                </c:pt>
                <c:pt idx="499">
                  <c:v>0.17479596816627799</c:v>
                </c:pt>
                <c:pt idx="500">
                  <c:v>8.6240350570350597E-8</c:v>
                </c:pt>
                <c:pt idx="501">
                  <c:v>3.1136966666559502E-7</c:v>
                </c:pt>
                <c:pt idx="502">
                  <c:v>4.40826023414621E-8</c:v>
                </c:pt>
                <c:pt idx="503">
                  <c:v>2.201558053666E-6</c:v>
                </c:pt>
                <c:pt idx="504">
                  <c:v>2.8681678177517399E-2</c:v>
                </c:pt>
                <c:pt idx="505">
                  <c:v>3.8641970350977804E-6</c:v>
                </c:pt>
                <c:pt idx="506">
                  <c:v>0.37015325374758501</c:v>
                </c:pt>
                <c:pt idx="507">
                  <c:v>5.0789968059433299E-7</c:v>
                </c:pt>
                <c:pt idx="508">
                  <c:v>2.714830433022E-8</c:v>
                </c:pt>
                <c:pt idx="509">
                  <c:v>5.1817562817317298E-8</c:v>
                </c:pt>
                <c:pt idx="510">
                  <c:v>5.8191915513435798E-2</c:v>
                </c:pt>
                <c:pt idx="511">
                  <c:v>2.7080982560399401E-6</c:v>
                </c:pt>
                <c:pt idx="512">
                  <c:v>7.2507887748455397E-5</c:v>
                </c:pt>
                <c:pt idx="513">
                  <c:v>0.13873020937038999</c:v>
                </c:pt>
                <c:pt idx="514">
                  <c:v>5.4074075629725202E-2</c:v>
                </c:pt>
                <c:pt idx="515">
                  <c:v>8.2615776098270498E-8</c:v>
                </c:pt>
                <c:pt idx="516">
                  <c:v>1.6420721598346E-6</c:v>
                </c:pt>
                <c:pt idx="517">
                  <c:v>1.53289451276382E-6</c:v>
                </c:pt>
                <c:pt idx="518">
                  <c:v>5.2124039462808202E-6</c:v>
                </c:pt>
                <c:pt idx="519">
                  <c:v>4.5961674221802903E-8</c:v>
                </c:pt>
                <c:pt idx="520">
                  <c:v>1.55404831982851E-8</c:v>
                </c:pt>
                <c:pt idx="521">
                  <c:v>2.0476812299169801E-7</c:v>
                </c:pt>
                <c:pt idx="522">
                  <c:v>1.5887684937712799E-8</c:v>
                </c:pt>
                <c:pt idx="523">
                  <c:v>4.4802674900256398E-8</c:v>
                </c:pt>
                <c:pt idx="524">
                  <c:v>1.0280840361328799E-7</c:v>
                </c:pt>
                <c:pt idx="525">
                  <c:v>2.1093289734597299E-8</c:v>
                </c:pt>
                <c:pt idx="526">
                  <c:v>0.10354794787508501</c:v>
                </c:pt>
                <c:pt idx="527">
                  <c:v>6.2605133624396097E-8</c:v>
                </c:pt>
                <c:pt idx="528">
                  <c:v>6.1162954985904603E-7</c:v>
                </c:pt>
                <c:pt idx="529">
                  <c:v>1.59829608761705E-7</c:v>
                </c:pt>
                <c:pt idx="530">
                  <c:v>4.5199990278962397E-10</c:v>
                </c:pt>
                <c:pt idx="531">
                  <c:v>1.5132896182574501E-8</c:v>
                </c:pt>
                <c:pt idx="532">
                  <c:v>1.63581058003922E-8</c:v>
                </c:pt>
                <c:pt idx="533">
                  <c:v>6.7425512635284203E-9</c:v>
                </c:pt>
                <c:pt idx="534">
                  <c:v>3.8672693293714198E-9</c:v>
                </c:pt>
                <c:pt idx="535">
                  <c:v>0.263041508516068</c:v>
                </c:pt>
                <c:pt idx="536">
                  <c:v>2.1400453616612199E-2</c:v>
                </c:pt>
                <c:pt idx="537">
                  <c:v>5.2662631070235103E-8</c:v>
                </c:pt>
                <c:pt idx="538">
                  <c:v>1.83319314492933E-7</c:v>
                </c:pt>
                <c:pt idx="539">
                  <c:v>0.12594324053640901</c:v>
                </c:pt>
                <c:pt idx="540">
                  <c:v>3.3477593684886499E-8</c:v>
                </c:pt>
                <c:pt idx="541">
                  <c:v>6.5279501834842896E-6</c:v>
                </c:pt>
                <c:pt idx="542">
                  <c:v>1.7961011686793499E-8</c:v>
                </c:pt>
                <c:pt idx="543">
                  <c:v>1.1324417730964899E-8</c:v>
                </c:pt>
                <c:pt idx="544">
                  <c:v>2.3882410855033098E-9</c:v>
                </c:pt>
                <c:pt idx="545">
                  <c:v>1.38126793125467E-9</c:v>
                </c:pt>
                <c:pt idx="546">
                  <c:v>4.9977951119242097E-7</c:v>
                </c:pt>
                <c:pt idx="547">
                  <c:v>3.37315178709523E-8</c:v>
                </c:pt>
                <c:pt idx="548">
                  <c:v>1.4598073362729E-8</c:v>
                </c:pt>
                <c:pt idx="549">
                  <c:v>1.07355162615984E-7</c:v>
                </c:pt>
                <c:pt idx="550">
                  <c:v>0.12581244995699101</c:v>
                </c:pt>
                <c:pt idx="551">
                  <c:v>7.6249586580492495E-9</c:v>
                </c:pt>
                <c:pt idx="552">
                  <c:v>1.0213598098330601E-7</c:v>
                </c:pt>
                <c:pt idx="553">
                  <c:v>8.6590334281606202E-2</c:v>
                </c:pt>
                <c:pt idx="554">
                  <c:v>2.8208077125839101E-8</c:v>
                </c:pt>
                <c:pt idx="555">
                  <c:v>6.3667117772575507E-8</c:v>
                </c:pt>
                <c:pt idx="556">
                  <c:v>2.2105540085702802E-9</c:v>
                </c:pt>
                <c:pt idx="557">
                  <c:v>3.9122059583630301E-9</c:v>
                </c:pt>
                <c:pt idx="558">
                  <c:v>1.2040786123935499E-5</c:v>
                </c:pt>
                <c:pt idx="559">
                  <c:v>0.16915488482062499</c:v>
                </c:pt>
                <c:pt idx="560">
                  <c:v>3.2817197655870703E-5</c:v>
                </c:pt>
                <c:pt idx="561">
                  <c:v>4.0158158741780103E-6</c:v>
                </c:pt>
                <c:pt idx="562">
                  <c:v>3.0148765694911401E-3</c:v>
                </c:pt>
                <c:pt idx="563">
                  <c:v>2.49953457959705E-8</c:v>
                </c:pt>
                <c:pt idx="564">
                  <c:v>4.8178788369600398E-7</c:v>
                </c:pt>
                <c:pt idx="565">
                  <c:v>7.7074102518839701E-8</c:v>
                </c:pt>
                <c:pt idx="566">
                  <c:v>4.0957179883428002E-8</c:v>
                </c:pt>
                <c:pt idx="567">
                  <c:v>6.4781159957921297E-9</c:v>
                </c:pt>
                <c:pt idx="568">
                  <c:v>4.0725507345375601E-6</c:v>
                </c:pt>
                <c:pt idx="569">
                  <c:v>4.07752801989835E-8</c:v>
                </c:pt>
                <c:pt idx="570">
                  <c:v>6.9768145419016506E-2</c:v>
                </c:pt>
                <c:pt idx="571">
                  <c:v>6.66867274159765E-8</c:v>
                </c:pt>
                <c:pt idx="572">
                  <c:v>0.13389744637609799</c:v>
                </c:pt>
                <c:pt idx="573">
                  <c:v>7.5599729456376002E-3</c:v>
                </c:pt>
                <c:pt idx="574">
                  <c:v>5.5689062249535499E-8</c:v>
                </c:pt>
                <c:pt idx="575">
                  <c:v>8.2627204436853993E-2</c:v>
                </c:pt>
                <c:pt idx="576">
                  <c:v>2.6437647315212999E-10</c:v>
                </c:pt>
                <c:pt idx="577">
                  <c:v>5.2961061332456899E-2</c:v>
                </c:pt>
                <c:pt idx="578">
                  <c:v>2.4255104599200102E-6</c:v>
                </c:pt>
                <c:pt idx="579">
                  <c:v>4.8539877237866198E-3</c:v>
                </c:pt>
                <c:pt idx="580">
                  <c:v>2.4991516240289699E-8</c:v>
                </c:pt>
                <c:pt idx="581">
                  <c:v>1.33178758908882E-7</c:v>
                </c:pt>
                <c:pt idx="582">
                  <c:v>9.4795882813179105E-2</c:v>
                </c:pt>
                <c:pt idx="583">
                  <c:v>4.6553293232218596E-3</c:v>
                </c:pt>
                <c:pt idx="584">
                  <c:v>9.5033127162487005E-2</c:v>
                </c:pt>
                <c:pt idx="585">
                  <c:v>6.6112772022143703E-6</c:v>
                </c:pt>
                <c:pt idx="586">
                  <c:v>1.8790152935642699E-8</c:v>
                </c:pt>
                <c:pt idx="587">
                  <c:v>1.6552230839651798E-8</c:v>
                </c:pt>
                <c:pt idx="588">
                  <c:v>6.4682235066564503E-9</c:v>
                </c:pt>
                <c:pt idx="589">
                  <c:v>0.114320060253986</c:v>
                </c:pt>
                <c:pt idx="590">
                  <c:v>1.4783840002914701E-7</c:v>
                </c:pt>
                <c:pt idx="591">
                  <c:v>3.2926492052961701E-4</c:v>
                </c:pt>
                <c:pt idx="592">
                  <c:v>1.6673914098054199E-7</c:v>
                </c:pt>
                <c:pt idx="593">
                  <c:v>0.16813076673779101</c:v>
                </c:pt>
                <c:pt idx="594">
                  <c:v>7.9979251547772107E-2</c:v>
                </c:pt>
                <c:pt idx="595">
                  <c:v>2.2390348917490901E-8</c:v>
                </c:pt>
                <c:pt idx="596">
                  <c:v>2.01260980832469E-8</c:v>
                </c:pt>
                <c:pt idx="597">
                  <c:v>5.6693558434102599E-2</c:v>
                </c:pt>
                <c:pt idx="598">
                  <c:v>7.2017332696157094E-2</c:v>
                </c:pt>
                <c:pt idx="599">
                  <c:v>9.9336640700983497E-2</c:v>
                </c:pt>
                <c:pt idx="600">
                  <c:v>0.106382621385362</c:v>
                </c:pt>
                <c:pt idx="601">
                  <c:v>2.37449560379587E-2</c:v>
                </c:pt>
                <c:pt idx="602">
                  <c:v>0.14698110439281201</c:v>
                </c:pt>
                <c:pt idx="603">
                  <c:v>5.1848480495569997E-2</c:v>
                </c:pt>
                <c:pt idx="604">
                  <c:v>1.30499356370705E-6</c:v>
                </c:pt>
                <c:pt idx="605">
                  <c:v>8.0432792613550796E-2</c:v>
                </c:pt>
                <c:pt idx="606">
                  <c:v>6.8286039969500903E-2</c:v>
                </c:pt>
                <c:pt idx="607">
                  <c:v>2.3518442198657301E-7</c:v>
                </c:pt>
                <c:pt idx="608">
                  <c:v>3.9645277448041801E-7</c:v>
                </c:pt>
                <c:pt idx="609">
                  <c:v>4.3144454305473499E-2</c:v>
                </c:pt>
                <c:pt idx="610">
                  <c:v>0.100323708392012</c:v>
                </c:pt>
                <c:pt idx="611">
                  <c:v>6.6342404529410204E-2</c:v>
                </c:pt>
                <c:pt idx="612">
                  <c:v>3.6954932553934301E-6</c:v>
                </c:pt>
                <c:pt idx="613">
                  <c:v>3.5191219257166502E-9</c:v>
                </c:pt>
                <c:pt idx="614">
                  <c:v>7.7495642679244997E-2</c:v>
                </c:pt>
                <c:pt idx="615">
                  <c:v>2.4474668486378001E-7</c:v>
                </c:pt>
                <c:pt idx="616">
                  <c:v>1.2760746584605799E-8</c:v>
                </c:pt>
                <c:pt idx="617">
                  <c:v>5.0378384529017297E-9</c:v>
                </c:pt>
                <c:pt idx="618">
                  <c:v>3.2838629691164E-8</c:v>
                </c:pt>
                <c:pt idx="619">
                  <c:v>4.76021550117971E-7</c:v>
                </c:pt>
                <c:pt idx="620">
                  <c:v>2.5358486634143802E-7</c:v>
                </c:pt>
                <c:pt idx="621">
                  <c:v>4.5207801702726898E-10</c:v>
                </c:pt>
                <c:pt idx="622">
                  <c:v>3.1862579112394202E-10</c:v>
                </c:pt>
                <c:pt idx="623">
                  <c:v>3.1166786230539699E-8</c:v>
                </c:pt>
                <c:pt idx="624">
                  <c:v>9.4705447234748503E-10</c:v>
                </c:pt>
                <c:pt idx="625">
                  <c:v>2.9419303621953298E-8</c:v>
                </c:pt>
                <c:pt idx="626">
                  <c:v>4.2624974021215299E-10</c:v>
                </c:pt>
                <c:pt idx="627">
                  <c:v>2.8169843006270899E-8</c:v>
                </c:pt>
                <c:pt idx="628">
                  <c:v>2.48921070232919E-8</c:v>
                </c:pt>
                <c:pt idx="629">
                  <c:v>3.8665248805543601E-8</c:v>
                </c:pt>
                <c:pt idx="630">
                  <c:v>2.8472184778138799E-8</c:v>
                </c:pt>
                <c:pt idx="631">
                  <c:v>1.21132446870838E-6</c:v>
                </c:pt>
                <c:pt idx="632">
                  <c:v>4.9301889733818902E-10</c:v>
                </c:pt>
                <c:pt idx="633">
                  <c:v>7.0050999429153502E-7</c:v>
                </c:pt>
                <c:pt idx="634">
                  <c:v>5.5550857261268301E-2</c:v>
                </c:pt>
                <c:pt idx="635">
                  <c:v>3.5783887081218203E-8</c:v>
                </c:pt>
                <c:pt idx="636">
                  <c:v>1.3295481596005899E-9</c:v>
                </c:pt>
                <c:pt idx="637">
                  <c:v>3.5128238767450402E-8</c:v>
                </c:pt>
                <c:pt idx="638">
                  <c:v>1.1888635429988801E-8</c:v>
                </c:pt>
                <c:pt idx="639">
                  <c:v>2.8482741762780801E-8</c:v>
                </c:pt>
                <c:pt idx="640">
                  <c:v>5.8380921369774197E-9</c:v>
                </c:pt>
                <c:pt idx="641">
                  <c:v>1.0368844868083501E-9</c:v>
                </c:pt>
                <c:pt idx="642">
                  <c:v>3.9553537806189699E-8</c:v>
                </c:pt>
                <c:pt idx="643">
                  <c:v>0.287546484625335</c:v>
                </c:pt>
                <c:pt idx="644">
                  <c:v>6.14526182125302E-9</c:v>
                </c:pt>
                <c:pt idx="645">
                  <c:v>1.0080109147857801E-6</c:v>
                </c:pt>
                <c:pt idx="646">
                  <c:v>3.23200503527736E-6</c:v>
                </c:pt>
                <c:pt idx="647">
                  <c:v>8.9887050485762301E-2</c:v>
                </c:pt>
                <c:pt idx="648">
                  <c:v>7.7856479283500097E-8</c:v>
                </c:pt>
                <c:pt idx="649">
                  <c:v>2.3833152454971002E-9</c:v>
                </c:pt>
                <c:pt idx="650">
                  <c:v>1.0781442823730001E-6</c:v>
                </c:pt>
                <c:pt idx="651">
                  <c:v>1.1064841006495401E-6</c:v>
                </c:pt>
                <c:pt idx="652">
                  <c:v>2.5978085484119401E-6</c:v>
                </c:pt>
                <c:pt idx="653">
                  <c:v>4.66867194990206E-8</c:v>
                </c:pt>
                <c:pt idx="654">
                  <c:v>2.7154218619277699E-8</c:v>
                </c:pt>
                <c:pt idx="655">
                  <c:v>1.09562080751078E-8</c:v>
                </c:pt>
                <c:pt idx="656">
                  <c:v>8.9500584808449897E-8</c:v>
                </c:pt>
                <c:pt idx="657">
                  <c:v>1.8257886969312699E-7</c:v>
                </c:pt>
                <c:pt idx="658">
                  <c:v>2.1006114209325801E-6</c:v>
                </c:pt>
                <c:pt idx="659">
                  <c:v>3.2311966629733298E-9</c:v>
                </c:pt>
                <c:pt idx="660">
                  <c:v>2.7791787599046502E-7</c:v>
                </c:pt>
                <c:pt idx="661">
                  <c:v>0.143165888856913</c:v>
                </c:pt>
                <c:pt idx="662">
                  <c:v>6.6551811950967399E-8</c:v>
                </c:pt>
                <c:pt idx="663">
                  <c:v>3.0458014781295499E-8</c:v>
                </c:pt>
                <c:pt idx="664">
                  <c:v>2.16914231502217E-9</c:v>
                </c:pt>
                <c:pt idx="665">
                  <c:v>3.7434061278559099E-8</c:v>
                </c:pt>
                <c:pt idx="666">
                  <c:v>6.3464334947999697E-10</c:v>
                </c:pt>
                <c:pt idx="667">
                  <c:v>5.6025378112450602E-3</c:v>
                </c:pt>
                <c:pt idx="668">
                  <c:v>1.11717875309958E-7</c:v>
                </c:pt>
                <c:pt idx="669">
                  <c:v>8.1015185160537305E-8</c:v>
                </c:pt>
                <c:pt idx="670">
                  <c:v>3.7315714589230803E-2</c:v>
                </c:pt>
                <c:pt idx="671">
                  <c:v>6.6238191250946696E-2</c:v>
                </c:pt>
                <c:pt idx="672">
                  <c:v>1.0440855559694299E-7</c:v>
                </c:pt>
                <c:pt idx="673">
                  <c:v>1.8823839368631199E-8</c:v>
                </c:pt>
                <c:pt idx="674">
                  <c:v>1.7260172649278599E-8</c:v>
                </c:pt>
                <c:pt idx="675">
                  <c:v>3.1688957766816801E-9</c:v>
                </c:pt>
                <c:pt idx="676">
                  <c:v>1.7008001999188699E-9</c:v>
                </c:pt>
                <c:pt idx="677">
                  <c:v>4.3985700672589402E-7</c:v>
                </c:pt>
                <c:pt idx="678">
                  <c:v>7.1261894978585705E-10</c:v>
                </c:pt>
                <c:pt idx="679">
                  <c:v>2.39954900199692E-8</c:v>
                </c:pt>
                <c:pt idx="680">
                  <c:v>8.5908579484225906E-8</c:v>
                </c:pt>
                <c:pt idx="681">
                  <c:v>1.6250056022670501E-8</c:v>
                </c:pt>
                <c:pt idx="682">
                  <c:v>1.6995787260439999E-7</c:v>
                </c:pt>
                <c:pt idx="683">
                  <c:v>4.7761718719292903E-6</c:v>
                </c:pt>
                <c:pt idx="684">
                  <c:v>1.30029170596375E-6</c:v>
                </c:pt>
                <c:pt idx="685">
                  <c:v>1.19557803088698E-7</c:v>
                </c:pt>
                <c:pt idx="686">
                  <c:v>0.121545896940937</c:v>
                </c:pt>
                <c:pt idx="687">
                  <c:v>1.1066737659536401E-8</c:v>
                </c:pt>
                <c:pt idx="688">
                  <c:v>3.8797224683483303E-2</c:v>
                </c:pt>
                <c:pt idx="689">
                  <c:v>0.15440074486269301</c:v>
                </c:pt>
                <c:pt idx="690">
                  <c:v>0.17488737103579499</c:v>
                </c:pt>
                <c:pt idx="691">
                  <c:v>1.4601374439072201E-2</c:v>
                </c:pt>
                <c:pt idx="692">
                  <c:v>8.8263545545368101E-7</c:v>
                </c:pt>
                <c:pt idx="693">
                  <c:v>1.10326981088711E-2</c:v>
                </c:pt>
                <c:pt idx="694">
                  <c:v>2.9709306384775602E-2</c:v>
                </c:pt>
                <c:pt idx="695">
                  <c:v>1.12240093106362E-7</c:v>
                </c:pt>
                <c:pt idx="696">
                  <c:v>3.3973693941362101E-9</c:v>
                </c:pt>
                <c:pt idx="697">
                  <c:v>1.5223638106364699E-2</c:v>
                </c:pt>
                <c:pt idx="698">
                  <c:v>3.2642614446913402E-4</c:v>
                </c:pt>
                <c:pt idx="699">
                  <c:v>1.9972016207881701E-8</c:v>
                </c:pt>
                <c:pt idx="700">
                  <c:v>1.9235028344620599E-3</c:v>
                </c:pt>
                <c:pt idx="701">
                  <c:v>3.5494518101083102E-3</c:v>
                </c:pt>
                <c:pt idx="702">
                  <c:v>2.7055343447227599E-8</c:v>
                </c:pt>
                <c:pt idx="703">
                  <c:v>1.94372371042338E-8</c:v>
                </c:pt>
                <c:pt idx="704">
                  <c:v>4.5201386434815402E-7</c:v>
                </c:pt>
                <c:pt idx="705">
                  <c:v>1.11548193919748E-7</c:v>
                </c:pt>
                <c:pt idx="706">
                  <c:v>5.2973775356359E-3</c:v>
                </c:pt>
                <c:pt idx="707">
                  <c:v>6.9501818647176699E-8</c:v>
                </c:pt>
                <c:pt idx="708">
                  <c:v>5.9435942245916099E-2</c:v>
                </c:pt>
                <c:pt idx="709">
                  <c:v>5.8918088626658599E-8</c:v>
                </c:pt>
                <c:pt idx="710">
                  <c:v>7.3648020715049604E-9</c:v>
                </c:pt>
                <c:pt idx="711">
                  <c:v>1.6511183056098999E-2</c:v>
                </c:pt>
                <c:pt idx="712">
                  <c:v>3.5570966515522599E-7</c:v>
                </c:pt>
                <c:pt idx="713">
                  <c:v>2.3478238098294299E-8</c:v>
                </c:pt>
                <c:pt idx="714">
                  <c:v>3.0556024053527801E-2</c:v>
                </c:pt>
                <c:pt idx="715">
                  <c:v>6.2874266335407797E-2</c:v>
                </c:pt>
                <c:pt idx="716">
                  <c:v>3.28936093310171E-2</c:v>
                </c:pt>
                <c:pt idx="717">
                  <c:v>1.9496473490718501E-2</c:v>
                </c:pt>
                <c:pt idx="718">
                  <c:v>7.5636902240194702E-3</c:v>
                </c:pt>
                <c:pt idx="719">
                  <c:v>1.54900706148376E-6</c:v>
                </c:pt>
                <c:pt idx="720">
                  <c:v>4.19741883088387E-3</c:v>
                </c:pt>
                <c:pt idx="721">
                  <c:v>1.4556011561094801E-7</c:v>
                </c:pt>
                <c:pt idx="722">
                  <c:v>1.09456065068016E-8</c:v>
                </c:pt>
                <c:pt idx="723">
                  <c:v>4.53786112159262E-2</c:v>
                </c:pt>
                <c:pt idx="724">
                  <c:v>1.3825946163371E-5</c:v>
                </c:pt>
                <c:pt idx="725">
                  <c:v>1.84858179195341E-6</c:v>
                </c:pt>
                <c:pt idx="726">
                  <c:v>1.35246713115294E-2</c:v>
                </c:pt>
                <c:pt idx="727">
                  <c:v>1.3773177134653399E-6</c:v>
                </c:pt>
                <c:pt idx="728">
                  <c:v>2.10806152728688E-8</c:v>
                </c:pt>
                <c:pt idx="729">
                  <c:v>8.3770760161677102E-2</c:v>
                </c:pt>
                <c:pt idx="730">
                  <c:v>3.7592091691125101E-8</c:v>
                </c:pt>
                <c:pt idx="731">
                  <c:v>2.2559736024142799E-2</c:v>
                </c:pt>
                <c:pt idx="732">
                  <c:v>3.6606090936040801E-2</c:v>
                </c:pt>
                <c:pt idx="733">
                  <c:v>1.26304717591499E-2</c:v>
                </c:pt>
                <c:pt idx="734">
                  <c:v>1.6588054938822601E-2</c:v>
                </c:pt>
                <c:pt idx="735">
                  <c:v>1.5860858724673702E-2</c:v>
                </c:pt>
                <c:pt idx="736">
                  <c:v>4.7307648530557099E-2</c:v>
                </c:pt>
                <c:pt idx="737">
                  <c:v>1.0388711841002199E-3</c:v>
                </c:pt>
                <c:pt idx="738">
                  <c:v>1.0774750515028701E-5</c:v>
                </c:pt>
                <c:pt idx="739">
                  <c:v>1.6847016646748401E-2</c:v>
                </c:pt>
                <c:pt idx="740">
                  <c:v>1.5680262751441301E-4</c:v>
                </c:pt>
                <c:pt idx="741">
                  <c:v>1.5923290801014399E-5</c:v>
                </c:pt>
                <c:pt idx="742">
                  <c:v>6.5157462247628601E-8</c:v>
                </c:pt>
                <c:pt idx="743">
                  <c:v>9.4260868189598598E-2</c:v>
                </c:pt>
                <c:pt idx="744">
                  <c:v>7.8009466961370497E-2</c:v>
                </c:pt>
                <c:pt idx="745">
                  <c:v>3.3582174026138803E-7</c:v>
                </c:pt>
                <c:pt idx="746">
                  <c:v>7.3862814665050097E-2</c:v>
                </c:pt>
                <c:pt idx="747">
                  <c:v>0.19111712838675299</c:v>
                </c:pt>
                <c:pt idx="748">
                  <c:v>0.12315759846598801</c:v>
                </c:pt>
                <c:pt idx="749">
                  <c:v>5.1120112020869802E-6</c:v>
                </c:pt>
                <c:pt idx="750">
                  <c:v>6.0989329557910199E-2</c:v>
                </c:pt>
                <c:pt idx="751">
                  <c:v>9.1424183408443702E-2</c:v>
                </c:pt>
                <c:pt idx="752">
                  <c:v>3.2676619712320001E-6</c:v>
                </c:pt>
                <c:pt idx="753">
                  <c:v>1.0441557086767799E-5</c:v>
                </c:pt>
                <c:pt idx="754">
                  <c:v>0.13260265308841099</c:v>
                </c:pt>
                <c:pt idx="755">
                  <c:v>6.5039786817433498E-2</c:v>
                </c:pt>
                <c:pt idx="756">
                  <c:v>5.33153103632392E-2</c:v>
                </c:pt>
                <c:pt idx="757">
                  <c:v>6.8294826833607394E-5</c:v>
                </c:pt>
                <c:pt idx="758">
                  <c:v>2.2055827577894999E-2</c:v>
                </c:pt>
                <c:pt idx="759">
                  <c:v>9.0022447719462504E-10</c:v>
                </c:pt>
                <c:pt idx="760">
                  <c:v>4.03723276596058E-4</c:v>
                </c:pt>
                <c:pt idx="761">
                  <c:v>4.7354402995946003E-2</c:v>
                </c:pt>
                <c:pt idx="762">
                  <c:v>2.7909961886318398E-5</c:v>
                </c:pt>
                <c:pt idx="763">
                  <c:v>1.5597586014401401E-6</c:v>
                </c:pt>
                <c:pt idx="764">
                  <c:v>1.6010485493352801E-2</c:v>
                </c:pt>
                <c:pt idx="765">
                  <c:v>4.3181933277911498E-2</c:v>
                </c:pt>
                <c:pt idx="766">
                  <c:v>3.6762484129628202E-2</c:v>
                </c:pt>
                <c:pt idx="767">
                  <c:v>1.52991144276699E-2</c:v>
                </c:pt>
                <c:pt idx="768">
                  <c:v>2.6888451859855899E-5</c:v>
                </c:pt>
                <c:pt idx="769">
                  <c:v>2.6751418375666799E-2</c:v>
                </c:pt>
                <c:pt idx="770">
                  <c:v>4.1891441137935403E-7</c:v>
                </c:pt>
                <c:pt idx="771">
                  <c:v>5.8452992696760797E-9</c:v>
                </c:pt>
                <c:pt idx="772">
                  <c:v>6.41284508382361E-9</c:v>
                </c:pt>
                <c:pt idx="773">
                  <c:v>4.0818160828603303E-2</c:v>
                </c:pt>
                <c:pt idx="774">
                  <c:v>1.47210959518737E-2</c:v>
                </c:pt>
                <c:pt idx="775">
                  <c:v>1.0835929903696501E-2</c:v>
                </c:pt>
                <c:pt idx="776">
                  <c:v>7.12382512209144E-2</c:v>
                </c:pt>
                <c:pt idx="777">
                  <c:v>0.11176627513089001</c:v>
                </c:pt>
                <c:pt idx="778">
                  <c:v>2.0151688178112501E-6</c:v>
                </c:pt>
                <c:pt idx="779">
                  <c:v>6.3032708306794497E-7</c:v>
                </c:pt>
                <c:pt idx="780">
                  <c:v>3.0106324480391501E-3</c:v>
                </c:pt>
                <c:pt idx="781">
                  <c:v>2.3090765845816899E-4</c:v>
                </c:pt>
                <c:pt idx="782">
                  <c:v>1.6286106988040101E-4</c:v>
                </c:pt>
                <c:pt idx="783">
                  <c:v>2.3136290136309301E-2</c:v>
                </c:pt>
                <c:pt idx="784">
                  <c:v>1.5552338492487E-2</c:v>
                </c:pt>
                <c:pt idx="785">
                  <c:v>4.0560481645090299E-7</c:v>
                </c:pt>
                <c:pt idx="786">
                  <c:v>1.2569039013083101E-9</c:v>
                </c:pt>
                <c:pt idx="787">
                  <c:v>1.9023052310298098E-2</c:v>
                </c:pt>
                <c:pt idx="788">
                  <c:v>3.60563966870883E-3</c:v>
                </c:pt>
                <c:pt idx="789">
                  <c:v>2.3664246028812602E-8</c:v>
                </c:pt>
                <c:pt idx="790">
                  <c:v>6.6222789119445305E-2</c:v>
                </c:pt>
                <c:pt idx="791">
                  <c:v>0.118012883057821</c:v>
                </c:pt>
                <c:pt idx="792">
                  <c:v>7.5748674298824301E-2</c:v>
                </c:pt>
                <c:pt idx="793">
                  <c:v>1.1539531346205001E-4</c:v>
                </c:pt>
                <c:pt idx="794">
                  <c:v>1.4181137384167201E-3</c:v>
                </c:pt>
                <c:pt idx="795">
                  <c:v>9.3812392288320901E-7</c:v>
                </c:pt>
                <c:pt idx="796">
                  <c:v>5.0815627668822499E-2</c:v>
                </c:pt>
                <c:pt idx="797">
                  <c:v>9.1629137192471495E-8</c:v>
                </c:pt>
                <c:pt idx="798">
                  <c:v>9.2796950300942899E-2</c:v>
                </c:pt>
                <c:pt idx="799">
                  <c:v>2.1263112597458699E-3</c:v>
                </c:pt>
                <c:pt idx="800">
                  <c:v>4.7934536865281797E-2</c:v>
                </c:pt>
                <c:pt idx="801">
                  <c:v>0.11864725985307201</c:v>
                </c:pt>
                <c:pt idx="802">
                  <c:v>0.101479865678056</c:v>
                </c:pt>
                <c:pt idx="803">
                  <c:v>4.3754697953084001E-6</c:v>
                </c:pt>
                <c:pt idx="804">
                  <c:v>4.4542534789896102E-2</c:v>
                </c:pt>
                <c:pt idx="805">
                  <c:v>2.5513837405440699E-2</c:v>
                </c:pt>
                <c:pt idx="806">
                  <c:v>2.6571297581573498E-2</c:v>
                </c:pt>
                <c:pt idx="807">
                  <c:v>1.4979388056985201E-6</c:v>
                </c:pt>
                <c:pt idx="808">
                  <c:v>5.23770497241983E-2</c:v>
                </c:pt>
                <c:pt idx="809">
                  <c:v>4.7465872547479498E-2</c:v>
                </c:pt>
                <c:pt idx="810">
                  <c:v>0.13402556992644399</c:v>
                </c:pt>
                <c:pt idx="811">
                  <c:v>5.9817844420774202E-2</c:v>
                </c:pt>
                <c:pt idx="812">
                  <c:v>6.4021274627505E-6</c:v>
                </c:pt>
                <c:pt idx="813">
                  <c:v>6.1903058923670596E-6</c:v>
                </c:pt>
                <c:pt idx="814">
                  <c:v>5.4056966128845002E-5</c:v>
                </c:pt>
                <c:pt idx="815">
                  <c:v>9.1402600898893107E-5</c:v>
                </c:pt>
                <c:pt idx="816">
                  <c:v>2.8904761258207502E-6</c:v>
                </c:pt>
                <c:pt idx="817">
                  <c:v>1.0030310457735899E-3</c:v>
                </c:pt>
                <c:pt idx="818">
                  <c:v>3.9038963329730603E-6</c:v>
                </c:pt>
                <c:pt idx="819">
                  <c:v>1.3848023088815499E-2</c:v>
                </c:pt>
                <c:pt idx="820">
                  <c:v>8.7818053685373099E-2</c:v>
                </c:pt>
                <c:pt idx="821">
                  <c:v>4.4240606372170699E-2</c:v>
                </c:pt>
                <c:pt idx="822">
                  <c:v>0.140686716097393</c:v>
                </c:pt>
                <c:pt idx="823">
                  <c:v>5.8996104582817802E-2</c:v>
                </c:pt>
                <c:pt idx="824">
                  <c:v>4.7041961812588097E-8</c:v>
                </c:pt>
                <c:pt idx="825">
                  <c:v>3.2630651786518998E-7</c:v>
                </c:pt>
                <c:pt idx="826">
                  <c:v>3.6658374630555102E-2</c:v>
                </c:pt>
                <c:pt idx="827">
                  <c:v>0.10489976616879799</c:v>
                </c:pt>
                <c:pt idx="828">
                  <c:v>2.18448318887552E-8</c:v>
                </c:pt>
                <c:pt idx="829">
                  <c:v>0.106264178256532</c:v>
                </c:pt>
                <c:pt idx="830">
                  <c:v>3.03052745224613E-2</c:v>
                </c:pt>
                <c:pt idx="831">
                  <c:v>6.1805496686132499E-2</c:v>
                </c:pt>
                <c:pt idx="832">
                  <c:v>8.6773195367039493E-2</c:v>
                </c:pt>
                <c:pt idx="833">
                  <c:v>1.97179583874245E-8</c:v>
                </c:pt>
                <c:pt idx="834">
                  <c:v>1.2358734969242401E-6</c:v>
                </c:pt>
                <c:pt idx="835">
                  <c:v>1.02053256592662E-4</c:v>
                </c:pt>
                <c:pt idx="836">
                  <c:v>0.106777399399909</c:v>
                </c:pt>
                <c:pt idx="837">
                  <c:v>8.3779957149897596E-2</c:v>
                </c:pt>
                <c:pt idx="838">
                  <c:v>3.9789880183184999E-8</c:v>
                </c:pt>
                <c:pt idx="839">
                  <c:v>5.5147701012351502E-2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3B3-4A45-8A80-0EFF5381A8D0}"/>
            </c:ext>
          </c:extLst>
        </c:ser>
        <c:ser>
          <c:idx val="8"/>
          <c:order val="8"/>
          <c:tx>
            <c:strRef>
              <c:f>'Weights for RiskA=2.4'!$J$1</c:f>
              <c:strCache>
                <c:ptCount val="1"/>
                <c:pt idx="0">
                  <c:v>Utils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RiskA=2.4'!$J$2:$J$841</c:f>
              <c:numCache>
                <c:formatCode>0.00</c:formatCode>
                <c:ptCount val="840"/>
                <c:pt idx="0">
                  <c:v>7.2445620998558906E-8</c:v>
                </c:pt>
                <c:pt idx="1">
                  <c:v>1.7560260977833499E-2</c:v>
                </c:pt>
                <c:pt idx="2">
                  <c:v>6.2535652518651896E-2</c:v>
                </c:pt>
                <c:pt idx="3">
                  <c:v>8.2717203994016206E-2</c:v>
                </c:pt>
                <c:pt idx="4">
                  <c:v>6.78811345072729E-2</c:v>
                </c:pt>
                <c:pt idx="5">
                  <c:v>7.0140720530398604E-2</c:v>
                </c:pt>
                <c:pt idx="6">
                  <c:v>6.7014228762266204E-2</c:v>
                </c:pt>
                <c:pt idx="7">
                  <c:v>0.10392967902796001</c:v>
                </c:pt>
                <c:pt idx="8">
                  <c:v>2.7871502347070598E-8</c:v>
                </c:pt>
                <c:pt idx="9">
                  <c:v>2.9956183492869E-2</c:v>
                </c:pt>
                <c:pt idx="10">
                  <c:v>2.0004430009011399E-2</c:v>
                </c:pt>
                <c:pt idx="11">
                  <c:v>4.96435514513568E-2</c:v>
                </c:pt>
                <c:pt idx="12">
                  <c:v>3.66631033420112E-2</c:v>
                </c:pt>
                <c:pt idx="13">
                  <c:v>5.9424622011627098E-2</c:v>
                </c:pt>
                <c:pt idx="14">
                  <c:v>5.0214080318911197E-2</c:v>
                </c:pt>
                <c:pt idx="15">
                  <c:v>3.5002271049990902E-2</c:v>
                </c:pt>
                <c:pt idx="16">
                  <c:v>8.0062124883903201E-4</c:v>
                </c:pt>
                <c:pt idx="17">
                  <c:v>5.3511295254754801E-2</c:v>
                </c:pt>
                <c:pt idx="18">
                  <c:v>4.2783404268193902E-2</c:v>
                </c:pt>
                <c:pt idx="19">
                  <c:v>2.23906593166023E-2</c:v>
                </c:pt>
                <c:pt idx="20">
                  <c:v>3.4822576739478403E-2</c:v>
                </c:pt>
                <c:pt idx="21">
                  <c:v>7.4797818205843802E-2</c:v>
                </c:pt>
                <c:pt idx="22">
                  <c:v>7.05137041497403E-2</c:v>
                </c:pt>
                <c:pt idx="23">
                  <c:v>6.4495383400752199E-2</c:v>
                </c:pt>
                <c:pt idx="24">
                  <c:v>4.0173180916295098E-2</c:v>
                </c:pt>
                <c:pt idx="25">
                  <c:v>3.3093437561153602E-3</c:v>
                </c:pt>
                <c:pt idx="26">
                  <c:v>7.4460190561975504E-8</c:v>
                </c:pt>
                <c:pt idx="27">
                  <c:v>7.4641376483881694E-2</c:v>
                </c:pt>
                <c:pt idx="28">
                  <c:v>1.40321866334561E-2</c:v>
                </c:pt>
                <c:pt idx="29">
                  <c:v>3.1474103417138598E-2</c:v>
                </c:pt>
                <c:pt idx="30">
                  <c:v>1.35005731818791E-2</c:v>
                </c:pt>
                <c:pt idx="31">
                  <c:v>3.0911959843719299E-2</c:v>
                </c:pt>
                <c:pt idx="32">
                  <c:v>6.4254955904693198E-2</c:v>
                </c:pt>
                <c:pt idx="33">
                  <c:v>4.6879007700195402E-2</c:v>
                </c:pt>
                <c:pt idx="34">
                  <c:v>2.80659558534689E-2</c:v>
                </c:pt>
                <c:pt idx="35">
                  <c:v>5.1327586353272399E-2</c:v>
                </c:pt>
                <c:pt idx="36">
                  <c:v>5.1028669936108897E-2</c:v>
                </c:pt>
                <c:pt idx="37">
                  <c:v>7.0344452628636395E-2</c:v>
                </c:pt>
                <c:pt idx="38">
                  <c:v>8.4783051326746101E-2</c:v>
                </c:pt>
                <c:pt idx="39">
                  <c:v>7.8567175515061802E-2</c:v>
                </c:pt>
                <c:pt idx="40">
                  <c:v>7.6997282158750999E-2</c:v>
                </c:pt>
                <c:pt idx="41">
                  <c:v>6.4058474920687905E-2</c:v>
                </c:pt>
                <c:pt idx="42">
                  <c:v>5.3078985130352703E-2</c:v>
                </c:pt>
                <c:pt idx="43">
                  <c:v>3.5272577590921499E-2</c:v>
                </c:pt>
                <c:pt idx="44">
                  <c:v>1.33721665706391E-2</c:v>
                </c:pt>
                <c:pt idx="45">
                  <c:v>4.0046754977716002E-7</c:v>
                </c:pt>
                <c:pt idx="46">
                  <c:v>1.03911026640444E-2</c:v>
                </c:pt>
                <c:pt idx="47">
                  <c:v>6.5835403370990999E-7</c:v>
                </c:pt>
                <c:pt idx="48">
                  <c:v>3.3251548107174303E-2</c:v>
                </c:pt>
                <c:pt idx="49">
                  <c:v>1.6821118450335001E-2</c:v>
                </c:pt>
                <c:pt idx="50">
                  <c:v>6.8891920583508695E-2</c:v>
                </c:pt>
                <c:pt idx="51">
                  <c:v>8.2546044078721195E-2</c:v>
                </c:pt>
                <c:pt idx="52">
                  <c:v>0.111915914490208</c:v>
                </c:pt>
                <c:pt idx="53">
                  <c:v>7.8846253844446698E-2</c:v>
                </c:pt>
                <c:pt idx="54">
                  <c:v>8.29697663290105E-2</c:v>
                </c:pt>
                <c:pt idx="55">
                  <c:v>9.0823361920697093E-2</c:v>
                </c:pt>
                <c:pt idx="56">
                  <c:v>3.8501481147427498E-2</c:v>
                </c:pt>
                <c:pt idx="57">
                  <c:v>4.2941308685382498E-2</c:v>
                </c:pt>
                <c:pt idx="58">
                  <c:v>4.4076794003179903E-2</c:v>
                </c:pt>
                <c:pt idx="59">
                  <c:v>6.1374516646410901E-2</c:v>
                </c:pt>
                <c:pt idx="60">
                  <c:v>3.6896866507830098E-2</c:v>
                </c:pt>
                <c:pt idx="61">
                  <c:v>3.4227887378632603E-2</c:v>
                </c:pt>
                <c:pt idx="62">
                  <c:v>9.6397567293875497E-2</c:v>
                </c:pt>
                <c:pt idx="63">
                  <c:v>7.4094786222740003E-2</c:v>
                </c:pt>
                <c:pt idx="64">
                  <c:v>3.5781956308627301E-2</c:v>
                </c:pt>
                <c:pt idx="65">
                  <c:v>2.5815979694116E-2</c:v>
                </c:pt>
                <c:pt idx="66">
                  <c:v>9.4987804349057695E-2</c:v>
                </c:pt>
                <c:pt idx="67">
                  <c:v>6.2914719525576104E-2</c:v>
                </c:pt>
                <c:pt idx="68">
                  <c:v>1.3925619828312599E-2</c:v>
                </c:pt>
                <c:pt idx="69">
                  <c:v>4.4225357632435899E-3</c:v>
                </c:pt>
                <c:pt idx="70">
                  <c:v>4.1376178214067402E-2</c:v>
                </c:pt>
                <c:pt idx="71">
                  <c:v>9.6957467785609098E-4</c:v>
                </c:pt>
                <c:pt idx="72">
                  <c:v>3.9835917977971702E-2</c:v>
                </c:pt>
                <c:pt idx="73">
                  <c:v>3.8426979937030301E-2</c:v>
                </c:pt>
                <c:pt idx="74">
                  <c:v>6.8192413383893105E-2</c:v>
                </c:pt>
                <c:pt idx="75">
                  <c:v>2.77718565947889E-2</c:v>
                </c:pt>
                <c:pt idx="76">
                  <c:v>6.4851235196389703E-2</c:v>
                </c:pt>
                <c:pt idx="77">
                  <c:v>4.3120492085331801E-2</c:v>
                </c:pt>
                <c:pt idx="78">
                  <c:v>4.0276482556852601E-2</c:v>
                </c:pt>
                <c:pt idx="79">
                  <c:v>2.84443069938035E-2</c:v>
                </c:pt>
                <c:pt idx="80">
                  <c:v>3.6404199896215898E-2</c:v>
                </c:pt>
                <c:pt idx="81">
                  <c:v>2.6335471966736902E-2</c:v>
                </c:pt>
                <c:pt idx="82">
                  <c:v>1.9829770553889799E-2</c:v>
                </c:pt>
                <c:pt idx="83">
                  <c:v>2.6152534417215E-2</c:v>
                </c:pt>
                <c:pt idx="84">
                  <c:v>3.7646233562499798E-2</c:v>
                </c:pt>
                <c:pt idx="85">
                  <c:v>3.2785451397453799E-2</c:v>
                </c:pt>
                <c:pt idx="86">
                  <c:v>3.4447644761401199E-2</c:v>
                </c:pt>
                <c:pt idx="87">
                  <c:v>5.2042850941246298E-2</c:v>
                </c:pt>
                <c:pt idx="88">
                  <c:v>5.5332798265327297E-2</c:v>
                </c:pt>
                <c:pt idx="89">
                  <c:v>3.0881898734593499E-2</c:v>
                </c:pt>
                <c:pt idx="90">
                  <c:v>4.0406616222891302E-2</c:v>
                </c:pt>
                <c:pt idx="91">
                  <c:v>5.2424458998421998E-2</c:v>
                </c:pt>
                <c:pt idx="92">
                  <c:v>4.1353956847242403E-8</c:v>
                </c:pt>
                <c:pt idx="93">
                  <c:v>1.7723283733758401E-2</c:v>
                </c:pt>
                <c:pt idx="94">
                  <c:v>3.1016147297179299E-2</c:v>
                </c:pt>
                <c:pt idx="95">
                  <c:v>3.79546864043726E-10</c:v>
                </c:pt>
                <c:pt idx="96">
                  <c:v>4.9266264069290099E-2</c:v>
                </c:pt>
                <c:pt idx="97">
                  <c:v>3.9133669125359402E-8</c:v>
                </c:pt>
                <c:pt idx="98">
                  <c:v>2.2141962396211301E-2</c:v>
                </c:pt>
                <c:pt idx="99">
                  <c:v>6.9808886196192702E-3</c:v>
                </c:pt>
                <c:pt idx="100">
                  <c:v>6.4702527866093099E-3</c:v>
                </c:pt>
                <c:pt idx="101">
                  <c:v>1.3993743824386401E-2</c:v>
                </c:pt>
                <c:pt idx="102">
                  <c:v>3.3554781984751501E-2</c:v>
                </c:pt>
                <c:pt idx="103">
                  <c:v>4.7123500758766299E-2</c:v>
                </c:pt>
                <c:pt idx="104">
                  <c:v>4.7837755094316901E-3</c:v>
                </c:pt>
                <c:pt idx="105">
                  <c:v>8.2005659454156402E-2</c:v>
                </c:pt>
                <c:pt idx="106">
                  <c:v>1.5881721290951299E-5</c:v>
                </c:pt>
                <c:pt idx="107">
                  <c:v>0.124977003305613</c:v>
                </c:pt>
                <c:pt idx="108">
                  <c:v>5.5125177024280402E-2</c:v>
                </c:pt>
                <c:pt idx="109">
                  <c:v>4.6128322564439203E-2</c:v>
                </c:pt>
                <c:pt idx="110">
                  <c:v>4.9369567589740503E-2</c:v>
                </c:pt>
                <c:pt idx="111">
                  <c:v>3.7984835875765302E-2</c:v>
                </c:pt>
                <c:pt idx="112">
                  <c:v>6.1546968627473601E-2</c:v>
                </c:pt>
                <c:pt idx="113">
                  <c:v>8.4817346063205998E-2</c:v>
                </c:pt>
                <c:pt idx="114">
                  <c:v>7.1378440960522704E-2</c:v>
                </c:pt>
                <c:pt idx="115">
                  <c:v>7.2447961243752398E-2</c:v>
                </c:pt>
                <c:pt idx="116">
                  <c:v>6.8917162303808704E-2</c:v>
                </c:pt>
                <c:pt idx="117">
                  <c:v>2.2132233108738499E-2</c:v>
                </c:pt>
                <c:pt idx="118">
                  <c:v>6.4142078079624298E-2</c:v>
                </c:pt>
                <c:pt idx="119">
                  <c:v>6.5953606461823397E-2</c:v>
                </c:pt>
                <c:pt idx="120">
                  <c:v>2.4370321992249401E-2</c:v>
                </c:pt>
                <c:pt idx="121">
                  <c:v>3.36790656239759E-2</c:v>
                </c:pt>
                <c:pt idx="122">
                  <c:v>3.0196464886370799E-2</c:v>
                </c:pt>
                <c:pt idx="123">
                  <c:v>0.101027759460627</c:v>
                </c:pt>
                <c:pt idx="124">
                  <c:v>6.2995834556455105E-2</c:v>
                </c:pt>
                <c:pt idx="125">
                  <c:v>0.110117400320126</c:v>
                </c:pt>
                <c:pt idx="126">
                  <c:v>5.6782124502415397E-2</c:v>
                </c:pt>
                <c:pt idx="127">
                  <c:v>0.112048806093415</c:v>
                </c:pt>
                <c:pt idx="128">
                  <c:v>6.4299091178355194E-2</c:v>
                </c:pt>
                <c:pt idx="129">
                  <c:v>6.7655185119038701E-7</c:v>
                </c:pt>
                <c:pt idx="130">
                  <c:v>7.1120357540515002E-6</c:v>
                </c:pt>
                <c:pt idx="131">
                  <c:v>1.0403282607165101E-3</c:v>
                </c:pt>
                <c:pt idx="132">
                  <c:v>0.107692238548234</c:v>
                </c:pt>
                <c:pt idx="133">
                  <c:v>5.6696542392089599E-2</c:v>
                </c:pt>
                <c:pt idx="134">
                  <c:v>5.5150898370953598E-2</c:v>
                </c:pt>
                <c:pt idx="135">
                  <c:v>4.7019814970083798E-2</c:v>
                </c:pt>
                <c:pt idx="136">
                  <c:v>7.5202263021102597E-2</c:v>
                </c:pt>
                <c:pt idx="137">
                  <c:v>4.6135870212828303E-3</c:v>
                </c:pt>
                <c:pt idx="138">
                  <c:v>0.140093536863133</c:v>
                </c:pt>
                <c:pt idx="139">
                  <c:v>5.5932722545046998E-2</c:v>
                </c:pt>
                <c:pt idx="140">
                  <c:v>9.7244308664083106E-3</c:v>
                </c:pt>
                <c:pt idx="141">
                  <c:v>1.76792818110924E-2</c:v>
                </c:pt>
                <c:pt idx="142">
                  <c:v>1.96490345989337E-2</c:v>
                </c:pt>
                <c:pt idx="143">
                  <c:v>1.20796111728851E-5</c:v>
                </c:pt>
                <c:pt idx="144">
                  <c:v>2.0335319526845998E-2</c:v>
                </c:pt>
                <c:pt idx="145">
                  <c:v>1.2392522501333E-5</c:v>
                </c:pt>
                <c:pt idx="146">
                  <c:v>6.6049191641864696E-8</c:v>
                </c:pt>
                <c:pt idx="147">
                  <c:v>1.43428259062225E-2</c:v>
                </c:pt>
                <c:pt idx="148">
                  <c:v>4.2575569957997203E-2</c:v>
                </c:pt>
                <c:pt idx="149">
                  <c:v>4.0349930475561098E-7</c:v>
                </c:pt>
                <c:pt idx="150">
                  <c:v>7.5637692204015797E-2</c:v>
                </c:pt>
                <c:pt idx="151">
                  <c:v>6.2803890621372801E-4</c:v>
                </c:pt>
                <c:pt idx="152">
                  <c:v>5.5633872676406501E-2</c:v>
                </c:pt>
                <c:pt idx="153">
                  <c:v>4.56716211492788E-2</c:v>
                </c:pt>
                <c:pt idx="154">
                  <c:v>1.87858549601491E-2</c:v>
                </c:pt>
                <c:pt idx="155">
                  <c:v>8.8986444745687093E-2</c:v>
                </c:pt>
                <c:pt idx="156">
                  <c:v>9.3737117047306903E-2</c:v>
                </c:pt>
                <c:pt idx="157">
                  <c:v>8.7632187849026003E-2</c:v>
                </c:pt>
                <c:pt idx="158">
                  <c:v>0.11027836392908399</c:v>
                </c:pt>
                <c:pt idx="159">
                  <c:v>6.9647337307816901E-2</c:v>
                </c:pt>
                <c:pt idx="160">
                  <c:v>7.0167810365606501E-2</c:v>
                </c:pt>
                <c:pt idx="161">
                  <c:v>7.2922234298198704E-2</c:v>
                </c:pt>
                <c:pt idx="162">
                  <c:v>5.39951684634285E-2</c:v>
                </c:pt>
                <c:pt idx="163">
                  <c:v>7.78657614492448E-2</c:v>
                </c:pt>
                <c:pt idx="164">
                  <c:v>3.6377089205274903E-2</c:v>
                </c:pt>
                <c:pt idx="165">
                  <c:v>9.1067412357839897E-2</c:v>
                </c:pt>
                <c:pt idx="166">
                  <c:v>6.4305087923704193E-2</c:v>
                </c:pt>
                <c:pt idx="167">
                  <c:v>8.5362347801321806E-2</c:v>
                </c:pt>
                <c:pt idx="168">
                  <c:v>0.104097356261976</c:v>
                </c:pt>
                <c:pt idx="169">
                  <c:v>9.5687707695383303E-2</c:v>
                </c:pt>
                <c:pt idx="170">
                  <c:v>3.4479439554618997E-2</c:v>
                </c:pt>
                <c:pt idx="171">
                  <c:v>0.10404483429519799</c:v>
                </c:pt>
                <c:pt idx="172">
                  <c:v>0.122082030620574</c:v>
                </c:pt>
                <c:pt idx="173">
                  <c:v>0.140840344588575</c:v>
                </c:pt>
                <c:pt idx="174">
                  <c:v>0.11994172580246</c:v>
                </c:pt>
                <c:pt idx="175">
                  <c:v>0.101449207803122</c:v>
                </c:pt>
                <c:pt idx="176">
                  <c:v>0.116656476203329</c:v>
                </c:pt>
                <c:pt idx="177">
                  <c:v>0.117623222994924</c:v>
                </c:pt>
                <c:pt idx="178">
                  <c:v>0.13722773467251001</c:v>
                </c:pt>
                <c:pt idx="179">
                  <c:v>7.8696351426280703E-2</c:v>
                </c:pt>
                <c:pt idx="180">
                  <c:v>0.14411685618466399</c:v>
                </c:pt>
                <c:pt idx="181">
                  <c:v>0.14317559547435199</c:v>
                </c:pt>
                <c:pt idx="182">
                  <c:v>0.14055660044725601</c:v>
                </c:pt>
                <c:pt idx="183">
                  <c:v>0.12912432437528901</c:v>
                </c:pt>
                <c:pt idx="184">
                  <c:v>0.10718552600731</c:v>
                </c:pt>
                <c:pt idx="185">
                  <c:v>9.82194931626032E-2</c:v>
                </c:pt>
                <c:pt idx="186">
                  <c:v>9.1623411715862496E-2</c:v>
                </c:pt>
                <c:pt idx="187">
                  <c:v>3.9277670994614697E-2</c:v>
                </c:pt>
                <c:pt idx="188">
                  <c:v>0.101283750175621</c:v>
                </c:pt>
                <c:pt idx="189">
                  <c:v>0.16914962447808199</c:v>
                </c:pt>
                <c:pt idx="190">
                  <c:v>0.17517155306037999</c:v>
                </c:pt>
                <c:pt idx="191">
                  <c:v>0.20880491602390799</c:v>
                </c:pt>
                <c:pt idx="192">
                  <c:v>0.23103920570699699</c:v>
                </c:pt>
                <c:pt idx="193">
                  <c:v>0.25091296007615799</c:v>
                </c:pt>
                <c:pt idx="194">
                  <c:v>0.19350815110139699</c:v>
                </c:pt>
                <c:pt idx="195">
                  <c:v>0.184894477619863</c:v>
                </c:pt>
                <c:pt idx="196">
                  <c:v>5.0974462585594599E-2</c:v>
                </c:pt>
                <c:pt idx="197">
                  <c:v>0.24094966967158199</c:v>
                </c:pt>
                <c:pt idx="198">
                  <c:v>0.23344494488405701</c:v>
                </c:pt>
                <c:pt idx="199">
                  <c:v>6.6880585274860696E-2</c:v>
                </c:pt>
                <c:pt idx="200">
                  <c:v>7.9685540574023897E-2</c:v>
                </c:pt>
                <c:pt idx="201">
                  <c:v>0.101206991842894</c:v>
                </c:pt>
                <c:pt idx="202">
                  <c:v>2.6483319638865601E-5</c:v>
                </c:pt>
                <c:pt idx="203">
                  <c:v>1.5205444962931801E-6</c:v>
                </c:pt>
                <c:pt idx="204">
                  <c:v>5.3814743394062595E-7</c:v>
                </c:pt>
                <c:pt idx="205">
                  <c:v>0.14970528567977101</c:v>
                </c:pt>
                <c:pt idx="206">
                  <c:v>2.29325263411965E-8</c:v>
                </c:pt>
                <c:pt idx="207">
                  <c:v>3.00940717891436E-7</c:v>
                </c:pt>
                <c:pt idx="208">
                  <c:v>0.16566512895808</c:v>
                </c:pt>
                <c:pt idx="209">
                  <c:v>2.97691430599452E-6</c:v>
                </c:pt>
                <c:pt idx="210">
                  <c:v>0.27731085416262902</c:v>
                </c:pt>
                <c:pt idx="211">
                  <c:v>8.7092069617954907E-6</c:v>
                </c:pt>
                <c:pt idx="212">
                  <c:v>6.6950093592039205E-8</c:v>
                </c:pt>
                <c:pt idx="213">
                  <c:v>6.6703938773600993E-2</c:v>
                </c:pt>
                <c:pt idx="214">
                  <c:v>8.2927819687330401E-2</c:v>
                </c:pt>
                <c:pt idx="215">
                  <c:v>9.8872836331356503E-2</c:v>
                </c:pt>
                <c:pt idx="216">
                  <c:v>0.180037986714395</c:v>
                </c:pt>
                <c:pt idx="217">
                  <c:v>0.18560038146279501</c:v>
                </c:pt>
                <c:pt idx="218">
                  <c:v>6.0822047452957601E-7</c:v>
                </c:pt>
                <c:pt idx="219">
                  <c:v>0.12742826031135199</c:v>
                </c:pt>
                <c:pt idx="220">
                  <c:v>0.150269149664538</c:v>
                </c:pt>
                <c:pt idx="221">
                  <c:v>0.15634716493172901</c:v>
                </c:pt>
                <c:pt idx="222">
                  <c:v>1.6337175307998102E-2</c:v>
                </c:pt>
                <c:pt idx="223">
                  <c:v>5.31991669717546E-2</c:v>
                </c:pt>
                <c:pt idx="224">
                  <c:v>0.13081663699871199</c:v>
                </c:pt>
                <c:pt idx="225">
                  <c:v>0.10165917850140301</c:v>
                </c:pt>
                <c:pt idx="226">
                  <c:v>4.7239659507324699E-2</c:v>
                </c:pt>
                <c:pt idx="227">
                  <c:v>0.34879064465730902</c:v>
                </c:pt>
                <c:pt idx="228">
                  <c:v>0.26370312885547598</c:v>
                </c:pt>
                <c:pt idx="229">
                  <c:v>9.0795467306424694E-6</c:v>
                </c:pt>
                <c:pt idx="230">
                  <c:v>4.6815280362683701E-8</c:v>
                </c:pt>
                <c:pt idx="231">
                  <c:v>3.3950768736158902E-5</c:v>
                </c:pt>
                <c:pt idx="232">
                  <c:v>2.0940218941215899E-7</c:v>
                </c:pt>
                <c:pt idx="233">
                  <c:v>6.7077316816573605E-7</c:v>
                </c:pt>
                <c:pt idx="234">
                  <c:v>3.9689254459191302E-9</c:v>
                </c:pt>
                <c:pt idx="235">
                  <c:v>1.38691358739981E-6</c:v>
                </c:pt>
                <c:pt idx="236">
                  <c:v>6.5005156824323003E-8</c:v>
                </c:pt>
                <c:pt idx="237">
                  <c:v>7.6975860169018101E-8</c:v>
                </c:pt>
                <c:pt idx="238">
                  <c:v>0.244155010304415</c:v>
                </c:pt>
                <c:pt idx="239">
                  <c:v>2.4485565686454102E-9</c:v>
                </c:pt>
                <c:pt idx="240">
                  <c:v>3.6792758722967601E-8</c:v>
                </c:pt>
                <c:pt idx="241">
                  <c:v>0.23050087880072501</c:v>
                </c:pt>
                <c:pt idx="242">
                  <c:v>0.52755344592189302</c:v>
                </c:pt>
                <c:pt idx="243">
                  <c:v>0.19670559697156201</c:v>
                </c:pt>
                <c:pt idx="244">
                  <c:v>0.14010880763556699</c:v>
                </c:pt>
                <c:pt idx="245">
                  <c:v>0.14321842107528401</c:v>
                </c:pt>
                <c:pt idx="246">
                  <c:v>1.7209415014589599E-8</c:v>
                </c:pt>
                <c:pt idx="247">
                  <c:v>1.34221013718883E-8</c:v>
                </c:pt>
                <c:pt idx="248">
                  <c:v>2.872361825612E-8</c:v>
                </c:pt>
                <c:pt idx="249">
                  <c:v>1.7892597972393E-7</c:v>
                </c:pt>
                <c:pt idx="250">
                  <c:v>0.126863971658392</c:v>
                </c:pt>
                <c:pt idx="251">
                  <c:v>3.1138186999008201E-9</c:v>
                </c:pt>
                <c:pt idx="252">
                  <c:v>3.0621661341187899E-6</c:v>
                </c:pt>
                <c:pt idx="253">
                  <c:v>9.3407753277395898E-9</c:v>
                </c:pt>
                <c:pt idx="254">
                  <c:v>5.98251272518356E-9</c:v>
                </c:pt>
                <c:pt idx="255">
                  <c:v>2.35714009401052E-9</c:v>
                </c:pt>
                <c:pt idx="256">
                  <c:v>2.2537217855133199E-2</c:v>
                </c:pt>
                <c:pt idx="257">
                  <c:v>4.35553437720152E-9</c:v>
                </c:pt>
                <c:pt idx="258">
                  <c:v>0.34935005263982799</c:v>
                </c:pt>
                <c:pt idx="259">
                  <c:v>2.9130083849124501E-7</c:v>
                </c:pt>
                <c:pt idx="260">
                  <c:v>0.124662767884387</c:v>
                </c:pt>
                <c:pt idx="261">
                  <c:v>1.2963644131295001E-8</c:v>
                </c:pt>
                <c:pt idx="262">
                  <c:v>4.97640715400137E-8</c:v>
                </c:pt>
                <c:pt idx="263">
                  <c:v>2.5432152161118301E-9</c:v>
                </c:pt>
                <c:pt idx="264">
                  <c:v>1.7388028115900699E-7</c:v>
                </c:pt>
                <c:pt idx="265">
                  <c:v>1.0430485690921401E-8</c:v>
                </c:pt>
                <c:pt idx="266">
                  <c:v>5.5629171363150995E-10</c:v>
                </c:pt>
                <c:pt idx="267">
                  <c:v>2.71202000513915E-7</c:v>
                </c:pt>
                <c:pt idx="268">
                  <c:v>8.6652706772763901E-8</c:v>
                </c:pt>
                <c:pt idx="269">
                  <c:v>2.9953628738760902E-7</c:v>
                </c:pt>
                <c:pt idx="270">
                  <c:v>1.56863383946399E-8</c:v>
                </c:pt>
                <c:pt idx="271">
                  <c:v>1.9373426859768499E-2</c:v>
                </c:pt>
                <c:pt idx="272">
                  <c:v>1.7955214952017599E-8</c:v>
                </c:pt>
                <c:pt idx="273">
                  <c:v>2.9146300347432501E-6</c:v>
                </c:pt>
                <c:pt idx="274">
                  <c:v>3.35106918046017E-2</c:v>
                </c:pt>
                <c:pt idx="275">
                  <c:v>0.23550362410758599</c:v>
                </c:pt>
                <c:pt idx="276">
                  <c:v>0.14858041533786701</c:v>
                </c:pt>
                <c:pt idx="277">
                  <c:v>8.6243155326010706E-2</c:v>
                </c:pt>
                <c:pt idx="278">
                  <c:v>3.8544157721919698E-7</c:v>
                </c:pt>
                <c:pt idx="279">
                  <c:v>5.2760629630903902E-9</c:v>
                </c:pt>
                <c:pt idx="280">
                  <c:v>3.88765060676835E-7</c:v>
                </c:pt>
                <c:pt idx="281">
                  <c:v>0.19607397980812299</c:v>
                </c:pt>
                <c:pt idx="282">
                  <c:v>4.0163795173244601E-8</c:v>
                </c:pt>
                <c:pt idx="283">
                  <c:v>0.18460334412791701</c:v>
                </c:pt>
                <c:pt idx="284">
                  <c:v>8.0807017367321599E-2</c:v>
                </c:pt>
                <c:pt idx="285">
                  <c:v>0.32335794271225599</c:v>
                </c:pt>
                <c:pt idx="286">
                  <c:v>0.20409944920318299</c:v>
                </c:pt>
                <c:pt idx="287">
                  <c:v>0.360593557508465</c:v>
                </c:pt>
                <c:pt idx="288">
                  <c:v>0.28126466019267099</c:v>
                </c:pt>
                <c:pt idx="289">
                  <c:v>4.1708036362367599E-7</c:v>
                </c:pt>
                <c:pt idx="290">
                  <c:v>3.5222953409411799E-7</c:v>
                </c:pt>
                <c:pt idx="291">
                  <c:v>7.0049918935364202E-9</c:v>
                </c:pt>
                <c:pt idx="292">
                  <c:v>6.6603743843462205E-7</c:v>
                </c:pt>
                <c:pt idx="293">
                  <c:v>1.21093625932943E-9</c:v>
                </c:pt>
                <c:pt idx="294">
                  <c:v>6.0594979745936905E-7</c:v>
                </c:pt>
                <c:pt idx="295">
                  <c:v>4.8112778845140599E-5</c:v>
                </c:pt>
                <c:pt idx="296">
                  <c:v>8.9264825627483595E-8</c:v>
                </c:pt>
                <c:pt idx="297">
                  <c:v>3.6792030016914799E-10</c:v>
                </c:pt>
                <c:pt idx="298">
                  <c:v>7.7647571758216008E-9</c:v>
                </c:pt>
                <c:pt idx="299">
                  <c:v>3.6059875670419003E-7</c:v>
                </c:pt>
                <c:pt idx="300">
                  <c:v>1.2970036024592299E-2</c:v>
                </c:pt>
                <c:pt idx="301">
                  <c:v>7.4293090235455897E-2</c:v>
                </c:pt>
                <c:pt idx="302">
                  <c:v>6.1617598114973998E-2</c:v>
                </c:pt>
                <c:pt idx="303">
                  <c:v>0.442767180188889</c:v>
                </c:pt>
                <c:pt idx="304">
                  <c:v>1.4199186381630601E-9</c:v>
                </c:pt>
                <c:pt idx="305">
                  <c:v>3.7303840775015602E-9</c:v>
                </c:pt>
                <c:pt idx="306">
                  <c:v>3.6513967190724997E-8</c:v>
                </c:pt>
                <c:pt idx="307">
                  <c:v>4.4297025222867298E-9</c:v>
                </c:pt>
                <c:pt idx="308">
                  <c:v>1.4866500226338201E-7</c:v>
                </c:pt>
                <c:pt idx="309">
                  <c:v>3.2629906712730602E-5</c:v>
                </c:pt>
                <c:pt idx="310">
                  <c:v>0.15310254228485201</c:v>
                </c:pt>
                <c:pt idx="311">
                  <c:v>3.5188616062613698E-2</c:v>
                </c:pt>
                <c:pt idx="312">
                  <c:v>0.41224847689259297</c:v>
                </c:pt>
                <c:pt idx="313">
                  <c:v>9.1326763508584194E-2</c:v>
                </c:pt>
                <c:pt idx="314">
                  <c:v>0.32773079551496598</c:v>
                </c:pt>
                <c:pt idx="315">
                  <c:v>8.41506087698967E-7</c:v>
                </c:pt>
                <c:pt idx="316">
                  <c:v>6.29132350079618E-9</c:v>
                </c:pt>
                <c:pt idx="317">
                  <c:v>9.6244362626379793E-8</c:v>
                </c:pt>
                <c:pt idx="318">
                  <c:v>0.21693436840369201</c:v>
                </c:pt>
                <c:pt idx="319">
                  <c:v>0.497152930473166</c:v>
                </c:pt>
                <c:pt idx="320">
                  <c:v>0.48381147284811199</c:v>
                </c:pt>
                <c:pt idx="321">
                  <c:v>0.408391124311971</c:v>
                </c:pt>
                <c:pt idx="322">
                  <c:v>0.51845043097954902</c:v>
                </c:pt>
                <c:pt idx="323">
                  <c:v>0.37450441648608102</c:v>
                </c:pt>
                <c:pt idx="324">
                  <c:v>1.3963891784973799E-7</c:v>
                </c:pt>
                <c:pt idx="325">
                  <c:v>0.57234355543620097</c:v>
                </c:pt>
                <c:pt idx="326">
                  <c:v>7.8325764664425104E-3</c:v>
                </c:pt>
                <c:pt idx="327">
                  <c:v>0.43275031978166401</c:v>
                </c:pt>
                <c:pt idx="328">
                  <c:v>0.51768615490561598</c:v>
                </c:pt>
                <c:pt idx="329">
                  <c:v>0.17863845453411101</c:v>
                </c:pt>
                <c:pt idx="330">
                  <c:v>0.10721938549531899</c:v>
                </c:pt>
                <c:pt idx="331">
                  <c:v>0.46959518499765601</c:v>
                </c:pt>
                <c:pt idx="332">
                  <c:v>0.404631054562263</c:v>
                </c:pt>
                <c:pt idx="333">
                  <c:v>0.188931726214568</c:v>
                </c:pt>
                <c:pt idx="334">
                  <c:v>1.39069271642955E-9</c:v>
                </c:pt>
                <c:pt idx="335">
                  <c:v>0.36809987362996399</c:v>
                </c:pt>
                <c:pt idx="336">
                  <c:v>0.43857818885465999</c:v>
                </c:pt>
                <c:pt idx="337">
                  <c:v>0.237522608486613</c:v>
                </c:pt>
                <c:pt idx="338">
                  <c:v>0.50760481960694803</c:v>
                </c:pt>
                <c:pt idx="339">
                  <c:v>1.82268371589592E-7</c:v>
                </c:pt>
                <c:pt idx="340">
                  <c:v>2.8875311489175302E-2</c:v>
                </c:pt>
                <c:pt idx="341">
                  <c:v>7.7754345880679005E-8</c:v>
                </c:pt>
                <c:pt idx="342">
                  <c:v>1.70766232554522E-9</c:v>
                </c:pt>
                <c:pt idx="343">
                  <c:v>3.7601448591206499E-9</c:v>
                </c:pt>
                <c:pt idx="344">
                  <c:v>2.0673454848888201E-7</c:v>
                </c:pt>
                <c:pt idx="345">
                  <c:v>2.12057916271139E-7</c:v>
                </c:pt>
                <c:pt idx="346">
                  <c:v>1.19713762330174E-8</c:v>
                </c:pt>
                <c:pt idx="347">
                  <c:v>8.7036359759362896E-5</c:v>
                </c:pt>
                <c:pt idx="348">
                  <c:v>0.463998725208008</c:v>
                </c:pt>
                <c:pt idx="349">
                  <c:v>0.41722589186756198</c:v>
                </c:pt>
                <c:pt idx="350">
                  <c:v>0.36752482624430299</c:v>
                </c:pt>
                <c:pt idx="351">
                  <c:v>0.52668760347427801</c:v>
                </c:pt>
                <c:pt idx="352">
                  <c:v>0.43331949098094202</c:v>
                </c:pt>
                <c:pt idx="353">
                  <c:v>2.15571666435516E-10</c:v>
                </c:pt>
                <c:pt idx="354">
                  <c:v>1.7361785983129E-7</c:v>
                </c:pt>
                <c:pt idx="355">
                  <c:v>1.45239011674446E-8</c:v>
                </c:pt>
                <c:pt idx="356">
                  <c:v>8.3736881762135001E-10</c:v>
                </c:pt>
                <c:pt idx="357">
                  <c:v>0.12745010691716699</c:v>
                </c:pt>
                <c:pt idx="358">
                  <c:v>2.19056590272306E-7</c:v>
                </c:pt>
                <c:pt idx="359">
                  <c:v>7.2853032374590497E-9</c:v>
                </c:pt>
                <c:pt idx="360">
                  <c:v>0.373203844704798</c:v>
                </c:pt>
                <c:pt idx="361">
                  <c:v>0.276766251949569</c:v>
                </c:pt>
                <c:pt idx="362">
                  <c:v>0.23579351593685699</c:v>
                </c:pt>
                <c:pt idx="363">
                  <c:v>0.247141747907698</c:v>
                </c:pt>
                <c:pt idx="364">
                  <c:v>8.4466642257600596E-8</c:v>
                </c:pt>
                <c:pt idx="365">
                  <c:v>3.2811566815454401E-9</c:v>
                </c:pt>
                <c:pt idx="366">
                  <c:v>5.2782932387045404E-3</c:v>
                </c:pt>
                <c:pt idx="367">
                  <c:v>5.85551153988108E-6</c:v>
                </c:pt>
                <c:pt idx="368">
                  <c:v>7.2455628912418205E-2</c:v>
                </c:pt>
                <c:pt idx="369">
                  <c:v>0.195986830703717</c:v>
                </c:pt>
                <c:pt idx="370">
                  <c:v>0.14680783112090801</c:v>
                </c:pt>
                <c:pt idx="371">
                  <c:v>0.188074446130508</c:v>
                </c:pt>
                <c:pt idx="372">
                  <c:v>0.22908139320974</c:v>
                </c:pt>
                <c:pt idx="373">
                  <c:v>0.14065167699810199</c:v>
                </c:pt>
                <c:pt idx="374">
                  <c:v>4.45294352887988E-3</c:v>
                </c:pt>
                <c:pt idx="375">
                  <c:v>2.2148624199311E-8</c:v>
                </c:pt>
                <c:pt idx="376">
                  <c:v>1.02499097601667E-9</c:v>
                </c:pt>
                <c:pt idx="377">
                  <c:v>0.148642417687365</c:v>
                </c:pt>
                <c:pt idx="378">
                  <c:v>0.18709868581125499</c:v>
                </c:pt>
                <c:pt idx="379">
                  <c:v>1.02778956888619E-8</c:v>
                </c:pt>
                <c:pt idx="380">
                  <c:v>6.6602403572394297E-7</c:v>
                </c:pt>
                <c:pt idx="381">
                  <c:v>2.5488246980913301E-2</c:v>
                </c:pt>
                <c:pt idx="382">
                  <c:v>3.5322998529640001E-4</c:v>
                </c:pt>
                <c:pt idx="383">
                  <c:v>5.5968069738033201E-8</c:v>
                </c:pt>
                <c:pt idx="384">
                  <c:v>1.7242181913890001E-6</c:v>
                </c:pt>
                <c:pt idx="385">
                  <c:v>1.20881071464704E-5</c:v>
                </c:pt>
                <c:pt idx="386">
                  <c:v>0.143461300388982</c:v>
                </c:pt>
                <c:pt idx="387">
                  <c:v>1.98679068771183E-8</c:v>
                </c:pt>
                <c:pt idx="388">
                  <c:v>2.3490033157381499E-8</c:v>
                </c:pt>
                <c:pt idx="389">
                  <c:v>3.5525907618753201E-5</c:v>
                </c:pt>
                <c:pt idx="390">
                  <c:v>2.8132650308338501E-7</c:v>
                </c:pt>
                <c:pt idx="391">
                  <c:v>1.54138962208517E-6</c:v>
                </c:pt>
                <c:pt idx="392">
                  <c:v>9.1962184817398E-6</c:v>
                </c:pt>
                <c:pt idx="393">
                  <c:v>7.6724213271390704E-8</c:v>
                </c:pt>
                <c:pt idx="394">
                  <c:v>2.5003375772520901E-8</c:v>
                </c:pt>
                <c:pt idx="395">
                  <c:v>2.43530066127606E-8</c:v>
                </c:pt>
                <c:pt idx="396">
                  <c:v>9.1604157361915994E-9</c:v>
                </c:pt>
                <c:pt idx="397">
                  <c:v>7.0087689356429397E-6</c:v>
                </c:pt>
                <c:pt idx="398">
                  <c:v>1.52849978455662E-7</c:v>
                </c:pt>
                <c:pt idx="399">
                  <c:v>1.70308271042133E-7</c:v>
                </c:pt>
                <c:pt idx="400">
                  <c:v>9.9414667083542506E-8</c:v>
                </c:pt>
                <c:pt idx="401">
                  <c:v>6.01372710745254E-9</c:v>
                </c:pt>
                <c:pt idx="402">
                  <c:v>1.6630762852282998E-8</c:v>
                </c:pt>
                <c:pt idx="403">
                  <c:v>4.6903821250734398E-8</c:v>
                </c:pt>
                <c:pt idx="404">
                  <c:v>1.8135014164384401E-7</c:v>
                </c:pt>
                <c:pt idx="405">
                  <c:v>4.7801001238799004E-9</c:v>
                </c:pt>
                <c:pt idx="406">
                  <c:v>0.15754553799812299</c:v>
                </c:pt>
                <c:pt idx="407">
                  <c:v>5.4729881331435295E-7</c:v>
                </c:pt>
                <c:pt idx="408">
                  <c:v>1.8016870448254901E-9</c:v>
                </c:pt>
                <c:pt idx="409">
                  <c:v>2.17256203817291E-9</c:v>
                </c:pt>
                <c:pt idx="410">
                  <c:v>1.5290675680891199E-7</c:v>
                </c:pt>
                <c:pt idx="411">
                  <c:v>1.16538009457312E-8</c:v>
                </c:pt>
                <c:pt idx="412">
                  <c:v>4.6478849472601302E-8</c:v>
                </c:pt>
                <c:pt idx="413">
                  <c:v>0.33789436633786701</c:v>
                </c:pt>
                <c:pt idx="414">
                  <c:v>0.20225036382289099</c:v>
                </c:pt>
                <c:pt idx="415">
                  <c:v>0.153640578607457</c:v>
                </c:pt>
                <c:pt idx="416">
                  <c:v>2.2176744423702201E-8</c:v>
                </c:pt>
                <c:pt idx="417">
                  <c:v>0.103947587278298</c:v>
                </c:pt>
                <c:pt idx="418">
                  <c:v>0.179705213228289</c:v>
                </c:pt>
                <c:pt idx="419">
                  <c:v>9.7335234947519195E-2</c:v>
                </c:pt>
                <c:pt idx="420">
                  <c:v>0.12934235953745099</c:v>
                </c:pt>
                <c:pt idx="421">
                  <c:v>0.39583949107683503</c:v>
                </c:pt>
                <c:pt idx="422">
                  <c:v>1.3907341032377601E-8</c:v>
                </c:pt>
                <c:pt idx="423">
                  <c:v>0.139471034517583</c:v>
                </c:pt>
                <c:pt idx="424">
                  <c:v>0.27713802751519201</c:v>
                </c:pt>
                <c:pt idx="425">
                  <c:v>0.22288018690896</c:v>
                </c:pt>
                <c:pt idx="426">
                  <c:v>0.119331164629925</c:v>
                </c:pt>
                <c:pt idx="427">
                  <c:v>2.6084395738546199E-8</c:v>
                </c:pt>
                <c:pt idx="428">
                  <c:v>4.1620638868500399E-10</c:v>
                </c:pt>
                <c:pt idx="429">
                  <c:v>1.9667212240407898E-2</c:v>
                </c:pt>
                <c:pt idx="430">
                  <c:v>0.278076804772038</c:v>
                </c:pt>
                <c:pt idx="431">
                  <c:v>1.9715874407193801E-2</c:v>
                </c:pt>
                <c:pt idx="432">
                  <c:v>1.3217357066302299E-2</c:v>
                </c:pt>
                <c:pt idx="433">
                  <c:v>7.1618177054026706E-8</c:v>
                </c:pt>
                <c:pt idx="434">
                  <c:v>1.16137344227116E-7</c:v>
                </c:pt>
                <c:pt idx="435">
                  <c:v>8.96801564298643E-8</c:v>
                </c:pt>
                <c:pt idx="436">
                  <c:v>1.18057740721057E-7</c:v>
                </c:pt>
                <c:pt idx="437">
                  <c:v>5.3772555474097101E-8</c:v>
                </c:pt>
                <c:pt idx="438">
                  <c:v>4.4345603086499299E-10</c:v>
                </c:pt>
                <c:pt idx="439">
                  <c:v>2.1337395050955101E-8</c:v>
                </c:pt>
                <c:pt idx="440">
                  <c:v>4.8962409938923504E-7</c:v>
                </c:pt>
                <c:pt idx="441">
                  <c:v>1.9785183113593199E-7</c:v>
                </c:pt>
                <c:pt idx="442">
                  <c:v>7.4643953331100001E-7</c:v>
                </c:pt>
                <c:pt idx="443">
                  <c:v>5.0733801210695497E-8</c:v>
                </c:pt>
                <c:pt idx="444">
                  <c:v>9.4197390415791504E-2</c:v>
                </c:pt>
                <c:pt idx="445">
                  <c:v>1.23701452554758E-8</c:v>
                </c:pt>
                <c:pt idx="446">
                  <c:v>0.149393311696463</c:v>
                </c:pt>
                <c:pt idx="447">
                  <c:v>0.20248518849186201</c:v>
                </c:pt>
                <c:pt idx="448">
                  <c:v>1.23538656172198E-2</c:v>
                </c:pt>
                <c:pt idx="449">
                  <c:v>1.1626869869797199E-8</c:v>
                </c:pt>
                <c:pt idx="450">
                  <c:v>0.13329112220018</c:v>
                </c:pt>
                <c:pt idx="451">
                  <c:v>4.6547612755149999E-8</c:v>
                </c:pt>
                <c:pt idx="452">
                  <c:v>3.20103380051103E-2</c:v>
                </c:pt>
                <c:pt idx="453">
                  <c:v>2.2367262448707999E-9</c:v>
                </c:pt>
                <c:pt idx="454">
                  <c:v>1.8657435380009102E-5</c:v>
                </c:pt>
                <c:pt idx="455">
                  <c:v>0.124768775541258</c:v>
                </c:pt>
                <c:pt idx="456">
                  <c:v>1.0103955557573499E-9</c:v>
                </c:pt>
                <c:pt idx="457">
                  <c:v>4.3317193091595E-7</c:v>
                </c:pt>
                <c:pt idx="458">
                  <c:v>8.8581571099211002E-3</c:v>
                </c:pt>
                <c:pt idx="459">
                  <c:v>5.37995878730899E-8</c:v>
                </c:pt>
                <c:pt idx="460">
                  <c:v>6.7909984733951295E-8</c:v>
                </c:pt>
                <c:pt idx="461">
                  <c:v>3.3136194395707902E-7</c:v>
                </c:pt>
                <c:pt idx="462">
                  <c:v>3.7894361167178298E-8</c:v>
                </c:pt>
                <c:pt idx="463">
                  <c:v>3.3243586939586998E-7</c:v>
                </c:pt>
                <c:pt idx="464">
                  <c:v>0.36062086522951198</c:v>
                </c:pt>
                <c:pt idx="465">
                  <c:v>0.23959634093062701</c:v>
                </c:pt>
                <c:pt idx="466">
                  <c:v>6.5383226052912599E-3</c:v>
                </c:pt>
                <c:pt idx="467">
                  <c:v>0.17738748959328099</c:v>
                </c:pt>
                <c:pt idx="468">
                  <c:v>7.8091180930173994E-8</c:v>
                </c:pt>
                <c:pt idx="469">
                  <c:v>3.02460907599797E-2</c:v>
                </c:pt>
                <c:pt idx="470">
                  <c:v>0.143938340530394</c:v>
                </c:pt>
                <c:pt idx="471">
                  <c:v>7.4012014472647099E-6</c:v>
                </c:pt>
                <c:pt idx="472">
                  <c:v>1.17837085552811E-7</c:v>
                </c:pt>
                <c:pt idx="473">
                  <c:v>1.13661872428432E-5</c:v>
                </c:pt>
                <c:pt idx="474">
                  <c:v>3.1747781499514599E-2</c:v>
                </c:pt>
                <c:pt idx="475">
                  <c:v>3.9194348115009297E-9</c:v>
                </c:pt>
                <c:pt idx="476">
                  <c:v>3.2280995223270499E-7</c:v>
                </c:pt>
                <c:pt idx="477">
                  <c:v>9.4015425441573302E-8</c:v>
                </c:pt>
                <c:pt idx="478">
                  <c:v>2.6536975893616799E-7</c:v>
                </c:pt>
                <c:pt idx="479">
                  <c:v>5.2326763997860799E-2</c:v>
                </c:pt>
                <c:pt idx="480">
                  <c:v>0.16712001210261801</c:v>
                </c:pt>
                <c:pt idx="481">
                  <c:v>0.179705022787257</c:v>
                </c:pt>
                <c:pt idx="482">
                  <c:v>0.18485591848757901</c:v>
                </c:pt>
                <c:pt idx="483">
                  <c:v>1.24773594293708E-7</c:v>
                </c:pt>
                <c:pt idx="484">
                  <c:v>0.185062259682539</c:v>
                </c:pt>
                <c:pt idx="485">
                  <c:v>0.11378029559898099</c:v>
                </c:pt>
                <c:pt idx="486">
                  <c:v>1.1561549166387899E-8</c:v>
                </c:pt>
                <c:pt idx="487">
                  <c:v>4.8205123385489397E-7</c:v>
                </c:pt>
                <c:pt idx="488">
                  <c:v>5.9879511612150299E-2</c:v>
                </c:pt>
                <c:pt idx="489">
                  <c:v>5.0485938043237102E-2</c:v>
                </c:pt>
                <c:pt idx="490">
                  <c:v>4.9836152973058601E-2</c:v>
                </c:pt>
                <c:pt idx="491">
                  <c:v>0.10547290755797201</c:v>
                </c:pt>
                <c:pt idx="492">
                  <c:v>3.8453386559295102E-2</c:v>
                </c:pt>
                <c:pt idx="493">
                  <c:v>0.15588013784277299</c:v>
                </c:pt>
                <c:pt idx="494">
                  <c:v>0.19303017607803999</c:v>
                </c:pt>
                <c:pt idx="495">
                  <c:v>0.42272141101513</c:v>
                </c:pt>
                <c:pt idx="496">
                  <c:v>1.0626771685548E-2</c:v>
                </c:pt>
                <c:pt idx="497">
                  <c:v>3.11025871516615E-2</c:v>
                </c:pt>
                <c:pt idx="498">
                  <c:v>0.118164761239496</c:v>
                </c:pt>
                <c:pt idx="499">
                  <c:v>1.14437660259327E-2</c:v>
                </c:pt>
                <c:pt idx="500">
                  <c:v>7.8329140328880595E-2</c:v>
                </c:pt>
                <c:pt idx="501">
                  <c:v>6.4027968970308796E-2</c:v>
                </c:pt>
                <c:pt idx="502">
                  <c:v>2.7506037954262101E-8</c:v>
                </c:pt>
                <c:pt idx="503">
                  <c:v>1.6886586800729099E-4</c:v>
                </c:pt>
                <c:pt idx="504">
                  <c:v>0.15496704609820799</c:v>
                </c:pt>
                <c:pt idx="505">
                  <c:v>0.19208628716081999</c:v>
                </c:pt>
                <c:pt idx="506">
                  <c:v>0.18567901105082599</c:v>
                </c:pt>
                <c:pt idx="507">
                  <c:v>0.146657599021907</c:v>
                </c:pt>
                <c:pt idx="508">
                  <c:v>9.0877507939209595E-2</c:v>
                </c:pt>
                <c:pt idx="509">
                  <c:v>2.5464073050277198E-7</c:v>
                </c:pt>
                <c:pt idx="510">
                  <c:v>3.1210457797207097E-7</c:v>
                </c:pt>
                <c:pt idx="511">
                  <c:v>4.66435620144642E-2</c:v>
                </c:pt>
                <c:pt idx="512">
                  <c:v>9.4474698037305502E-2</c:v>
                </c:pt>
                <c:pt idx="513">
                  <c:v>1.1220918767389501E-2</c:v>
                </c:pt>
                <c:pt idx="514">
                  <c:v>7.1860936565258401E-7</c:v>
                </c:pt>
                <c:pt idx="515">
                  <c:v>7.7306974323379102E-2</c:v>
                </c:pt>
                <c:pt idx="516">
                  <c:v>5.0600897386758699E-7</c:v>
                </c:pt>
                <c:pt idx="517">
                  <c:v>1.9785912763238999E-2</c:v>
                </c:pt>
                <c:pt idx="518">
                  <c:v>8.7055083709583994E-2</c:v>
                </c:pt>
                <c:pt idx="519">
                  <c:v>0.11740880628983701</c:v>
                </c:pt>
                <c:pt idx="520">
                  <c:v>8.4030975876615205E-2</c:v>
                </c:pt>
                <c:pt idx="521">
                  <c:v>0.113586056013778</c:v>
                </c:pt>
                <c:pt idx="522">
                  <c:v>0.15504502703897999</c:v>
                </c:pt>
                <c:pt idx="523">
                  <c:v>2.91741305529611E-2</c:v>
                </c:pt>
                <c:pt idx="524">
                  <c:v>1.80247715979573E-2</c:v>
                </c:pt>
                <c:pt idx="525">
                  <c:v>0.104101075189739</c:v>
                </c:pt>
                <c:pt idx="526">
                  <c:v>7.0697697069589704E-4</c:v>
                </c:pt>
                <c:pt idx="527">
                  <c:v>8.1397438231886499E-2</c:v>
                </c:pt>
                <c:pt idx="528">
                  <c:v>0.20800286564717099</c:v>
                </c:pt>
                <c:pt idx="529">
                  <c:v>0.220552923944037</c:v>
                </c:pt>
                <c:pt idx="530">
                  <c:v>0.181906988217923</c:v>
                </c:pt>
                <c:pt idx="531">
                  <c:v>0.18532442549339101</c:v>
                </c:pt>
                <c:pt idx="532">
                  <c:v>1.7959520715381299E-8</c:v>
                </c:pt>
                <c:pt idx="533">
                  <c:v>2.6371248478547501E-8</c:v>
                </c:pt>
                <c:pt idx="534">
                  <c:v>2.0276446474781299E-8</c:v>
                </c:pt>
                <c:pt idx="535">
                  <c:v>7.1376440583920302E-6</c:v>
                </c:pt>
                <c:pt idx="536">
                  <c:v>8.54101057974795E-8</c:v>
                </c:pt>
                <c:pt idx="537">
                  <c:v>1.18727507256068E-8</c:v>
                </c:pt>
                <c:pt idx="538">
                  <c:v>7.6975037904826404E-2</c:v>
                </c:pt>
                <c:pt idx="539">
                  <c:v>0.30712850925695401</c:v>
                </c:pt>
                <c:pt idx="540">
                  <c:v>7.2009952639888006E-2</c:v>
                </c:pt>
                <c:pt idx="541">
                  <c:v>8.1993714302179901E-2</c:v>
                </c:pt>
                <c:pt idx="542">
                  <c:v>7.2639067208411096E-2</c:v>
                </c:pt>
                <c:pt idx="543">
                  <c:v>3.7904615466305198E-2</c:v>
                </c:pt>
                <c:pt idx="544">
                  <c:v>2.17861997054435E-8</c:v>
                </c:pt>
                <c:pt idx="545">
                  <c:v>1.31776308463762E-9</c:v>
                </c:pt>
                <c:pt idx="546">
                  <c:v>3.92407655152465E-7</c:v>
                </c:pt>
                <c:pt idx="547">
                  <c:v>4.8088000117279401E-8</c:v>
                </c:pt>
                <c:pt idx="548">
                  <c:v>0.25880850816960599</c:v>
                </c:pt>
                <c:pt idx="549">
                  <c:v>2.94434048189494E-6</c:v>
                </c:pt>
                <c:pt idx="550">
                  <c:v>0.29931735499460999</c:v>
                </c:pt>
                <c:pt idx="551">
                  <c:v>3.1129889614496598E-8</c:v>
                </c:pt>
                <c:pt idx="552">
                  <c:v>5.1694329890759597E-9</c:v>
                </c:pt>
                <c:pt idx="553">
                  <c:v>0.25094347239099202</c:v>
                </c:pt>
                <c:pt idx="554">
                  <c:v>6.1691771877745803E-8</c:v>
                </c:pt>
                <c:pt idx="555">
                  <c:v>1.0297090382306499E-7</c:v>
                </c:pt>
                <c:pt idx="556">
                  <c:v>1.8231659050927401E-9</c:v>
                </c:pt>
                <c:pt idx="557">
                  <c:v>3.3024170062057498E-9</c:v>
                </c:pt>
                <c:pt idx="558">
                  <c:v>1.2618387466713099E-5</c:v>
                </c:pt>
                <c:pt idx="559">
                  <c:v>0.31356771562568198</c:v>
                </c:pt>
                <c:pt idx="560">
                  <c:v>3.1993387883494602E-2</c:v>
                </c:pt>
                <c:pt idx="561">
                  <c:v>0.14788672160417901</c:v>
                </c:pt>
                <c:pt idx="562">
                  <c:v>2.7912781645936201E-2</c:v>
                </c:pt>
                <c:pt idx="563">
                  <c:v>1.47155548571964E-5</c:v>
                </c:pt>
                <c:pt idx="564">
                  <c:v>5.4041705742038199E-6</c:v>
                </c:pt>
                <c:pt idx="565">
                  <c:v>8.6543824411784704E-8</c:v>
                </c:pt>
                <c:pt idx="566">
                  <c:v>5.0649329476555501E-8</c:v>
                </c:pt>
                <c:pt idx="567">
                  <c:v>6.3867126774738799E-9</c:v>
                </c:pt>
                <c:pt idx="568">
                  <c:v>0.13763311918482099</c:v>
                </c:pt>
                <c:pt idx="569">
                  <c:v>1.0075191035386899E-6</c:v>
                </c:pt>
                <c:pt idx="570">
                  <c:v>9.0673494616919702E-6</c:v>
                </c:pt>
                <c:pt idx="571">
                  <c:v>6.9846352108361098E-2</c:v>
                </c:pt>
                <c:pt idx="572">
                  <c:v>0.36455427278532399</c:v>
                </c:pt>
                <c:pt idx="573">
                  <c:v>0.18681434966212401</c:v>
                </c:pt>
                <c:pt idx="574">
                  <c:v>6.0760342004766099E-2</c:v>
                </c:pt>
                <c:pt idx="575">
                  <c:v>0.28988959269798897</c:v>
                </c:pt>
                <c:pt idx="576">
                  <c:v>1.31213486291705E-2</c:v>
                </c:pt>
                <c:pt idx="577">
                  <c:v>1.8419660810498902E-2</c:v>
                </c:pt>
                <c:pt idx="578">
                  <c:v>0.10511005990132</c:v>
                </c:pt>
                <c:pt idx="579">
                  <c:v>0.28421445599136702</c:v>
                </c:pt>
                <c:pt idx="580">
                  <c:v>0.129028266669097</c:v>
                </c:pt>
                <c:pt idx="581">
                  <c:v>0.166012847936469</c:v>
                </c:pt>
                <c:pt idx="582">
                  <c:v>6.3094890878563306E-2</c:v>
                </c:pt>
                <c:pt idx="583">
                  <c:v>7.2086212345015693E-2</c:v>
                </c:pt>
                <c:pt idx="584">
                  <c:v>0.12639213716657399</c:v>
                </c:pt>
                <c:pt idx="585">
                  <c:v>4.40028870323306E-7</c:v>
                </c:pt>
                <c:pt idx="586">
                  <c:v>1.1650740571274399E-8</c:v>
                </c:pt>
                <c:pt idx="587">
                  <c:v>1.35277890691277E-8</c:v>
                </c:pt>
                <c:pt idx="588">
                  <c:v>2.8347816992435501E-8</c:v>
                </c:pt>
                <c:pt idx="589">
                  <c:v>1.5471145930361201E-6</c:v>
                </c:pt>
                <c:pt idx="590">
                  <c:v>3.4084938833452902E-8</c:v>
                </c:pt>
                <c:pt idx="591">
                  <c:v>0.152576953550043</c:v>
                </c:pt>
                <c:pt idx="592">
                  <c:v>1.23765933267076E-3</c:v>
                </c:pt>
                <c:pt idx="593">
                  <c:v>7.7853242695286604E-7</c:v>
                </c:pt>
                <c:pt idx="594">
                  <c:v>6.8867937842246696E-8</c:v>
                </c:pt>
                <c:pt idx="595">
                  <c:v>4.7705045178859001E-8</c:v>
                </c:pt>
                <c:pt idx="596">
                  <c:v>1.0091964835483299E-8</c:v>
                </c:pt>
                <c:pt idx="597">
                  <c:v>9.9588362500453503E-8</c:v>
                </c:pt>
                <c:pt idx="598">
                  <c:v>7.2348528936325404E-8</c:v>
                </c:pt>
                <c:pt idx="599">
                  <c:v>0.27506477266385798</c:v>
                </c:pt>
                <c:pt idx="600">
                  <c:v>0.31208242973807498</c:v>
                </c:pt>
                <c:pt idx="601">
                  <c:v>2.07954592729741E-2</c:v>
                </c:pt>
                <c:pt idx="602">
                  <c:v>8.1915571368618795E-2</c:v>
                </c:pt>
                <c:pt idx="603">
                  <c:v>0.18036841240280899</c:v>
                </c:pt>
                <c:pt idx="604">
                  <c:v>1.0724488863711099E-7</c:v>
                </c:pt>
                <c:pt idx="605">
                  <c:v>0.12595007316294499</c:v>
                </c:pt>
                <c:pt idx="606">
                  <c:v>4.1136588077916403E-9</c:v>
                </c:pt>
                <c:pt idx="607">
                  <c:v>6.0668318306980599E-6</c:v>
                </c:pt>
                <c:pt idx="608">
                  <c:v>5.5018460199657802E-2</c:v>
                </c:pt>
                <c:pt idx="609">
                  <c:v>0.21159476239092601</c:v>
                </c:pt>
                <c:pt idx="610">
                  <c:v>2.3082998964444201E-7</c:v>
                </c:pt>
                <c:pt idx="611">
                  <c:v>4.2696126673826697E-2</c:v>
                </c:pt>
                <c:pt idx="612">
                  <c:v>1.8485531622476499E-7</c:v>
                </c:pt>
                <c:pt idx="613">
                  <c:v>4.2362370208591397E-8</c:v>
                </c:pt>
                <c:pt idx="614">
                  <c:v>1.3348439790357E-6</c:v>
                </c:pt>
                <c:pt idx="615">
                  <c:v>8.6148668993570894E-6</c:v>
                </c:pt>
                <c:pt idx="616">
                  <c:v>2.4438171155368499E-8</c:v>
                </c:pt>
                <c:pt idx="617">
                  <c:v>8.5440116761147308E-3</c:v>
                </c:pt>
                <c:pt idx="618">
                  <c:v>1.1832200714824199E-7</c:v>
                </c:pt>
                <c:pt idx="619">
                  <c:v>1.3999176625712101E-7</c:v>
                </c:pt>
                <c:pt idx="620">
                  <c:v>1.31073639535357E-7</c:v>
                </c:pt>
                <c:pt idx="621">
                  <c:v>1.7066834158727602E-8</c:v>
                </c:pt>
                <c:pt idx="622">
                  <c:v>1.2457161184369999E-8</c:v>
                </c:pt>
                <c:pt idx="623">
                  <c:v>1.10919861579452E-5</c:v>
                </c:pt>
                <c:pt idx="624">
                  <c:v>3.13616719503635E-9</c:v>
                </c:pt>
                <c:pt idx="625">
                  <c:v>2.8412391454661298E-4</c:v>
                </c:pt>
                <c:pt idx="626">
                  <c:v>4.2597793880424801E-10</c:v>
                </c:pt>
                <c:pt idx="627">
                  <c:v>2.71114688064869E-8</c:v>
                </c:pt>
                <c:pt idx="628">
                  <c:v>9.2340151119573094E-9</c:v>
                </c:pt>
                <c:pt idx="629">
                  <c:v>6.9487064464084203E-8</c:v>
                </c:pt>
                <c:pt idx="630">
                  <c:v>3.26015931208083E-9</c:v>
                </c:pt>
                <c:pt idx="631">
                  <c:v>0.12702559164916999</c:v>
                </c:pt>
                <c:pt idx="632">
                  <c:v>4.0280022431294401E-4</c:v>
                </c:pt>
                <c:pt idx="633">
                  <c:v>1.0564930016471701E-5</c:v>
                </c:pt>
                <c:pt idx="634">
                  <c:v>1.00321718184341E-5</c:v>
                </c:pt>
                <c:pt idx="635">
                  <c:v>3.8348707289344699E-8</c:v>
                </c:pt>
                <c:pt idx="636">
                  <c:v>1.8420005604685701E-2</c:v>
                </c:pt>
                <c:pt idx="637">
                  <c:v>0.15833833974290301</c:v>
                </c:pt>
                <c:pt idx="638">
                  <c:v>0.143345919531539</c:v>
                </c:pt>
                <c:pt idx="639">
                  <c:v>2.4975608965819102E-2</c:v>
                </c:pt>
                <c:pt idx="640">
                  <c:v>9.3592400768931894E-9</c:v>
                </c:pt>
                <c:pt idx="641">
                  <c:v>5.8303870893958199E-10</c:v>
                </c:pt>
                <c:pt idx="642">
                  <c:v>8.0456255617090703E-6</c:v>
                </c:pt>
                <c:pt idx="643">
                  <c:v>5.2908095110975901E-8</c:v>
                </c:pt>
                <c:pt idx="644">
                  <c:v>1.6031076815028E-8</c:v>
                </c:pt>
                <c:pt idx="645">
                  <c:v>0.189501967675237</c:v>
                </c:pt>
                <c:pt idx="646">
                  <c:v>0.14707519952979201</c:v>
                </c:pt>
                <c:pt idx="647">
                  <c:v>1.16368990256328E-7</c:v>
                </c:pt>
                <c:pt idx="648">
                  <c:v>2.3889447895573399E-7</c:v>
                </c:pt>
                <c:pt idx="649">
                  <c:v>1.8889255880628398E-9</c:v>
                </c:pt>
                <c:pt idx="650">
                  <c:v>0.16106832883365699</c:v>
                </c:pt>
                <c:pt idx="651">
                  <c:v>8.7310067615020595E-2</c:v>
                </c:pt>
                <c:pt idx="652">
                  <c:v>8.7222334478135294E-2</c:v>
                </c:pt>
                <c:pt idx="653">
                  <c:v>6.8941844157393094E-8</c:v>
                </c:pt>
                <c:pt idx="654">
                  <c:v>2.4739226093405599E-8</c:v>
                </c:pt>
                <c:pt idx="655">
                  <c:v>1.1357612160734399E-2</c:v>
                </c:pt>
                <c:pt idx="656">
                  <c:v>6.00373288592249E-2</c:v>
                </c:pt>
                <c:pt idx="657">
                  <c:v>7.9794422093485202E-8</c:v>
                </c:pt>
                <c:pt idx="658">
                  <c:v>3.3313500511493998E-6</c:v>
                </c:pt>
                <c:pt idx="659">
                  <c:v>3.81064876165493E-9</c:v>
                </c:pt>
                <c:pt idx="660">
                  <c:v>1.80942239888651E-2</c:v>
                </c:pt>
                <c:pt idx="661">
                  <c:v>0.27698672405122898</c:v>
                </c:pt>
                <c:pt idx="662">
                  <c:v>1.85028652804988E-6</c:v>
                </c:pt>
                <c:pt idx="663">
                  <c:v>2.0888673292016499E-8</c:v>
                </c:pt>
                <c:pt idx="664">
                  <c:v>3.82094667863118E-8</c:v>
                </c:pt>
                <c:pt idx="665">
                  <c:v>1.4672762498201999E-8</c:v>
                </c:pt>
                <c:pt idx="666">
                  <c:v>2.2094185201121302E-8</c:v>
                </c:pt>
                <c:pt idx="667">
                  <c:v>4.9756801344454399E-2</c:v>
                </c:pt>
                <c:pt idx="668">
                  <c:v>1.8934706722552201E-7</c:v>
                </c:pt>
                <c:pt idx="669">
                  <c:v>1.1715646691113799E-6</c:v>
                </c:pt>
                <c:pt idx="670">
                  <c:v>0.15800673217584299</c:v>
                </c:pt>
                <c:pt idx="671">
                  <c:v>0.23449720644806199</c:v>
                </c:pt>
                <c:pt idx="672">
                  <c:v>4.6352859506046201E-2</c:v>
                </c:pt>
                <c:pt idx="673">
                  <c:v>8.6856328990879503E-9</c:v>
                </c:pt>
                <c:pt idx="674">
                  <c:v>3.1735022617885203E-8</c:v>
                </c:pt>
                <c:pt idx="675">
                  <c:v>3.07667358875256E-6</c:v>
                </c:pt>
                <c:pt idx="676">
                  <c:v>4.0586505335945502E-2</c:v>
                </c:pt>
                <c:pt idx="677">
                  <c:v>4.1952853243686299E-2</c:v>
                </c:pt>
                <c:pt idx="678">
                  <c:v>1.2612399850394899E-9</c:v>
                </c:pt>
                <c:pt idx="679">
                  <c:v>1.2671959537228101E-7</c:v>
                </c:pt>
                <c:pt idx="680">
                  <c:v>8.8130125552037404E-8</c:v>
                </c:pt>
                <c:pt idx="681">
                  <c:v>6.14245013179597E-9</c:v>
                </c:pt>
                <c:pt idx="682">
                  <c:v>2.37334561596274E-8</c:v>
                </c:pt>
                <c:pt idx="683">
                  <c:v>1.7882873924977099E-8</c:v>
                </c:pt>
                <c:pt idx="684">
                  <c:v>4.81836375461873E-7</c:v>
                </c:pt>
                <c:pt idx="685">
                  <c:v>4.81444602805313E-2</c:v>
                </c:pt>
                <c:pt idx="686">
                  <c:v>8.4199485313821501E-2</c:v>
                </c:pt>
                <c:pt idx="687">
                  <c:v>1.3783316479147199E-9</c:v>
                </c:pt>
                <c:pt idx="688">
                  <c:v>2.2524940291871302E-2</c:v>
                </c:pt>
                <c:pt idx="689">
                  <c:v>0.16992415959673901</c:v>
                </c:pt>
                <c:pt idx="690">
                  <c:v>0.162887706865425</c:v>
                </c:pt>
                <c:pt idx="691">
                  <c:v>6.2827408312184002E-2</c:v>
                </c:pt>
                <c:pt idx="692">
                  <c:v>2.1221661658209202E-2</c:v>
                </c:pt>
                <c:pt idx="693">
                  <c:v>4.3935772802203801E-2</c:v>
                </c:pt>
                <c:pt idx="694">
                  <c:v>0.10602834568226099</c:v>
                </c:pt>
                <c:pt idx="695">
                  <c:v>2.1737219097883999E-5</c:v>
                </c:pt>
                <c:pt idx="696">
                  <c:v>1.26911364557925E-8</c:v>
                </c:pt>
                <c:pt idx="697">
                  <c:v>6.08576092401307E-2</c:v>
                </c:pt>
                <c:pt idx="698">
                  <c:v>5.0470309494643601E-8</c:v>
                </c:pt>
                <c:pt idx="699">
                  <c:v>1.8998165619045899E-7</c:v>
                </c:pt>
                <c:pt idx="700">
                  <c:v>1.6165363231066499E-9</c:v>
                </c:pt>
                <c:pt idx="701">
                  <c:v>3.84402396581399E-7</c:v>
                </c:pt>
                <c:pt idx="702">
                  <c:v>2.5710323968039598E-4</c:v>
                </c:pt>
                <c:pt idx="703">
                  <c:v>4.6583364226695502E-8</c:v>
                </c:pt>
                <c:pt idx="704">
                  <c:v>7.6187261970503503E-2</c:v>
                </c:pt>
                <c:pt idx="705">
                  <c:v>8.1646600002661093E-2</c:v>
                </c:pt>
                <c:pt idx="706">
                  <c:v>1.30369319852573E-8</c:v>
                </c:pt>
                <c:pt idx="707">
                  <c:v>1.0748750837942699E-8</c:v>
                </c:pt>
                <c:pt idx="708">
                  <c:v>1.9255015446662099E-7</c:v>
                </c:pt>
                <c:pt idx="709">
                  <c:v>6.6448487728979794E-2</c:v>
                </c:pt>
                <c:pt idx="710">
                  <c:v>3.1180832823698001E-3</c:v>
                </c:pt>
                <c:pt idx="711">
                  <c:v>0.136053071179601</c:v>
                </c:pt>
                <c:pt idx="712">
                  <c:v>4.5716210403753903E-8</c:v>
                </c:pt>
                <c:pt idx="713">
                  <c:v>2.7766817447302901E-6</c:v>
                </c:pt>
                <c:pt idx="714">
                  <c:v>9.0194090656222605E-8</c:v>
                </c:pt>
                <c:pt idx="715">
                  <c:v>0.128628612058933</c:v>
                </c:pt>
                <c:pt idx="716">
                  <c:v>1.34512547600489E-2</c:v>
                </c:pt>
                <c:pt idx="717">
                  <c:v>0.12687032159630299</c:v>
                </c:pt>
                <c:pt idx="718">
                  <c:v>0.144709333076111</c:v>
                </c:pt>
                <c:pt idx="719">
                  <c:v>9.3246202047950297E-2</c:v>
                </c:pt>
                <c:pt idx="720">
                  <c:v>0.128910083508746</c:v>
                </c:pt>
                <c:pt idx="721">
                  <c:v>1.0009684711155E-7</c:v>
                </c:pt>
                <c:pt idx="722">
                  <c:v>7.2200029768240595E-2</c:v>
                </c:pt>
                <c:pt idx="723">
                  <c:v>1.2077226705470301E-7</c:v>
                </c:pt>
                <c:pt idx="724">
                  <c:v>4.0907565736707801E-7</c:v>
                </c:pt>
                <c:pt idx="725">
                  <c:v>6.6509108019206396E-3</c:v>
                </c:pt>
                <c:pt idx="726">
                  <c:v>2.7157250584565199E-7</c:v>
                </c:pt>
                <c:pt idx="727">
                  <c:v>9.7438552497205302E-2</c:v>
                </c:pt>
                <c:pt idx="728">
                  <c:v>3.00564486922444E-2</c:v>
                </c:pt>
                <c:pt idx="729">
                  <c:v>9.1810365416670703E-2</c:v>
                </c:pt>
                <c:pt idx="730">
                  <c:v>2.5196826577009199E-2</c:v>
                </c:pt>
                <c:pt idx="731">
                  <c:v>0.168298362496864</c:v>
                </c:pt>
                <c:pt idx="732">
                  <c:v>0.238565502149546</c:v>
                </c:pt>
                <c:pt idx="733">
                  <c:v>0.14866378751676201</c:v>
                </c:pt>
                <c:pt idx="734">
                  <c:v>1.26208164541455E-5</c:v>
                </c:pt>
                <c:pt idx="735">
                  <c:v>1.4740206291550699E-4</c:v>
                </c:pt>
                <c:pt idx="736">
                  <c:v>0.21438539132279399</c:v>
                </c:pt>
                <c:pt idx="737">
                  <c:v>0.104338368081641</c:v>
                </c:pt>
                <c:pt idx="738">
                  <c:v>8.5335891273265102E-2</c:v>
                </c:pt>
                <c:pt idx="739">
                  <c:v>8.1055900762829799E-2</c:v>
                </c:pt>
                <c:pt idx="740">
                  <c:v>7.7013530207808198E-2</c:v>
                </c:pt>
                <c:pt idx="741">
                  <c:v>2.7891149466515902E-6</c:v>
                </c:pt>
                <c:pt idx="742">
                  <c:v>1.67559435332374E-7</c:v>
                </c:pt>
                <c:pt idx="743">
                  <c:v>0.28025938203796402</c:v>
                </c:pt>
                <c:pt idx="744">
                  <c:v>3.7613541524720699E-3</c:v>
                </c:pt>
                <c:pt idx="745">
                  <c:v>3.83741486762725E-2</c:v>
                </c:pt>
                <c:pt idx="746">
                  <c:v>0.104606418597065</c:v>
                </c:pt>
                <c:pt idx="747">
                  <c:v>0.38738993806775002</c:v>
                </c:pt>
                <c:pt idx="748">
                  <c:v>0.522954666191908</c:v>
                </c:pt>
                <c:pt idx="749">
                  <c:v>4.0299212597971701E-8</c:v>
                </c:pt>
                <c:pt idx="750">
                  <c:v>6.9509507099890294E-8</c:v>
                </c:pt>
                <c:pt idx="751">
                  <c:v>9.9535608598992104E-2</c:v>
                </c:pt>
                <c:pt idx="752">
                  <c:v>1.30273012164603E-8</c:v>
                </c:pt>
                <c:pt idx="753">
                  <c:v>4.8197319944287097E-8</c:v>
                </c:pt>
                <c:pt idx="754">
                  <c:v>3.7627535183721403E-2</c:v>
                </c:pt>
                <c:pt idx="755">
                  <c:v>1.7950822084637401E-8</c:v>
                </c:pt>
                <c:pt idx="756">
                  <c:v>4.7844590212202699E-2</c:v>
                </c:pt>
                <c:pt idx="757">
                  <c:v>4.1183337905376502E-3</c:v>
                </c:pt>
                <c:pt idx="758">
                  <c:v>5.8683605973625E-8</c:v>
                </c:pt>
                <c:pt idx="759">
                  <c:v>6.9029595131000807E-2</c:v>
                </c:pt>
                <c:pt idx="760">
                  <c:v>5.14099037766691E-7</c:v>
                </c:pt>
                <c:pt idx="761">
                  <c:v>0.144637334271185</c:v>
                </c:pt>
                <c:pt idx="762">
                  <c:v>0.10105478620993701</c:v>
                </c:pt>
                <c:pt idx="763">
                  <c:v>1.04859387395861E-6</c:v>
                </c:pt>
                <c:pt idx="764">
                  <c:v>6.2619494030642004E-8</c:v>
                </c:pt>
                <c:pt idx="765">
                  <c:v>2.9749446410391799E-2</c:v>
                </c:pt>
                <c:pt idx="766">
                  <c:v>0.18757090261255699</c:v>
                </c:pt>
                <c:pt idx="767">
                  <c:v>0.11820994399298</c:v>
                </c:pt>
                <c:pt idx="768">
                  <c:v>6.6348754793635195E-7</c:v>
                </c:pt>
                <c:pt idx="769">
                  <c:v>0.206873147504465</c:v>
                </c:pt>
                <c:pt idx="770">
                  <c:v>1.32595327461967E-8</c:v>
                </c:pt>
                <c:pt idx="771">
                  <c:v>4.1422102676283496E-9</c:v>
                </c:pt>
                <c:pt idx="772">
                  <c:v>1.57921727594375E-9</c:v>
                </c:pt>
                <c:pt idx="773">
                  <c:v>1.4947176606364201E-6</c:v>
                </c:pt>
                <c:pt idx="774">
                  <c:v>1.9199169885141198E-2</c:v>
                </c:pt>
                <c:pt idx="775">
                  <c:v>5.09071629417873E-2</c:v>
                </c:pt>
                <c:pt idx="776">
                  <c:v>9.9381437545345605E-2</c:v>
                </c:pt>
                <c:pt idx="777">
                  <c:v>0.114680821144613</c:v>
                </c:pt>
                <c:pt idx="778">
                  <c:v>7.9066446429120099E-2</c:v>
                </c:pt>
                <c:pt idx="779">
                  <c:v>5.1944405043198603E-2</c:v>
                </c:pt>
                <c:pt idx="780">
                  <c:v>0.101412675202822</c:v>
                </c:pt>
                <c:pt idx="781">
                  <c:v>0.107641849863129</c:v>
                </c:pt>
                <c:pt idx="782">
                  <c:v>0.11444631819880401</c:v>
                </c:pt>
                <c:pt idx="783">
                  <c:v>4.4317697408621002E-8</c:v>
                </c:pt>
                <c:pt idx="784">
                  <c:v>4.9786847375191699E-2</c:v>
                </c:pt>
                <c:pt idx="785">
                  <c:v>1.32339944642313E-6</c:v>
                </c:pt>
                <c:pt idx="786">
                  <c:v>2.6412769641028501E-10</c:v>
                </c:pt>
                <c:pt idx="787">
                  <c:v>3.2004441902124701E-6</c:v>
                </c:pt>
                <c:pt idx="788">
                  <c:v>7.4127005971741003E-8</c:v>
                </c:pt>
                <c:pt idx="789">
                  <c:v>4.9294809302081801E-8</c:v>
                </c:pt>
                <c:pt idx="790">
                  <c:v>0.148335300243015</c:v>
                </c:pt>
                <c:pt idx="791">
                  <c:v>0.140028670574007</c:v>
                </c:pt>
                <c:pt idx="792">
                  <c:v>0.15425147739845799</c:v>
                </c:pt>
                <c:pt idx="793">
                  <c:v>3.8069044467254103E-9</c:v>
                </c:pt>
                <c:pt idx="794">
                  <c:v>1.1950645070139299E-8</c:v>
                </c:pt>
                <c:pt idx="795">
                  <c:v>3.7354419826281703E-2</c:v>
                </c:pt>
                <c:pt idx="796">
                  <c:v>3.9455242194723697E-2</c:v>
                </c:pt>
                <c:pt idx="797">
                  <c:v>2.5495339690975401E-2</c:v>
                </c:pt>
                <c:pt idx="798">
                  <c:v>4.2768804442911597E-2</c:v>
                </c:pt>
                <c:pt idx="799">
                  <c:v>7.2377851031458704E-2</c:v>
                </c:pt>
                <c:pt idx="800">
                  <c:v>5.24867196194459E-8</c:v>
                </c:pt>
                <c:pt idx="801">
                  <c:v>0.17515531586064501</c:v>
                </c:pt>
                <c:pt idx="802">
                  <c:v>0.12356664462156</c:v>
                </c:pt>
                <c:pt idx="803">
                  <c:v>0.146337478352809</c:v>
                </c:pt>
                <c:pt idx="804">
                  <c:v>1.18624525330763E-8</c:v>
                </c:pt>
                <c:pt idx="805">
                  <c:v>0.128869750163286</c:v>
                </c:pt>
                <c:pt idx="806">
                  <c:v>1.3323712667729799E-6</c:v>
                </c:pt>
                <c:pt idx="807">
                  <c:v>4.6291866752201601E-2</c:v>
                </c:pt>
                <c:pt idx="808">
                  <c:v>1.0688928425370899E-8</c:v>
                </c:pt>
                <c:pt idx="809">
                  <c:v>9.5595890628156904E-2</c:v>
                </c:pt>
                <c:pt idx="810">
                  <c:v>7.0805598631399798E-3</c:v>
                </c:pt>
                <c:pt idx="811">
                  <c:v>5.4534567039005895E-7</c:v>
                </c:pt>
                <c:pt idx="812">
                  <c:v>3.7358825452217297E-2</c:v>
                </c:pt>
                <c:pt idx="813">
                  <c:v>7.2914320268950797E-2</c:v>
                </c:pt>
                <c:pt idx="814">
                  <c:v>5.0419231997439405E-7</c:v>
                </c:pt>
                <c:pt idx="815">
                  <c:v>2.4852991725983099E-7</c:v>
                </c:pt>
                <c:pt idx="816">
                  <c:v>7.7990232666814693E-2</c:v>
                </c:pt>
                <c:pt idx="817">
                  <c:v>6.1309698717980104E-7</c:v>
                </c:pt>
                <c:pt idx="818">
                  <c:v>3.9680847399978202E-2</c:v>
                </c:pt>
                <c:pt idx="819">
                  <c:v>4.8749127227876499E-8</c:v>
                </c:pt>
                <c:pt idx="820">
                  <c:v>7.0564541359912997E-2</c:v>
                </c:pt>
                <c:pt idx="821">
                  <c:v>1.0396452179995899E-6</c:v>
                </c:pt>
                <c:pt idx="822">
                  <c:v>1.4248980714603199E-2</c:v>
                </c:pt>
                <c:pt idx="823">
                  <c:v>3.8909306531320298E-7</c:v>
                </c:pt>
                <c:pt idx="824">
                  <c:v>8.9626310493651501E-8</c:v>
                </c:pt>
                <c:pt idx="825">
                  <c:v>5.0967128839285801E-7</c:v>
                </c:pt>
                <c:pt idx="826">
                  <c:v>2.7871913382858302E-8</c:v>
                </c:pt>
                <c:pt idx="827">
                  <c:v>9.2163901900066403E-3</c:v>
                </c:pt>
                <c:pt idx="828">
                  <c:v>6.3944632478247901E-8</c:v>
                </c:pt>
                <c:pt idx="829">
                  <c:v>0.145705028785582</c:v>
                </c:pt>
                <c:pt idx="830">
                  <c:v>5.5600824559213502E-2</c:v>
                </c:pt>
                <c:pt idx="831">
                  <c:v>4.4543012092691202E-2</c:v>
                </c:pt>
                <c:pt idx="832">
                  <c:v>2.8022402108181301E-6</c:v>
                </c:pt>
                <c:pt idx="833">
                  <c:v>2.3658265063003302E-2</c:v>
                </c:pt>
                <c:pt idx="834">
                  <c:v>6.7240545800163601E-2</c:v>
                </c:pt>
                <c:pt idx="835">
                  <c:v>2.47915738800815E-3</c:v>
                </c:pt>
                <c:pt idx="836">
                  <c:v>1.17333136751477E-2</c:v>
                </c:pt>
                <c:pt idx="837">
                  <c:v>3.81676325135369E-2</c:v>
                </c:pt>
                <c:pt idx="838">
                  <c:v>4.1780118730053699E-8</c:v>
                </c:pt>
                <c:pt idx="839">
                  <c:v>4.7524125982445202E-2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B3-4A45-8A80-0EFF5381A8D0}"/>
            </c:ext>
          </c:extLst>
        </c:ser>
        <c:ser>
          <c:idx val="9"/>
          <c:order val="9"/>
          <c:tx>
            <c:strRef>
              <c:f>'Weights for RiskA=2.4'!$K$1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'Weights for RiskA=2.4'!$A$2:$A$841</c:f>
              <c:numCache>
                <c:formatCode>m/d/yyyy</c:formatCode>
                <c:ptCount val="840"/>
                <c:pt idx="0">
                  <c:v>17015</c:v>
                </c:pt>
                <c:pt idx="1">
                  <c:v>17046</c:v>
                </c:pt>
                <c:pt idx="2">
                  <c:v>17076</c:v>
                </c:pt>
                <c:pt idx="3">
                  <c:v>17107</c:v>
                </c:pt>
                <c:pt idx="4">
                  <c:v>17137</c:v>
                </c:pt>
                <c:pt idx="5">
                  <c:v>17168</c:v>
                </c:pt>
                <c:pt idx="6">
                  <c:v>17199</c:v>
                </c:pt>
                <c:pt idx="7">
                  <c:v>17227</c:v>
                </c:pt>
                <c:pt idx="8">
                  <c:v>17258</c:v>
                </c:pt>
                <c:pt idx="9">
                  <c:v>17288</c:v>
                </c:pt>
                <c:pt idx="10">
                  <c:v>17319</c:v>
                </c:pt>
                <c:pt idx="11">
                  <c:v>17349</c:v>
                </c:pt>
                <c:pt idx="12">
                  <c:v>17380</c:v>
                </c:pt>
                <c:pt idx="13">
                  <c:v>17411</c:v>
                </c:pt>
                <c:pt idx="14">
                  <c:v>17441</c:v>
                </c:pt>
                <c:pt idx="15">
                  <c:v>17472</c:v>
                </c:pt>
                <c:pt idx="16">
                  <c:v>17502</c:v>
                </c:pt>
                <c:pt idx="17">
                  <c:v>17533</c:v>
                </c:pt>
                <c:pt idx="18">
                  <c:v>17564</c:v>
                </c:pt>
                <c:pt idx="19">
                  <c:v>17593</c:v>
                </c:pt>
                <c:pt idx="20">
                  <c:v>17624</c:v>
                </c:pt>
                <c:pt idx="21">
                  <c:v>17654</c:v>
                </c:pt>
                <c:pt idx="22">
                  <c:v>17685</c:v>
                </c:pt>
                <c:pt idx="23">
                  <c:v>17715</c:v>
                </c:pt>
                <c:pt idx="24">
                  <c:v>17746</c:v>
                </c:pt>
                <c:pt idx="25">
                  <c:v>17777</c:v>
                </c:pt>
                <c:pt idx="26">
                  <c:v>17807</c:v>
                </c:pt>
                <c:pt idx="27">
                  <c:v>17838</c:v>
                </c:pt>
                <c:pt idx="28">
                  <c:v>17868</c:v>
                </c:pt>
                <c:pt idx="29">
                  <c:v>17899</c:v>
                </c:pt>
                <c:pt idx="30">
                  <c:v>17930</c:v>
                </c:pt>
                <c:pt idx="31">
                  <c:v>17958</c:v>
                </c:pt>
                <c:pt idx="32">
                  <c:v>17989</c:v>
                </c:pt>
                <c:pt idx="33">
                  <c:v>18019</c:v>
                </c:pt>
                <c:pt idx="34">
                  <c:v>18050</c:v>
                </c:pt>
                <c:pt idx="35">
                  <c:v>18080</c:v>
                </c:pt>
                <c:pt idx="36">
                  <c:v>18111</c:v>
                </c:pt>
                <c:pt idx="37">
                  <c:v>18142</c:v>
                </c:pt>
                <c:pt idx="38">
                  <c:v>18172</c:v>
                </c:pt>
                <c:pt idx="39">
                  <c:v>18203</c:v>
                </c:pt>
                <c:pt idx="40">
                  <c:v>18233</c:v>
                </c:pt>
                <c:pt idx="41">
                  <c:v>18264</c:v>
                </c:pt>
                <c:pt idx="42">
                  <c:v>18295</c:v>
                </c:pt>
                <c:pt idx="43">
                  <c:v>18323</c:v>
                </c:pt>
                <c:pt idx="44">
                  <c:v>18354</c:v>
                </c:pt>
                <c:pt idx="45">
                  <c:v>18384</c:v>
                </c:pt>
                <c:pt idx="46">
                  <c:v>18415</c:v>
                </c:pt>
                <c:pt idx="47">
                  <c:v>18445</c:v>
                </c:pt>
                <c:pt idx="48">
                  <c:v>18476</c:v>
                </c:pt>
                <c:pt idx="49">
                  <c:v>18507</c:v>
                </c:pt>
                <c:pt idx="50">
                  <c:v>18537</c:v>
                </c:pt>
                <c:pt idx="51">
                  <c:v>18568</c:v>
                </c:pt>
                <c:pt idx="52">
                  <c:v>18598</c:v>
                </c:pt>
                <c:pt idx="53">
                  <c:v>18629</c:v>
                </c:pt>
                <c:pt idx="54">
                  <c:v>18660</c:v>
                </c:pt>
                <c:pt idx="55">
                  <c:v>18688</c:v>
                </c:pt>
                <c:pt idx="56">
                  <c:v>18719</c:v>
                </c:pt>
                <c:pt idx="57">
                  <c:v>18749</c:v>
                </c:pt>
                <c:pt idx="58">
                  <c:v>18780</c:v>
                </c:pt>
                <c:pt idx="59">
                  <c:v>18810</c:v>
                </c:pt>
                <c:pt idx="60">
                  <c:v>18841</c:v>
                </c:pt>
                <c:pt idx="61">
                  <c:v>18872</c:v>
                </c:pt>
                <c:pt idx="62">
                  <c:v>18902</c:v>
                </c:pt>
                <c:pt idx="63">
                  <c:v>18933</c:v>
                </c:pt>
                <c:pt idx="64">
                  <c:v>18963</c:v>
                </c:pt>
                <c:pt idx="65">
                  <c:v>18994</c:v>
                </c:pt>
                <c:pt idx="66">
                  <c:v>19025</c:v>
                </c:pt>
                <c:pt idx="67">
                  <c:v>19054</c:v>
                </c:pt>
                <c:pt idx="68">
                  <c:v>19085</c:v>
                </c:pt>
                <c:pt idx="69">
                  <c:v>19115</c:v>
                </c:pt>
                <c:pt idx="70">
                  <c:v>19146</c:v>
                </c:pt>
                <c:pt idx="71">
                  <c:v>19176</c:v>
                </c:pt>
                <c:pt idx="72">
                  <c:v>19207</c:v>
                </c:pt>
                <c:pt idx="73">
                  <c:v>19238</c:v>
                </c:pt>
                <c:pt idx="74">
                  <c:v>19268</c:v>
                </c:pt>
                <c:pt idx="75">
                  <c:v>19299</c:v>
                </c:pt>
                <c:pt idx="76">
                  <c:v>19329</c:v>
                </c:pt>
                <c:pt idx="77">
                  <c:v>19360</c:v>
                </c:pt>
                <c:pt idx="78">
                  <c:v>19391</c:v>
                </c:pt>
                <c:pt idx="79">
                  <c:v>19419</c:v>
                </c:pt>
                <c:pt idx="80">
                  <c:v>19450</c:v>
                </c:pt>
                <c:pt idx="81">
                  <c:v>19480</c:v>
                </c:pt>
                <c:pt idx="82">
                  <c:v>19511</c:v>
                </c:pt>
                <c:pt idx="83">
                  <c:v>19541</c:v>
                </c:pt>
                <c:pt idx="84">
                  <c:v>19572</c:v>
                </c:pt>
                <c:pt idx="85">
                  <c:v>19603</c:v>
                </c:pt>
                <c:pt idx="86">
                  <c:v>19633</c:v>
                </c:pt>
                <c:pt idx="87">
                  <c:v>19664</c:v>
                </c:pt>
                <c:pt idx="88">
                  <c:v>19694</c:v>
                </c:pt>
                <c:pt idx="89">
                  <c:v>19725</c:v>
                </c:pt>
                <c:pt idx="90">
                  <c:v>19756</c:v>
                </c:pt>
                <c:pt idx="91">
                  <c:v>19784</c:v>
                </c:pt>
                <c:pt idx="92">
                  <c:v>19815</c:v>
                </c:pt>
                <c:pt idx="93">
                  <c:v>19845</c:v>
                </c:pt>
                <c:pt idx="94">
                  <c:v>19876</c:v>
                </c:pt>
                <c:pt idx="95">
                  <c:v>19906</c:v>
                </c:pt>
                <c:pt idx="96">
                  <c:v>19937</c:v>
                </c:pt>
                <c:pt idx="97">
                  <c:v>19968</c:v>
                </c:pt>
                <c:pt idx="98">
                  <c:v>19998</c:v>
                </c:pt>
                <c:pt idx="99">
                  <c:v>20029</c:v>
                </c:pt>
                <c:pt idx="100">
                  <c:v>20059</c:v>
                </c:pt>
                <c:pt idx="101">
                  <c:v>20090</c:v>
                </c:pt>
                <c:pt idx="102">
                  <c:v>20121</c:v>
                </c:pt>
                <c:pt idx="103">
                  <c:v>20149</c:v>
                </c:pt>
                <c:pt idx="104">
                  <c:v>20180</c:v>
                </c:pt>
                <c:pt idx="105">
                  <c:v>20210</c:v>
                </c:pt>
                <c:pt idx="106">
                  <c:v>20241</c:v>
                </c:pt>
                <c:pt idx="107">
                  <c:v>20271</c:v>
                </c:pt>
                <c:pt idx="108">
                  <c:v>20302</c:v>
                </c:pt>
                <c:pt idx="109">
                  <c:v>20333</c:v>
                </c:pt>
                <c:pt idx="110">
                  <c:v>20363</c:v>
                </c:pt>
                <c:pt idx="111">
                  <c:v>20394</c:v>
                </c:pt>
                <c:pt idx="112">
                  <c:v>20424</c:v>
                </c:pt>
                <c:pt idx="113">
                  <c:v>20455</c:v>
                </c:pt>
                <c:pt idx="114">
                  <c:v>20486</c:v>
                </c:pt>
                <c:pt idx="115">
                  <c:v>20515</c:v>
                </c:pt>
                <c:pt idx="116">
                  <c:v>20546</c:v>
                </c:pt>
                <c:pt idx="117">
                  <c:v>20576</c:v>
                </c:pt>
                <c:pt idx="118">
                  <c:v>20607</c:v>
                </c:pt>
                <c:pt idx="119">
                  <c:v>20637</c:v>
                </c:pt>
                <c:pt idx="120">
                  <c:v>20668</c:v>
                </c:pt>
                <c:pt idx="121">
                  <c:v>20699</c:v>
                </c:pt>
                <c:pt idx="122">
                  <c:v>20729</c:v>
                </c:pt>
                <c:pt idx="123">
                  <c:v>20760</c:v>
                </c:pt>
                <c:pt idx="124">
                  <c:v>20790</c:v>
                </c:pt>
                <c:pt idx="125">
                  <c:v>20821</c:v>
                </c:pt>
                <c:pt idx="126">
                  <c:v>20852</c:v>
                </c:pt>
                <c:pt idx="127">
                  <c:v>20880</c:v>
                </c:pt>
                <c:pt idx="128">
                  <c:v>20911</c:v>
                </c:pt>
                <c:pt idx="129">
                  <c:v>20941</c:v>
                </c:pt>
                <c:pt idx="130">
                  <c:v>20972</c:v>
                </c:pt>
                <c:pt idx="131">
                  <c:v>21002</c:v>
                </c:pt>
                <c:pt idx="132">
                  <c:v>21033</c:v>
                </c:pt>
                <c:pt idx="133">
                  <c:v>21064</c:v>
                </c:pt>
                <c:pt idx="134">
                  <c:v>21094</c:v>
                </c:pt>
                <c:pt idx="135">
                  <c:v>21125</c:v>
                </c:pt>
                <c:pt idx="136">
                  <c:v>21155</c:v>
                </c:pt>
                <c:pt idx="137">
                  <c:v>21186</c:v>
                </c:pt>
                <c:pt idx="138">
                  <c:v>21217</c:v>
                </c:pt>
                <c:pt idx="139">
                  <c:v>21245</c:v>
                </c:pt>
                <c:pt idx="140">
                  <c:v>21276</c:v>
                </c:pt>
                <c:pt idx="141">
                  <c:v>21306</c:v>
                </c:pt>
                <c:pt idx="142">
                  <c:v>21337</c:v>
                </c:pt>
                <c:pt idx="143">
                  <c:v>21367</c:v>
                </c:pt>
                <c:pt idx="144">
                  <c:v>21398</c:v>
                </c:pt>
                <c:pt idx="145">
                  <c:v>21429</c:v>
                </c:pt>
                <c:pt idx="146">
                  <c:v>21459</c:v>
                </c:pt>
                <c:pt idx="147">
                  <c:v>21490</c:v>
                </c:pt>
                <c:pt idx="148">
                  <c:v>21520</c:v>
                </c:pt>
                <c:pt idx="149">
                  <c:v>21551</c:v>
                </c:pt>
                <c:pt idx="150">
                  <c:v>21582</c:v>
                </c:pt>
                <c:pt idx="151">
                  <c:v>21610</c:v>
                </c:pt>
                <c:pt idx="152">
                  <c:v>21641</c:v>
                </c:pt>
                <c:pt idx="153">
                  <c:v>21671</c:v>
                </c:pt>
                <c:pt idx="154">
                  <c:v>21702</c:v>
                </c:pt>
                <c:pt idx="155">
                  <c:v>21732</c:v>
                </c:pt>
                <c:pt idx="156">
                  <c:v>21763</c:v>
                </c:pt>
                <c:pt idx="157">
                  <c:v>21794</c:v>
                </c:pt>
                <c:pt idx="158">
                  <c:v>21824</c:v>
                </c:pt>
                <c:pt idx="159">
                  <c:v>21855</c:v>
                </c:pt>
                <c:pt idx="160">
                  <c:v>21885</c:v>
                </c:pt>
                <c:pt idx="161">
                  <c:v>21916</c:v>
                </c:pt>
                <c:pt idx="162">
                  <c:v>21947</c:v>
                </c:pt>
                <c:pt idx="163">
                  <c:v>21976</c:v>
                </c:pt>
                <c:pt idx="164">
                  <c:v>22007</c:v>
                </c:pt>
                <c:pt idx="165">
                  <c:v>22037</c:v>
                </c:pt>
                <c:pt idx="166">
                  <c:v>22068</c:v>
                </c:pt>
                <c:pt idx="167">
                  <c:v>22098</c:v>
                </c:pt>
                <c:pt idx="168">
                  <c:v>22129</c:v>
                </c:pt>
                <c:pt idx="169">
                  <c:v>22160</c:v>
                </c:pt>
                <c:pt idx="170">
                  <c:v>22190</c:v>
                </c:pt>
                <c:pt idx="171">
                  <c:v>22221</c:v>
                </c:pt>
                <c:pt idx="172">
                  <c:v>22251</c:v>
                </c:pt>
                <c:pt idx="173">
                  <c:v>22282</c:v>
                </c:pt>
                <c:pt idx="174">
                  <c:v>22313</c:v>
                </c:pt>
                <c:pt idx="175">
                  <c:v>22341</c:v>
                </c:pt>
                <c:pt idx="176">
                  <c:v>22372</c:v>
                </c:pt>
                <c:pt idx="177">
                  <c:v>22402</c:v>
                </c:pt>
                <c:pt idx="178">
                  <c:v>22433</c:v>
                </c:pt>
                <c:pt idx="179">
                  <c:v>22463</c:v>
                </c:pt>
                <c:pt idx="180">
                  <c:v>22494</c:v>
                </c:pt>
                <c:pt idx="181">
                  <c:v>22525</c:v>
                </c:pt>
                <c:pt idx="182">
                  <c:v>22555</c:v>
                </c:pt>
                <c:pt idx="183">
                  <c:v>22586</c:v>
                </c:pt>
                <c:pt idx="184">
                  <c:v>22616</c:v>
                </c:pt>
                <c:pt idx="185">
                  <c:v>22647</c:v>
                </c:pt>
                <c:pt idx="186">
                  <c:v>22678</c:v>
                </c:pt>
                <c:pt idx="187">
                  <c:v>22706</c:v>
                </c:pt>
                <c:pt idx="188">
                  <c:v>22737</c:v>
                </c:pt>
                <c:pt idx="189">
                  <c:v>22767</c:v>
                </c:pt>
                <c:pt idx="190">
                  <c:v>22798</c:v>
                </c:pt>
                <c:pt idx="191">
                  <c:v>22828</c:v>
                </c:pt>
                <c:pt idx="192">
                  <c:v>22859</c:v>
                </c:pt>
                <c:pt idx="193">
                  <c:v>22890</c:v>
                </c:pt>
                <c:pt idx="194">
                  <c:v>22920</c:v>
                </c:pt>
                <c:pt idx="195">
                  <c:v>22951</c:v>
                </c:pt>
                <c:pt idx="196">
                  <c:v>22981</c:v>
                </c:pt>
                <c:pt idx="197">
                  <c:v>23012</c:v>
                </c:pt>
                <c:pt idx="198">
                  <c:v>23043</c:v>
                </c:pt>
                <c:pt idx="199">
                  <c:v>23071</c:v>
                </c:pt>
                <c:pt idx="200">
                  <c:v>23102</c:v>
                </c:pt>
                <c:pt idx="201">
                  <c:v>23132</c:v>
                </c:pt>
                <c:pt idx="202">
                  <c:v>23163</c:v>
                </c:pt>
                <c:pt idx="203">
                  <c:v>23193</c:v>
                </c:pt>
                <c:pt idx="204">
                  <c:v>23224</c:v>
                </c:pt>
                <c:pt idx="205">
                  <c:v>23255</c:v>
                </c:pt>
                <c:pt idx="206">
                  <c:v>23285</c:v>
                </c:pt>
                <c:pt idx="207">
                  <c:v>23316</c:v>
                </c:pt>
                <c:pt idx="208">
                  <c:v>23346</c:v>
                </c:pt>
                <c:pt idx="209">
                  <c:v>23377</c:v>
                </c:pt>
                <c:pt idx="210">
                  <c:v>23408</c:v>
                </c:pt>
                <c:pt idx="211">
                  <c:v>23437</c:v>
                </c:pt>
                <c:pt idx="212">
                  <c:v>23468</c:v>
                </c:pt>
                <c:pt idx="213">
                  <c:v>23498</c:v>
                </c:pt>
                <c:pt idx="214">
                  <c:v>23529</c:v>
                </c:pt>
                <c:pt idx="215">
                  <c:v>23559</c:v>
                </c:pt>
                <c:pt idx="216">
                  <c:v>23590</c:v>
                </c:pt>
                <c:pt idx="217">
                  <c:v>23621</c:v>
                </c:pt>
                <c:pt idx="218">
                  <c:v>23651</c:v>
                </c:pt>
                <c:pt idx="219">
                  <c:v>23682</c:v>
                </c:pt>
                <c:pt idx="220">
                  <c:v>23712</c:v>
                </c:pt>
                <c:pt idx="221">
                  <c:v>23743</c:v>
                </c:pt>
                <c:pt idx="222">
                  <c:v>23774</c:v>
                </c:pt>
                <c:pt idx="223">
                  <c:v>23802</c:v>
                </c:pt>
                <c:pt idx="224">
                  <c:v>23833</c:v>
                </c:pt>
                <c:pt idx="225">
                  <c:v>23863</c:v>
                </c:pt>
                <c:pt idx="226">
                  <c:v>23894</c:v>
                </c:pt>
                <c:pt idx="227">
                  <c:v>23924</c:v>
                </c:pt>
                <c:pt idx="228">
                  <c:v>23955</c:v>
                </c:pt>
                <c:pt idx="229">
                  <c:v>23986</c:v>
                </c:pt>
                <c:pt idx="230">
                  <c:v>24016</c:v>
                </c:pt>
                <c:pt idx="231">
                  <c:v>24047</c:v>
                </c:pt>
                <c:pt idx="232">
                  <c:v>24077</c:v>
                </c:pt>
                <c:pt idx="233">
                  <c:v>24108</c:v>
                </c:pt>
                <c:pt idx="234">
                  <c:v>24139</c:v>
                </c:pt>
                <c:pt idx="235">
                  <c:v>24167</c:v>
                </c:pt>
                <c:pt idx="236">
                  <c:v>24198</c:v>
                </c:pt>
                <c:pt idx="237">
                  <c:v>24228</c:v>
                </c:pt>
                <c:pt idx="238">
                  <c:v>24259</c:v>
                </c:pt>
                <c:pt idx="239">
                  <c:v>24289</c:v>
                </c:pt>
                <c:pt idx="240">
                  <c:v>24320</c:v>
                </c:pt>
                <c:pt idx="241">
                  <c:v>24351</c:v>
                </c:pt>
                <c:pt idx="242">
                  <c:v>24381</c:v>
                </c:pt>
                <c:pt idx="243">
                  <c:v>24412</c:v>
                </c:pt>
                <c:pt idx="244">
                  <c:v>24442</c:v>
                </c:pt>
                <c:pt idx="245">
                  <c:v>24473</c:v>
                </c:pt>
                <c:pt idx="246">
                  <c:v>24504</c:v>
                </c:pt>
                <c:pt idx="247">
                  <c:v>24532</c:v>
                </c:pt>
                <c:pt idx="248">
                  <c:v>24563</c:v>
                </c:pt>
                <c:pt idx="249">
                  <c:v>24593</c:v>
                </c:pt>
                <c:pt idx="250">
                  <c:v>24624</c:v>
                </c:pt>
                <c:pt idx="251">
                  <c:v>24654</c:v>
                </c:pt>
                <c:pt idx="252">
                  <c:v>24685</c:v>
                </c:pt>
                <c:pt idx="253">
                  <c:v>24716</c:v>
                </c:pt>
                <c:pt idx="254">
                  <c:v>24746</c:v>
                </c:pt>
                <c:pt idx="255">
                  <c:v>24777</c:v>
                </c:pt>
                <c:pt idx="256">
                  <c:v>24807</c:v>
                </c:pt>
                <c:pt idx="257">
                  <c:v>24838</c:v>
                </c:pt>
                <c:pt idx="258">
                  <c:v>24869</c:v>
                </c:pt>
                <c:pt idx="259">
                  <c:v>24898</c:v>
                </c:pt>
                <c:pt idx="260">
                  <c:v>24929</c:v>
                </c:pt>
                <c:pt idx="261">
                  <c:v>24959</c:v>
                </c:pt>
                <c:pt idx="262">
                  <c:v>24990</c:v>
                </c:pt>
                <c:pt idx="263">
                  <c:v>25020</c:v>
                </c:pt>
                <c:pt idx="264">
                  <c:v>25051</c:v>
                </c:pt>
                <c:pt idx="265">
                  <c:v>25082</c:v>
                </c:pt>
                <c:pt idx="266">
                  <c:v>25112</c:v>
                </c:pt>
                <c:pt idx="267">
                  <c:v>25143</c:v>
                </c:pt>
                <c:pt idx="268">
                  <c:v>25173</c:v>
                </c:pt>
                <c:pt idx="269">
                  <c:v>25204</c:v>
                </c:pt>
                <c:pt idx="270">
                  <c:v>25235</c:v>
                </c:pt>
                <c:pt idx="271">
                  <c:v>25263</c:v>
                </c:pt>
                <c:pt idx="272">
                  <c:v>25294</c:v>
                </c:pt>
                <c:pt idx="273">
                  <c:v>25324</c:v>
                </c:pt>
                <c:pt idx="274">
                  <c:v>25355</c:v>
                </c:pt>
                <c:pt idx="275">
                  <c:v>25385</c:v>
                </c:pt>
                <c:pt idx="276">
                  <c:v>25416</c:v>
                </c:pt>
                <c:pt idx="277">
                  <c:v>25447</c:v>
                </c:pt>
                <c:pt idx="278">
                  <c:v>25477</c:v>
                </c:pt>
                <c:pt idx="279">
                  <c:v>25508</c:v>
                </c:pt>
                <c:pt idx="280">
                  <c:v>25538</c:v>
                </c:pt>
                <c:pt idx="281">
                  <c:v>25569</c:v>
                </c:pt>
                <c:pt idx="282">
                  <c:v>25600</c:v>
                </c:pt>
                <c:pt idx="283">
                  <c:v>25628</c:v>
                </c:pt>
                <c:pt idx="284">
                  <c:v>25659</c:v>
                </c:pt>
                <c:pt idx="285">
                  <c:v>25689</c:v>
                </c:pt>
                <c:pt idx="286">
                  <c:v>25720</c:v>
                </c:pt>
                <c:pt idx="287">
                  <c:v>25750</c:v>
                </c:pt>
                <c:pt idx="288">
                  <c:v>25781</c:v>
                </c:pt>
                <c:pt idx="289">
                  <c:v>25812</c:v>
                </c:pt>
                <c:pt idx="290">
                  <c:v>25842</c:v>
                </c:pt>
                <c:pt idx="291">
                  <c:v>25873</c:v>
                </c:pt>
                <c:pt idx="292">
                  <c:v>25903</c:v>
                </c:pt>
                <c:pt idx="293">
                  <c:v>25934</c:v>
                </c:pt>
                <c:pt idx="294">
                  <c:v>25965</c:v>
                </c:pt>
                <c:pt idx="295">
                  <c:v>25993</c:v>
                </c:pt>
                <c:pt idx="296">
                  <c:v>26024</c:v>
                </c:pt>
                <c:pt idx="297">
                  <c:v>26054</c:v>
                </c:pt>
                <c:pt idx="298">
                  <c:v>26085</c:v>
                </c:pt>
                <c:pt idx="299">
                  <c:v>26115</c:v>
                </c:pt>
                <c:pt idx="300">
                  <c:v>26146</c:v>
                </c:pt>
                <c:pt idx="301">
                  <c:v>26177</c:v>
                </c:pt>
                <c:pt idx="302">
                  <c:v>26207</c:v>
                </c:pt>
                <c:pt idx="303">
                  <c:v>26238</c:v>
                </c:pt>
                <c:pt idx="304">
                  <c:v>26268</c:v>
                </c:pt>
                <c:pt idx="305">
                  <c:v>26299</c:v>
                </c:pt>
                <c:pt idx="306">
                  <c:v>26330</c:v>
                </c:pt>
                <c:pt idx="307">
                  <c:v>26359</c:v>
                </c:pt>
                <c:pt idx="308">
                  <c:v>26390</c:v>
                </c:pt>
                <c:pt idx="309">
                  <c:v>26420</c:v>
                </c:pt>
                <c:pt idx="310">
                  <c:v>26451</c:v>
                </c:pt>
                <c:pt idx="311">
                  <c:v>26481</c:v>
                </c:pt>
                <c:pt idx="312">
                  <c:v>26512</c:v>
                </c:pt>
                <c:pt idx="313">
                  <c:v>26543</c:v>
                </c:pt>
                <c:pt idx="314">
                  <c:v>26573</c:v>
                </c:pt>
                <c:pt idx="315">
                  <c:v>26604</c:v>
                </c:pt>
                <c:pt idx="316">
                  <c:v>26634</c:v>
                </c:pt>
                <c:pt idx="317">
                  <c:v>26665</c:v>
                </c:pt>
                <c:pt idx="318">
                  <c:v>26696</c:v>
                </c:pt>
                <c:pt idx="319">
                  <c:v>26724</c:v>
                </c:pt>
                <c:pt idx="320">
                  <c:v>26755</c:v>
                </c:pt>
                <c:pt idx="321">
                  <c:v>26785</c:v>
                </c:pt>
                <c:pt idx="322">
                  <c:v>26816</c:v>
                </c:pt>
                <c:pt idx="323">
                  <c:v>26846</c:v>
                </c:pt>
                <c:pt idx="324">
                  <c:v>26877</c:v>
                </c:pt>
                <c:pt idx="325">
                  <c:v>26908</c:v>
                </c:pt>
                <c:pt idx="326">
                  <c:v>26938</c:v>
                </c:pt>
                <c:pt idx="327">
                  <c:v>26969</c:v>
                </c:pt>
                <c:pt idx="328">
                  <c:v>26999</c:v>
                </c:pt>
                <c:pt idx="329">
                  <c:v>27030</c:v>
                </c:pt>
                <c:pt idx="330">
                  <c:v>27061</c:v>
                </c:pt>
                <c:pt idx="331">
                  <c:v>27089</c:v>
                </c:pt>
                <c:pt idx="332">
                  <c:v>27120</c:v>
                </c:pt>
                <c:pt idx="333">
                  <c:v>27150</c:v>
                </c:pt>
                <c:pt idx="334">
                  <c:v>27181</c:v>
                </c:pt>
                <c:pt idx="335">
                  <c:v>27211</c:v>
                </c:pt>
                <c:pt idx="336">
                  <c:v>27242</c:v>
                </c:pt>
                <c:pt idx="337">
                  <c:v>27273</c:v>
                </c:pt>
                <c:pt idx="338">
                  <c:v>27303</c:v>
                </c:pt>
                <c:pt idx="339">
                  <c:v>27334</c:v>
                </c:pt>
                <c:pt idx="340">
                  <c:v>27364</c:v>
                </c:pt>
                <c:pt idx="341">
                  <c:v>27395</c:v>
                </c:pt>
                <c:pt idx="342">
                  <c:v>27426</c:v>
                </c:pt>
                <c:pt idx="343">
                  <c:v>27454</c:v>
                </c:pt>
                <c:pt idx="344">
                  <c:v>27485</c:v>
                </c:pt>
                <c:pt idx="345">
                  <c:v>27515</c:v>
                </c:pt>
                <c:pt idx="346">
                  <c:v>27546</c:v>
                </c:pt>
                <c:pt idx="347">
                  <c:v>27576</c:v>
                </c:pt>
                <c:pt idx="348">
                  <c:v>27607</c:v>
                </c:pt>
                <c:pt idx="349">
                  <c:v>27638</c:v>
                </c:pt>
                <c:pt idx="350">
                  <c:v>27668</c:v>
                </c:pt>
                <c:pt idx="351">
                  <c:v>27699</c:v>
                </c:pt>
                <c:pt idx="352">
                  <c:v>27729</c:v>
                </c:pt>
                <c:pt idx="353">
                  <c:v>27760</c:v>
                </c:pt>
                <c:pt idx="354">
                  <c:v>27791</c:v>
                </c:pt>
                <c:pt idx="355">
                  <c:v>27820</c:v>
                </c:pt>
                <c:pt idx="356">
                  <c:v>27851</c:v>
                </c:pt>
                <c:pt idx="357">
                  <c:v>27881</c:v>
                </c:pt>
                <c:pt idx="358">
                  <c:v>27912</c:v>
                </c:pt>
                <c:pt idx="359">
                  <c:v>27942</c:v>
                </c:pt>
                <c:pt idx="360">
                  <c:v>27973</c:v>
                </c:pt>
                <c:pt idx="361">
                  <c:v>28004</c:v>
                </c:pt>
                <c:pt idx="362">
                  <c:v>28034</c:v>
                </c:pt>
                <c:pt idx="363">
                  <c:v>28065</c:v>
                </c:pt>
                <c:pt idx="364">
                  <c:v>28095</c:v>
                </c:pt>
                <c:pt idx="365">
                  <c:v>28126</c:v>
                </c:pt>
                <c:pt idx="366">
                  <c:v>28157</c:v>
                </c:pt>
                <c:pt idx="367">
                  <c:v>28185</c:v>
                </c:pt>
                <c:pt idx="368">
                  <c:v>28216</c:v>
                </c:pt>
                <c:pt idx="369">
                  <c:v>28246</c:v>
                </c:pt>
                <c:pt idx="370">
                  <c:v>28277</c:v>
                </c:pt>
                <c:pt idx="371">
                  <c:v>28307</c:v>
                </c:pt>
                <c:pt idx="372">
                  <c:v>28338</c:v>
                </c:pt>
                <c:pt idx="373">
                  <c:v>28369</c:v>
                </c:pt>
                <c:pt idx="374">
                  <c:v>28399</c:v>
                </c:pt>
                <c:pt idx="375">
                  <c:v>28430</c:v>
                </c:pt>
                <c:pt idx="376">
                  <c:v>28460</c:v>
                </c:pt>
                <c:pt idx="377">
                  <c:v>28491</c:v>
                </c:pt>
                <c:pt idx="378">
                  <c:v>28522</c:v>
                </c:pt>
                <c:pt idx="379">
                  <c:v>28550</c:v>
                </c:pt>
                <c:pt idx="380">
                  <c:v>28581</c:v>
                </c:pt>
                <c:pt idx="381">
                  <c:v>28611</c:v>
                </c:pt>
                <c:pt idx="382">
                  <c:v>28642</c:v>
                </c:pt>
                <c:pt idx="383">
                  <c:v>28672</c:v>
                </c:pt>
                <c:pt idx="384">
                  <c:v>28703</c:v>
                </c:pt>
                <c:pt idx="385">
                  <c:v>28734</c:v>
                </c:pt>
                <c:pt idx="386">
                  <c:v>28764</c:v>
                </c:pt>
                <c:pt idx="387">
                  <c:v>28795</c:v>
                </c:pt>
                <c:pt idx="388">
                  <c:v>28825</c:v>
                </c:pt>
                <c:pt idx="389">
                  <c:v>28856</c:v>
                </c:pt>
                <c:pt idx="390">
                  <c:v>28887</c:v>
                </c:pt>
                <c:pt idx="391">
                  <c:v>28915</c:v>
                </c:pt>
                <c:pt idx="392">
                  <c:v>28946</c:v>
                </c:pt>
                <c:pt idx="393">
                  <c:v>28976</c:v>
                </c:pt>
                <c:pt idx="394">
                  <c:v>29007</c:v>
                </c:pt>
                <c:pt idx="395">
                  <c:v>29037</c:v>
                </c:pt>
                <c:pt idx="396">
                  <c:v>29068</c:v>
                </c:pt>
                <c:pt idx="397">
                  <c:v>29099</c:v>
                </c:pt>
                <c:pt idx="398">
                  <c:v>29129</c:v>
                </c:pt>
                <c:pt idx="399">
                  <c:v>29160</c:v>
                </c:pt>
                <c:pt idx="400">
                  <c:v>29190</c:v>
                </c:pt>
                <c:pt idx="401">
                  <c:v>29221</c:v>
                </c:pt>
                <c:pt idx="402">
                  <c:v>29252</c:v>
                </c:pt>
                <c:pt idx="403">
                  <c:v>29281</c:v>
                </c:pt>
                <c:pt idx="404">
                  <c:v>29312</c:v>
                </c:pt>
                <c:pt idx="405">
                  <c:v>29342</c:v>
                </c:pt>
                <c:pt idx="406">
                  <c:v>29373</c:v>
                </c:pt>
                <c:pt idx="407">
                  <c:v>29403</c:v>
                </c:pt>
                <c:pt idx="408">
                  <c:v>29434</c:v>
                </c:pt>
                <c:pt idx="409">
                  <c:v>29465</c:v>
                </c:pt>
                <c:pt idx="410">
                  <c:v>29495</c:v>
                </c:pt>
                <c:pt idx="411">
                  <c:v>29526</c:v>
                </c:pt>
                <c:pt idx="412">
                  <c:v>29556</c:v>
                </c:pt>
                <c:pt idx="413">
                  <c:v>29587</c:v>
                </c:pt>
                <c:pt idx="414">
                  <c:v>29618</c:v>
                </c:pt>
                <c:pt idx="415">
                  <c:v>29646</c:v>
                </c:pt>
                <c:pt idx="416">
                  <c:v>29677</c:v>
                </c:pt>
                <c:pt idx="417">
                  <c:v>29707</c:v>
                </c:pt>
                <c:pt idx="418">
                  <c:v>29738</c:v>
                </c:pt>
                <c:pt idx="419">
                  <c:v>29768</c:v>
                </c:pt>
                <c:pt idx="420">
                  <c:v>29799</c:v>
                </c:pt>
                <c:pt idx="421">
                  <c:v>29830</c:v>
                </c:pt>
                <c:pt idx="422">
                  <c:v>29860</c:v>
                </c:pt>
                <c:pt idx="423">
                  <c:v>29891</c:v>
                </c:pt>
                <c:pt idx="424">
                  <c:v>29921</c:v>
                </c:pt>
                <c:pt idx="425">
                  <c:v>29952</c:v>
                </c:pt>
                <c:pt idx="426">
                  <c:v>29983</c:v>
                </c:pt>
                <c:pt idx="427">
                  <c:v>30011</c:v>
                </c:pt>
                <c:pt idx="428">
                  <c:v>30042</c:v>
                </c:pt>
                <c:pt idx="429">
                  <c:v>30072</c:v>
                </c:pt>
                <c:pt idx="430">
                  <c:v>30103</c:v>
                </c:pt>
                <c:pt idx="431">
                  <c:v>30133</c:v>
                </c:pt>
                <c:pt idx="432">
                  <c:v>30164</c:v>
                </c:pt>
                <c:pt idx="433">
                  <c:v>30195</c:v>
                </c:pt>
                <c:pt idx="434">
                  <c:v>30225</c:v>
                </c:pt>
                <c:pt idx="435">
                  <c:v>30256</c:v>
                </c:pt>
                <c:pt idx="436">
                  <c:v>30286</c:v>
                </c:pt>
                <c:pt idx="437">
                  <c:v>30317</c:v>
                </c:pt>
                <c:pt idx="438">
                  <c:v>30348</c:v>
                </c:pt>
                <c:pt idx="439">
                  <c:v>30376</c:v>
                </c:pt>
                <c:pt idx="440">
                  <c:v>30407</c:v>
                </c:pt>
                <c:pt idx="441">
                  <c:v>30437</c:v>
                </c:pt>
                <c:pt idx="442">
                  <c:v>30468</c:v>
                </c:pt>
                <c:pt idx="443">
                  <c:v>30498</c:v>
                </c:pt>
                <c:pt idx="444">
                  <c:v>30529</c:v>
                </c:pt>
                <c:pt idx="445">
                  <c:v>30560</c:v>
                </c:pt>
                <c:pt idx="446">
                  <c:v>30590</c:v>
                </c:pt>
                <c:pt idx="447">
                  <c:v>30621</c:v>
                </c:pt>
                <c:pt idx="448">
                  <c:v>30651</c:v>
                </c:pt>
                <c:pt idx="449">
                  <c:v>30682</c:v>
                </c:pt>
                <c:pt idx="450">
                  <c:v>30713</c:v>
                </c:pt>
                <c:pt idx="451">
                  <c:v>30742</c:v>
                </c:pt>
                <c:pt idx="452">
                  <c:v>30773</c:v>
                </c:pt>
                <c:pt idx="453">
                  <c:v>30803</c:v>
                </c:pt>
                <c:pt idx="454">
                  <c:v>30834</c:v>
                </c:pt>
                <c:pt idx="455">
                  <c:v>30864</c:v>
                </c:pt>
                <c:pt idx="456">
                  <c:v>30895</c:v>
                </c:pt>
                <c:pt idx="457">
                  <c:v>30926</c:v>
                </c:pt>
                <c:pt idx="458">
                  <c:v>30956</c:v>
                </c:pt>
                <c:pt idx="459">
                  <c:v>30987</c:v>
                </c:pt>
                <c:pt idx="460">
                  <c:v>31017</c:v>
                </c:pt>
                <c:pt idx="461">
                  <c:v>31048</c:v>
                </c:pt>
                <c:pt idx="462">
                  <c:v>31079</c:v>
                </c:pt>
                <c:pt idx="463">
                  <c:v>31107</c:v>
                </c:pt>
                <c:pt idx="464">
                  <c:v>31138</c:v>
                </c:pt>
                <c:pt idx="465">
                  <c:v>31168</c:v>
                </c:pt>
                <c:pt idx="466">
                  <c:v>31199</c:v>
                </c:pt>
                <c:pt idx="467">
                  <c:v>31229</c:v>
                </c:pt>
                <c:pt idx="468">
                  <c:v>31260</c:v>
                </c:pt>
                <c:pt idx="469">
                  <c:v>31291</c:v>
                </c:pt>
                <c:pt idx="470">
                  <c:v>31321</c:v>
                </c:pt>
                <c:pt idx="471">
                  <c:v>31352</c:v>
                </c:pt>
                <c:pt idx="472">
                  <c:v>31382</c:v>
                </c:pt>
                <c:pt idx="473">
                  <c:v>31413</c:v>
                </c:pt>
                <c:pt idx="474">
                  <c:v>31444</c:v>
                </c:pt>
                <c:pt idx="475">
                  <c:v>31472</c:v>
                </c:pt>
                <c:pt idx="476">
                  <c:v>31503</c:v>
                </c:pt>
                <c:pt idx="477">
                  <c:v>31533</c:v>
                </c:pt>
                <c:pt idx="478">
                  <c:v>31564</c:v>
                </c:pt>
                <c:pt idx="479">
                  <c:v>31594</c:v>
                </c:pt>
                <c:pt idx="480">
                  <c:v>31625</c:v>
                </c:pt>
                <c:pt idx="481">
                  <c:v>31656</c:v>
                </c:pt>
                <c:pt idx="482">
                  <c:v>31686</c:v>
                </c:pt>
                <c:pt idx="483">
                  <c:v>31717</c:v>
                </c:pt>
                <c:pt idx="484">
                  <c:v>31747</c:v>
                </c:pt>
                <c:pt idx="485">
                  <c:v>31778</c:v>
                </c:pt>
                <c:pt idx="486">
                  <c:v>31809</c:v>
                </c:pt>
                <c:pt idx="487">
                  <c:v>31837</c:v>
                </c:pt>
                <c:pt idx="488">
                  <c:v>31868</c:v>
                </c:pt>
                <c:pt idx="489">
                  <c:v>31898</c:v>
                </c:pt>
                <c:pt idx="490">
                  <c:v>31929</c:v>
                </c:pt>
                <c:pt idx="491">
                  <c:v>31959</c:v>
                </c:pt>
                <c:pt idx="492">
                  <c:v>31990</c:v>
                </c:pt>
                <c:pt idx="493">
                  <c:v>32021</c:v>
                </c:pt>
                <c:pt idx="494">
                  <c:v>32051</c:v>
                </c:pt>
                <c:pt idx="495">
                  <c:v>32082</c:v>
                </c:pt>
                <c:pt idx="496">
                  <c:v>32112</c:v>
                </c:pt>
                <c:pt idx="497">
                  <c:v>32143</c:v>
                </c:pt>
                <c:pt idx="498">
                  <c:v>32174</c:v>
                </c:pt>
                <c:pt idx="499">
                  <c:v>32203</c:v>
                </c:pt>
                <c:pt idx="500">
                  <c:v>32234</c:v>
                </c:pt>
                <c:pt idx="501">
                  <c:v>32264</c:v>
                </c:pt>
                <c:pt idx="502">
                  <c:v>32295</c:v>
                </c:pt>
                <c:pt idx="503">
                  <c:v>32325</c:v>
                </c:pt>
                <c:pt idx="504">
                  <c:v>32356</c:v>
                </c:pt>
                <c:pt idx="505">
                  <c:v>32387</c:v>
                </c:pt>
                <c:pt idx="506">
                  <c:v>32417</c:v>
                </c:pt>
                <c:pt idx="507">
                  <c:v>32448</c:v>
                </c:pt>
                <c:pt idx="508">
                  <c:v>32478</c:v>
                </c:pt>
                <c:pt idx="509">
                  <c:v>32509</c:v>
                </c:pt>
                <c:pt idx="510">
                  <c:v>32540</c:v>
                </c:pt>
                <c:pt idx="511">
                  <c:v>32568</c:v>
                </c:pt>
                <c:pt idx="512">
                  <c:v>32599</c:v>
                </c:pt>
                <c:pt idx="513">
                  <c:v>32629</c:v>
                </c:pt>
                <c:pt idx="514">
                  <c:v>32660</c:v>
                </c:pt>
                <c:pt idx="515">
                  <c:v>32690</c:v>
                </c:pt>
                <c:pt idx="516">
                  <c:v>32721</c:v>
                </c:pt>
                <c:pt idx="517">
                  <c:v>32752</c:v>
                </c:pt>
                <c:pt idx="518">
                  <c:v>32782</c:v>
                </c:pt>
                <c:pt idx="519">
                  <c:v>32813</c:v>
                </c:pt>
                <c:pt idx="520">
                  <c:v>32843</c:v>
                </c:pt>
                <c:pt idx="521">
                  <c:v>32874</c:v>
                </c:pt>
                <c:pt idx="522">
                  <c:v>32905</c:v>
                </c:pt>
                <c:pt idx="523">
                  <c:v>32933</c:v>
                </c:pt>
                <c:pt idx="524">
                  <c:v>32964</c:v>
                </c:pt>
                <c:pt idx="525">
                  <c:v>32994</c:v>
                </c:pt>
                <c:pt idx="526">
                  <c:v>33025</c:v>
                </c:pt>
                <c:pt idx="527">
                  <c:v>33055</c:v>
                </c:pt>
                <c:pt idx="528">
                  <c:v>33086</c:v>
                </c:pt>
                <c:pt idx="529">
                  <c:v>33117</c:v>
                </c:pt>
                <c:pt idx="530">
                  <c:v>33147</c:v>
                </c:pt>
                <c:pt idx="531">
                  <c:v>33178</c:v>
                </c:pt>
                <c:pt idx="532">
                  <c:v>33208</c:v>
                </c:pt>
                <c:pt idx="533">
                  <c:v>33239</c:v>
                </c:pt>
                <c:pt idx="534">
                  <c:v>33270</c:v>
                </c:pt>
                <c:pt idx="535">
                  <c:v>33298</c:v>
                </c:pt>
                <c:pt idx="536">
                  <c:v>33329</c:v>
                </c:pt>
                <c:pt idx="537">
                  <c:v>33359</c:v>
                </c:pt>
                <c:pt idx="538">
                  <c:v>33390</c:v>
                </c:pt>
                <c:pt idx="539">
                  <c:v>33420</c:v>
                </c:pt>
                <c:pt idx="540">
                  <c:v>33451</c:v>
                </c:pt>
                <c:pt idx="541">
                  <c:v>33482</c:v>
                </c:pt>
                <c:pt idx="542">
                  <c:v>33512</c:v>
                </c:pt>
                <c:pt idx="543">
                  <c:v>33543</c:v>
                </c:pt>
                <c:pt idx="544">
                  <c:v>33573</c:v>
                </c:pt>
                <c:pt idx="545">
                  <c:v>33604</c:v>
                </c:pt>
                <c:pt idx="546">
                  <c:v>33635</c:v>
                </c:pt>
                <c:pt idx="547">
                  <c:v>33664</c:v>
                </c:pt>
                <c:pt idx="548">
                  <c:v>33695</c:v>
                </c:pt>
                <c:pt idx="549">
                  <c:v>33725</c:v>
                </c:pt>
                <c:pt idx="550">
                  <c:v>33756</c:v>
                </c:pt>
                <c:pt idx="551">
                  <c:v>33786</c:v>
                </c:pt>
                <c:pt idx="552">
                  <c:v>33817</c:v>
                </c:pt>
                <c:pt idx="553">
                  <c:v>33848</c:v>
                </c:pt>
                <c:pt idx="554">
                  <c:v>33878</c:v>
                </c:pt>
                <c:pt idx="555">
                  <c:v>33909</c:v>
                </c:pt>
                <c:pt idx="556">
                  <c:v>33939</c:v>
                </c:pt>
                <c:pt idx="557">
                  <c:v>33970</c:v>
                </c:pt>
                <c:pt idx="558">
                  <c:v>34001</c:v>
                </c:pt>
                <c:pt idx="559">
                  <c:v>34029</c:v>
                </c:pt>
                <c:pt idx="560">
                  <c:v>34060</c:v>
                </c:pt>
                <c:pt idx="561">
                  <c:v>34090</c:v>
                </c:pt>
                <c:pt idx="562">
                  <c:v>34121</c:v>
                </c:pt>
                <c:pt idx="563">
                  <c:v>34151</c:v>
                </c:pt>
                <c:pt idx="564">
                  <c:v>34182</c:v>
                </c:pt>
                <c:pt idx="565">
                  <c:v>34213</c:v>
                </c:pt>
                <c:pt idx="566">
                  <c:v>34243</c:v>
                </c:pt>
                <c:pt idx="567">
                  <c:v>34274</c:v>
                </c:pt>
                <c:pt idx="568">
                  <c:v>34304</c:v>
                </c:pt>
                <c:pt idx="569">
                  <c:v>34335</c:v>
                </c:pt>
                <c:pt idx="570">
                  <c:v>34366</c:v>
                </c:pt>
                <c:pt idx="571">
                  <c:v>34394</c:v>
                </c:pt>
                <c:pt idx="572">
                  <c:v>34425</c:v>
                </c:pt>
                <c:pt idx="573">
                  <c:v>34455</c:v>
                </c:pt>
                <c:pt idx="574">
                  <c:v>34486</c:v>
                </c:pt>
                <c:pt idx="575">
                  <c:v>34516</c:v>
                </c:pt>
                <c:pt idx="576">
                  <c:v>34547</c:v>
                </c:pt>
                <c:pt idx="577">
                  <c:v>34578</c:v>
                </c:pt>
                <c:pt idx="578">
                  <c:v>34608</c:v>
                </c:pt>
                <c:pt idx="579">
                  <c:v>34639</c:v>
                </c:pt>
                <c:pt idx="580">
                  <c:v>34669</c:v>
                </c:pt>
                <c:pt idx="581">
                  <c:v>34700</c:v>
                </c:pt>
                <c:pt idx="582">
                  <c:v>34731</c:v>
                </c:pt>
                <c:pt idx="583">
                  <c:v>34759</c:v>
                </c:pt>
                <c:pt idx="584">
                  <c:v>34790</c:v>
                </c:pt>
                <c:pt idx="585">
                  <c:v>34820</c:v>
                </c:pt>
                <c:pt idx="586">
                  <c:v>34851</c:v>
                </c:pt>
                <c:pt idx="587">
                  <c:v>34881</c:v>
                </c:pt>
                <c:pt idx="588">
                  <c:v>34912</c:v>
                </c:pt>
                <c:pt idx="589">
                  <c:v>34943</c:v>
                </c:pt>
                <c:pt idx="590">
                  <c:v>34973</c:v>
                </c:pt>
                <c:pt idx="591">
                  <c:v>35004</c:v>
                </c:pt>
                <c:pt idx="592">
                  <c:v>35034</c:v>
                </c:pt>
                <c:pt idx="593">
                  <c:v>35065</c:v>
                </c:pt>
                <c:pt idx="594">
                  <c:v>35096</c:v>
                </c:pt>
                <c:pt idx="595">
                  <c:v>35125</c:v>
                </c:pt>
                <c:pt idx="596">
                  <c:v>35156</c:v>
                </c:pt>
                <c:pt idx="597">
                  <c:v>35186</c:v>
                </c:pt>
                <c:pt idx="598">
                  <c:v>35217</c:v>
                </c:pt>
                <c:pt idx="599">
                  <c:v>35247</c:v>
                </c:pt>
                <c:pt idx="600">
                  <c:v>35278</c:v>
                </c:pt>
                <c:pt idx="601">
                  <c:v>35309</c:v>
                </c:pt>
                <c:pt idx="602">
                  <c:v>35339</c:v>
                </c:pt>
                <c:pt idx="603">
                  <c:v>35370</c:v>
                </c:pt>
                <c:pt idx="604">
                  <c:v>35400</c:v>
                </c:pt>
                <c:pt idx="605">
                  <c:v>35431</c:v>
                </c:pt>
                <c:pt idx="606">
                  <c:v>35462</c:v>
                </c:pt>
                <c:pt idx="607">
                  <c:v>35490</c:v>
                </c:pt>
                <c:pt idx="608">
                  <c:v>35521</c:v>
                </c:pt>
                <c:pt idx="609">
                  <c:v>35551</c:v>
                </c:pt>
                <c:pt idx="610">
                  <c:v>35582</c:v>
                </c:pt>
                <c:pt idx="611">
                  <c:v>35612</c:v>
                </c:pt>
                <c:pt idx="612">
                  <c:v>35643</c:v>
                </c:pt>
                <c:pt idx="613">
                  <c:v>35674</c:v>
                </c:pt>
                <c:pt idx="614">
                  <c:v>35704</c:v>
                </c:pt>
                <c:pt idx="615">
                  <c:v>35735</c:v>
                </c:pt>
                <c:pt idx="616">
                  <c:v>35765</c:v>
                </c:pt>
                <c:pt idx="617">
                  <c:v>35796</c:v>
                </c:pt>
                <c:pt idx="618">
                  <c:v>35827</c:v>
                </c:pt>
                <c:pt idx="619">
                  <c:v>35855</c:v>
                </c:pt>
                <c:pt idx="620">
                  <c:v>35886</c:v>
                </c:pt>
                <c:pt idx="621">
                  <c:v>35916</c:v>
                </c:pt>
                <c:pt idx="622">
                  <c:v>35947</c:v>
                </c:pt>
                <c:pt idx="623">
                  <c:v>35977</c:v>
                </c:pt>
                <c:pt idx="624">
                  <c:v>36008</c:v>
                </c:pt>
                <c:pt idx="625">
                  <c:v>36039</c:v>
                </c:pt>
                <c:pt idx="626">
                  <c:v>36069</c:v>
                </c:pt>
                <c:pt idx="627">
                  <c:v>36100</c:v>
                </c:pt>
                <c:pt idx="628">
                  <c:v>36130</c:v>
                </c:pt>
                <c:pt idx="629">
                  <c:v>36161</c:v>
                </c:pt>
                <c:pt idx="630">
                  <c:v>36192</c:v>
                </c:pt>
                <c:pt idx="631">
                  <c:v>36220</c:v>
                </c:pt>
                <c:pt idx="632">
                  <c:v>36251</c:v>
                </c:pt>
                <c:pt idx="633">
                  <c:v>36281</c:v>
                </c:pt>
                <c:pt idx="634">
                  <c:v>36312</c:v>
                </c:pt>
                <c:pt idx="635">
                  <c:v>36342</c:v>
                </c:pt>
                <c:pt idx="636">
                  <c:v>36373</c:v>
                </c:pt>
                <c:pt idx="637">
                  <c:v>36404</c:v>
                </c:pt>
                <c:pt idx="638">
                  <c:v>36434</c:v>
                </c:pt>
                <c:pt idx="639">
                  <c:v>36465</c:v>
                </c:pt>
                <c:pt idx="640">
                  <c:v>36495</c:v>
                </c:pt>
                <c:pt idx="641">
                  <c:v>36526</c:v>
                </c:pt>
                <c:pt idx="642">
                  <c:v>36557</c:v>
                </c:pt>
                <c:pt idx="643">
                  <c:v>36586</c:v>
                </c:pt>
                <c:pt idx="644">
                  <c:v>36617</c:v>
                </c:pt>
                <c:pt idx="645">
                  <c:v>36647</c:v>
                </c:pt>
                <c:pt idx="646">
                  <c:v>36678</c:v>
                </c:pt>
                <c:pt idx="647">
                  <c:v>36708</c:v>
                </c:pt>
                <c:pt idx="648">
                  <c:v>36739</c:v>
                </c:pt>
                <c:pt idx="649">
                  <c:v>36770</c:v>
                </c:pt>
                <c:pt idx="650">
                  <c:v>36800</c:v>
                </c:pt>
                <c:pt idx="651">
                  <c:v>36831</c:v>
                </c:pt>
                <c:pt idx="652">
                  <c:v>36861</c:v>
                </c:pt>
                <c:pt idx="653">
                  <c:v>36892</c:v>
                </c:pt>
                <c:pt idx="654">
                  <c:v>36923</c:v>
                </c:pt>
                <c:pt idx="655">
                  <c:v>36951</c:v>
                </c:pt>
                <c:pt idx="656">
                  <c:v>36982</c:v>
                </c:pt>
                <c:pt idx="657">
                  <c:v>37012</c:v>
                </c:pt>
                <c:pt idx="658">
                  <c:v>37043</c:v>
                </c:pt>
                <c:pt idx="659">
                  <c:v>37073</c:v>
                </c:pt>
                <c:pt idx="660">
                  <c:v>37104</c:v>
                </c:pt>
                <c:pt idx="661">
                  <c:v>37135</c:v>
                </c:pt>
                <c:pt idx="662">
                  <c:v>37165</c:v>
                </c:pt>
                <c:pt idx="663">
                  <c:v>37196</c:v>
                </c:pt>
                <c:pt idx="664">
                  <c:v>37226</c:v>
                </c:pt>
                <c:pt idx="665">
                  <c:v>37257</c:v>
                </c:pt>
                <c:pt idx="666">
                  <c:v>37288</c:v>
                </c:pt>
                <c:pt idx="667">
                  <c:v>37316</c:v>
                </c:pt>
                <c:pt idx="668">
                  <c:v>37347</c:v>
                </c:pt>
                <c:pt idx="669">
                  <c:v>37377</c:v>
                </c:pt>
                <c:pt idx="670">
                  <c:v>37408</c:v>
                </c:pt>
                <c:pt idx="671">
                  <c:v>37438</c:v>
                </c:pt>
                <c:pt idx="672">
                  <c:v>37469</c:v>
                </c:pt>
                <c:pt idx="673">
                  <c:v>37500</c:v>
                </c:pt>
                <c:pt idx="674">
                  <c:v>37530</c:v>
                </c:pt>
                <c:pt idx="675">
                  <c:v>37561</c:v>
                </c:pt>
                <c:pt idx="676">
                  <c:v>37591</c:v>
                </c:pt>
                <c:pt idx="677">
                  <c:v>37622</c:v>
                </c:pt>
                <c:pt idx="678">
                  <c:v>37653</c:v>
                </c:pt>
                <c:pt idx="679">
                  <c:v>37681</c:v>
                </c:pt>
                <c:pt idx="680">
                  <c:v>37712</c:v>
                </c:pt>
                <c:pt idx="681">
                  <c:v>37742</c:v>
                </c:pt>
                <c:pt idx="682">
                  <c:v>37773</c:v>
                </c:pt>
                <c:pt idx="683">
                  <c:v>37803</c:v>
                </c:pt>
                <c:pt idx="684">
                  <c:v>37834</c:v>
                </c:pt>
                <c:pt idx="685">
                  <c:v>37865</c:v>
                </c:pt>
                <c:pt idx="686">
                  <c:v>37895</c:v>
                </c:pt>
                <c:pt idx="687">
                  <c:v>37926</c:v>
                </c:pt>
                <c:pt idx="688">
                  <c:v>37956</c:v>
                </c:pt>
                <c:pt idx="689">
                  <c:v>37987</c:v>
                </c:pt>
                <c:pt idx="690">
                  <c:v>38018</c:v>
                </c:pt>
                <c:pt idx="691">
                  <c:v>38047</c:v>
                </c:pt>
                <c:pt idx="692">
                  <c:v>38078</c:v>
                </c:pt>
                <c:pt idx="693">
                  <c:v>38108</c:v>
                </c:pt>
                <c:pt idx="694">
                  <c:v>38139</c:v>
                </c:pt>
                <c:pt idx="695">
                  <c:v>38169</c:v>
                </c:pt>
                <c:pt idx="696">
                  <c:v>38200</c:v>
                </c:pt>
                <c:pt idx="697">
                  <c:v>38231</c:v>
                </c:pt>
                <c:pt idx="698">
                  <c:v>38261</c:v>
                </c:pt>
                <c:pt idx="699">
                  <c:v>38292</c:v>
                </c:pt>
                <c:pt idx="700">
                  <c:v>38322</c:v>
                </c:pt>
                <c:pt idx="701">
                  <c:v>38353</c:v>
                </c:pt>
                <c:pt idx="702">
                  <c:v>38384</c:v>
                </c:pt>
                <c:pt idx="703">
                  <c:v>38412</c:v>
                </c:pt>
                <c:pt idx="704">
                  <c:v>38443</c:v>
                </c:pt>
                <c:pt idx="705">
                  <c:v>38473</c:v>
                </c:pt>
                <c:pt idx="706">
                  <c:v>38504</c:v>
                </c:pt>
                <c:pt idx="707">
                  <c:v>38534</c:v>
                </c:pt>
                <c:pt idx="708">
                  <c:v>38565</c:v>
                </c:pt>
                <c:pt idx="709">
                  <c:v>38596</c:v>
                </c:pt>
                <c:pt idx="710">
                  <c:v>38626</c:v>
                </c:pt>
                <c:pt idx="711">
                  <c:v>38657</c:v>
                </c:pt>
                <c:pt idx="712">
                  <c:v>38687</c:v>
                </c:pt>
                <c:pt idx="713">
                  <c:v>38718</c:v>
                </c:pt>
                <c:pt idx="714">
                  <c:v>38749</c:v>
                </c:pt>
                <c:pt idx="715">
                  <c:v>38777</c:v>
                </c:pt>
                <c:pt idx="716">
                  <c:v>38808</c:v>
                </c:pt>
                <c:pt idx="717">
                  <c:v>38838</c:v>
                </c:pt>
                <c:pt idx="718">
                  <c:v>38869</c:v>
                </c:pt>
                <c:pt idx="719">
                  <c:v>38899</c:v>
                </c:pt>
                <c:pt idx="720">
                  <c:v>38930</c:v>
                </c:pt>
                <c:pt idx="721">
                  <c:v>38961</c:v>
                </c:pt>
                <c:pt idx="722">
                  <c:v>38991</c:v>
                </c:pt>
                <c:pt idx="723">
                  <c:v>39022</c:v>
                </c:pt>
                <c:pt idx="724">
                  <c:v>39052</c:v>
                </c:pt>
                <c:pt idx="725">
                  <c:v>39083</c:v>
                </c:pt>
                <c:pt idx="726">
                  <c:v>39114</c:v>
                </c:pt>
                <c:pt idx="727">
                  <c:v>39142</c:v>
                </c:pt>
                <c:pt idx="728">
                  <c:v>39173</c:v>
                </c:pt>
                <c:pt idx="729">
                  <c:v>39203</c:v>
                </c:pt>
                <c:pt idx="730">
                  <c:v>39234</c:v>
                </c:pt>
                <c:pt idx="731">
                  <c:v>39264</c:v>
                </c:pt>
                <c:pt idx="732">
                  <c:v>39295</c:v>
                </c:pt>
                <c:pt idx="733">
                  <c:v>39326</c:v>
                </c:pt>
                <c:pt idx="734">
                  <c:v>39356</c:v>
                </c:pt>
                <c:pt idx="735">
                  <c:v>39387</c:v>
                </c:pt>
                <c:pt idx="736">
                  <c:v>39417</c:v>
                </c:pt>
                <c:pt idx="737">
                  <c:v>39448</c:v>
                </c:pt>
                <c:pt idx="738">
                  <c:v>39479</c:v>
                </c:pt>
                <c:pt idx="739">
                  <c:v>39508</c:v>
                </c:pt>
                <c:pt idx="740">
                  <c:v>39539</c:v>
                </c:pt>
                <c:pt idx="741">
                  <c:v>39569</c:v>
                </c:pt>
                <c:pt idx="742">
                  <c:v>39600</c:v>
                </c:pt>
                <c:pt idx="743">
                  <c:v>39630</c:v>
                </c:pt>
                <c:pt idx="744">
                  <c:v>39661</c:v>
                </c:pt>
                <c:pt idx="745">
                  <c:v>39692</c:v>
                </c:pt>
                <c:pt idx="746">
                  <c:v>39722</c:v>
                </c:pt>
                <c:pt idx="747">
                  <c:v>39753</c:v>
                </c:pt>
                <c:pt idx="748">
                  <c:v>39783</c:v>
                </c:pt>
                <c:pt idx="749">
                  <c:v>39814</c:v>
                </c:pt>
                <c:pt idx="750">
                  <c:v>39845</c:v>
                </c:pt>
                <c:pt idx="751">
                  <c:v>39873</c:v>
                </c:pt>
                <c:pt idx="752">
                  <c:v>39904</c:v>
                </c:pt>
                <c:pt idx="753">
                  <c:v>39934</c:v>
                </c:pt>
                <c:pt idx="754">
                  <c:v>39965</c:v>
                </c:pt>
                <c:pt idx="755">
                  <c:v>39995</c:v>
                </c:pt>
                <c:pt idx="756">
                  <c:v>40026</c:v>
                </c:pt>
                <c:pt idx="757">
                  <c:v>40057</c:v>
                </c:pt>
                <c:pt idx="758">
                  <c:v>40087</c:v>
                </c:pt>
                <c:pt idx="759">
                  <c:v>40118</c:v>
                </c:pt>
                <c:pt idx="760">
                  <c:v>40148</c:v>
                </c:pt>
                <c:pt idx="761">
                  <c:v>40179</c:v>
                </c:pt>
                <c:pt idx="762">
                  <c:v>40210</c:v>
                </c:pt>
                <c:pt idx="763">
                  <c:v>40238</c:v>
                </c:pt>
                <c:pt idx="764">
                  <c:v>40269</c:v>
                </c:pt>
                <c:pt idx="765">
                  <c:v>40299</c:v>
                </c:pt>
                <c:pt idx="766">
                  <c:v>40330</c:v>
                </c:pt>
                <c:pt idx="767">
                  <c:v>40360</c:v>
                </c:pt>
                <c:pt idx="768">
                  <c:v>40391</c:v>
                </c:pt>
                <c:pt idx="769">
                  <c:v>40422</c:v>
                </c:pt>
                <c:pt idx="770">
                  <c:v>40452</c:v>
                </c:pt>
                <c:pt idx="771">
                  <c:v>40483</c:v>
                </c:pt>
                <c:pt idx="772">
                  <c:v>40513</c:v>
                </c:pt>
                <c:pt idx="773">
                  <c:v>40544</c:v>
                </c:pt>
                <c:pt idx="774">
                  <c:v>40575</c:v>
                </c:pt>
                <c:pt idx="775">
                  <c:v>40603</c:v>
                </c:pt>
                <c:pt idx="776">
                  <c:v>40634</c:v>
                </c:pt>
                <c:pt idx="777">
                  <c:v>40664</c:v>
                </c:pt>
                <c:pt idx="778">
                  <c:v>40695</c:v>
                </c:pt>
                <c:pt idx="779">
                  <c:v>40725</c:v>
                </c:pt>
                <c:pt idx="780">
                  <c:v>40756</c:v>
                </c:pt>
                <c:pt idx="781">
                  <c:v>40787</c:v>
                </c:pt>
                <c:pt idx="782">
                  <c:v>40817</c:v>
                </c:pt>
                <c:pt idx="783">
                  <c:v>40848</c:v>
                </c:pt>
                <c:pt idx="784">
                  <c:v>40878</c:v>
                </c:pt>
                <c:pt idx="785">
                  <c:v>40909</c:v>
                </c:pt>
                <c:pt idx="786">
                  <c:v>40940</c:v>
                </c:pt>
                <c:pt idx="787">
                  <c:v>40969</c:v>
                </c:pt>
                <c:pt idx="788">
                  <c:v>41000</c:v>
                </c:pt>
                <c:pt idx="789">
                  <c:v>41030</c:v>
                </c:pt>
                <c:pt idx="790">
                  <c:v>41061</c:v>
                </c:pt>
                <c:pt idx="791">
                  <c:v>41091</c:v>
                </c:pt>
                <c:pt idx="792">
                  <c:v>41122</c:v>
                </c:pt>
                <c:pt idx="793">
                  <c:v>41153</c:v>
                </c:pt>
                <c:pt idx="794">
                  <c:v>41183</c:v>
                </c:pt>
                <c:pt idx="795">
                  <c:v>41214</c:v>
                </c:pt>
                <c:pt idx="796">
                  <c:v>41244</c:v>
                </c:pt>
                <c:pt idx="797">
                  <c:v>41275</c:v>
                </c:pt>
                <c:pt idx="798">
                  <c:v>41306</c:v>
                </c:pt>
                <c:pt idx="799">
                  <c:v>41334</c:v>
                </c:pt>
                <c:pt idx="800">
                  <c:v>41365</c:v>
                </c:pt>
                <c:pt idx="801">
                  <c:v>41395</c:v>
                </c:pt>
                <c:pt idx="802">
                  <c:v>41426</c:v>
                </c:pt>
                <c:pt idx="803">
                  <c:v>41456</c:v>
                </c:pt>
                <c:pt idx="804">
                  <c:v>41487</c:v>
                </c:pt>
                <c:pt idx="805">
                  <c:v>41518</c:v>
                </c:pt>
                <c:pt idx="806">
                  <c:v>41548</c:v>
                </c:pt>
                <c:pt idx="807">
                  <c:v>41579</c:v>
                </c:pt>
                <c:pt idx="808">
                  <c:v>41609</c:v>
                </c:pt>
                <c:pt idx="809">
                  <c:v>41640</c:v>
                </c:pt>
                <c:pt idx="810">
                  <c:v>41671</c:v>
                </c:pt>
                <c:pt idx="811">
                  <c:v>41699</c:v>
                </c:pt>
                <c:pt idx="812">
                  <c:v>41730</c:v>
                </c:pt>
                <c:pt idx="813">
                  <c:v>41760</c:v>
                </c:pt>
                <c:pt idx="814">
                  <c:v>41791</c:v>
                </c:pt>
                <c:pt idx="815">
                  <c:v>41821</c:v>
                </c:pt>
                <c:pt idx="816">
                  <c:v>41852</c:v>
                </c:pt>
                <c:pt idx="817">
                  <c:v>41883</c:v>
                </c:pt>
                <c:pt idx="818">
                  <c:v>41913</c:v>
                </c:pt>
                <c:pt idx="819">
                  <c:v>41944</c:v>
                </c:pt>
                <c:pt idx="820">
                  <c:v>41974</c:v>
                </c:pt>
                <c:pt idx="821">
                  <c:v>42005</c:v>
                </c:pt>
                <c:pt idx="822">
                  <c:v>42036</c:v>
                </c:pt>
                <c:pt idx="823">
                  <c:v>42064</c:v>
                </c:pt>
                <c:pt idx="824">
                  <c:v>42095</c:v>
                </c:pt>
                <c:pt idx="825">
                  <c:v>42125</c:v>
                </c:pt>
                <c:pt idx="826">
                  <c:v>42156</c:v>
                </c:pt>
                <c:pt idx="827">
                  <c:v>42186</c:v>
                </c:pt>
                <c:pt idx="828">
                  <c:v>42217</c:v>
                </c:pt>
                <c:pt idx="829">
                  <c:v>42248</c:v>
                </c:pt>
                <c:pt idx="830">
                  <c:v>42278</c:v>
                </c:pt>
                <c:pt idx="831">
                  <c:v>42309</c:v>
                </c:pt>
                <c:pt idx="832">
                  <c:v>42339</c:v>
                </c:pt>
                <c:pt idx="833">
                  <c:v>42370</c:v>
                </c:pt>
                <c:pt idx="834">
                  <c:v>42401</c:v>
                </c:pt>
                <c:pt idx="835">
                  <c:v>42430</c:v>
                </c:pt>
                <c:pt idx="836">
                  <c:v>42461</c:v>
                </c:pt>
                <c:pt idx="837">
                  <c:v>42491</c:v>
                </c:pt>
                <c:pt idx="838">
                  <c:v>42522</c:v>
                </c:pt>
                <c:pt idx="839">
                  <c:v>42552</c:v>
                </c:pt>
              </c:numCache>
            </c:numRef>
          </c:cat>
          <c:val>
            <c:numRef>
              <c:f>'Weights for RiskA=2.4'!$K$2:$K$841</c:f>
              <c:numCache>
                <c:formatCode>0.00</c:formatCode>
                <c:ptCount val="840"/>
                <c:pt idx="0">
                  <c:v>9.7772525255627197E-9</c:v>
                </c:pt>
                <c:pt idx="1">
                  <c:v>3.8336026251358901E-11</c:v>
                </c:pt>
                <c:pt idx="2">
                  <c:v>8.7427169140076999E-9</c:v>
                </c:pt>
                <c:pt idx="3">
                  <c:v>2.0848427656441699E-8</c:v>
                </c:pt>
                <c:pt idx="4">
                  <c:v>2.1527685396033602E-9</c:v>
                </c:pt>
                <c:pt idx="5">
                  <c:v>9.0013716910315308E-9</c:v>
                </c:pt>
                <c:pt idx="6">
                  <c:v>3.21568300234045E-8</c:v>
                </c:pt>
                <c:pt idx="7">
                  <c:v>5.1840157625724302E-8</c:v>
                </c:pt>
                <c:pt idx="8">
                  <c:v>5.70489091351769E-8</c:v>
                </c:pt>
                <c:pt idx="9">
                  <c:v>1.13800573108943E-8</c:v>
                </c:pt>
                <c:pt idx="10">
                  <c:v>5.4416754703811895E-7</c:v>
                </c:pt>
                <c:pt idx="11">
                  <c:v>5.4252847420693699E-10</c:v>
                </c:pt>
                <c:pt idx="12">
                  <c:v>9.3344677109686395E-9</c:v>
                </c:pt>
                <c:pt idx="13">
                  <c:v>1.7234518603923901E-8</c:v>
                </c:pt>
                <c:pt idx="14">
                  <c:v>5.7346982580721796E-9</c:v>
                </c:pt>
                <c:pt idx="15">
                  <c:v>1.8808836751477302E-8</c:v>
                </c:pt>
                <c:pt idx="16">
                  <c:v>4.2906740067268298E-8</c:v>
                </c:pt>
                <c:pt idx="17">
                  <c:v>2.03733258178742E-8</c:v>
                </c:pt>
                <c:pt idx="18">
                  <c:v>1.3436251591031199E-8</c:v>
                </c:pt>
                <c:pt idx="19">
                  <c:v>1.04350030982756E-7</c:v>
                </c:pt>
                <c:pt idx="20">
                  <c:v>6.0828505807602696E-9</c:v>
                </c:pt>
                <c:pt idx="21">
                  <c:v>6.24149458098224E-9</c:v>
                </c:pt>
                <c:pt idx="22">
                  <c:v>6.5054652299914598E-8</c:v>
                </c:pt>
                <c:pt idx="23">
                  <c:v>6.4175840360348898E-9</c:v>
                </c:pt>
                <c:pt idx="24">
                  <c:v>6.8059308822364802E-9</c:v>
                </c:pt>
                <c:pt idx="25">
                  <c:v>2.3770034013413999E-8</c:v>
                </c:pt>
                <c:pt idx="26">
                  <c:v>3.0531451007368099E-10</c:v>
                </c:pt>
                <c:pt idx="27">
                  <c:v>8.3136333148083492E-9</c:v>
                </c:pt>
                <c:pt idx="28">
                  <c:v>4.2227235809096502E-8</c:v>
                </c:pt>
                <c:pt idx="29">
                  <c:v>1.47961059260793E-9</c:v>
                </c:pt>
                <c:pt idx="30">
                  <c:v>8.7196813747062697E-8</c:v>
                </c:pt>
                <c:pt idx="31">
                  <c:v>3.7376200293928302E-8</c:v>
                </c:pt>
                <c:pt idx="32">
                  <c:v>1.51017603389163E-8</c:v>
                </c:pt>
                <c:pt idx="33">
                  <c:v>7.3417540586230103E-9</c:v>
                </c:pt>
                <c:pt idx="34">
                  <c:v>1.12815346393026E-8</c:v>
                </c:pt>
                <c:pt idx="35">
                  <c:v>5.9533813844500503E-8</c:v>
                </c:pt>
                <c:pt idx="36">
                  <c:v>3.1421275530417801E-8</c:v>
                </c:pt>
                <c:pt idx="37">
                  <c:v>1.14580755421645E-10</c:v>
                </c:pt>
                <c:pt idx="38">
                  <c:v>3.0693171245309901E-8</c:v>
                </c:pt>
                <c:pt idx="39">
                  <c:v>6.7019165468801703E-8</c:v>
                </c:pt>
                <c:pt idx="40">
                  <c:v>8.7745258670663005E-9</c:v>
                </c:pt>
                <c:pt idx="41">
                  <c:v>5.1677539735300199E-9</c:v>
                </c:pt>
                <c:pt idx="42">
                  <c:v>7.9932063575460898E-10</c:v>
                </c:pt>
                <c:pt idx="43">
                  <c:v>2.3932287323224898E-8</c:v>
                </c:pt>
                <c:pt idx="44">
                  <c:v>2.8399287810462999E-3</c:v>
                </c:pt>
                <c:pt idx="45">
                  <c:v>6.3786909448928201E-9</c:v>
                </c:pt>
                <c:pt idx="46">
                  <c:v>4.6619078952468198E-7</c:v>
                </c:pt>
                <c:pt idx="47">
                  <c:v>1.11849284726272E-7</c:v>
                </c:pt>
                <c:pt idx="48">
                  <c:v>1.1049438146486199E-7</c:v>
                </c:pt>
                <c:pt idx="49">
                  <c:v>1.7082355623299601E-8</c:v>
                </c:pt>
                <c:pt idx="50">
                  <c:v>5.0199423957491997E-8</c:v>
                </c:pt>
                <c:pt idx="51">
                  <c:v>5.7938202355131701E-9</c:v>
                </c:pt>
                <c:pt idx="52">
                  <c:v>2.8758512879561401E-8</c:v>
                </c:pt>
                <c:pt idx="53">
                  <c:v>8.4672672111688597E-11</c:v>
                </c:pt>
                <c:pt idx="54">
                  <c:v>9.0132399444168508E-9</c:v>
                </c:pt>
                <c:pt idx="55">
                  <c:v>1.13942957243319E-9</c:v>
                </c:pt>
                <c:pt idx="56">
                  <c:v>5.0461587498259802E-8</c:v>
                </c:pt>
                <c:pt idx="57">
                  <c:v>8.4719013886795797E-9</c:v>
                </c:pt>
                <c:pt idx="58">
                  <c:v>5.54562394603056E-8</c:v>
                </c:pt>
                <c:pt idx="59">
                  <c:v>1.08778659067216E-7</c:v>
                </c:pt>
                <c:pt idx="60">
                  <c:v>8.3739132895113299E-10</c:v>
                </c:pt>
                <c:pt idx="61">
                  <c:v>4.0688196443734897E-9</c:v>
                </c:pt>
                <c:pt idx="62">
                  <c:v>2.32447858585163E-8</c:v>
                </c:pt>
                <c:pt idx="63">
                  <c:v>2.9273212900827E-7</c:v>
                </c:pt>
                <c:pt idx="64">
                  <c:v>7.85369996818161E-9</c:v>
                </c:pt>
                <c:pt idx="65">
                  <c:v>3.6493061172232801E-7</c:v>
                </c:pt>
                <c:pt idx="66">
                  <c:v>1.7704500282934399E-9</c:v>
                </c:pt>
                <c:pt idx="67">
                  <c:v>1.1133775695468201E-9</c:v>
                </c:pt>
                <c:pt idx="68">
                  <c:v>1.3788739427701399E-6</c:v>
                </c:pt>
                <c:pt idx="69">
                  <c:v>2.76009923784532E-8</c:v>
                </c:pt>
                <c:pt idx="70">
                  <c:v>7.5373907393932198E-8</c:v>
                </c:pt>
                <c:pt idx="71">
                  <c:v>2.52322597840536E-2</c:v>
                </c:pt>
                <c:pt idx="72">
                  <c:v>1.64880507430797E-7</c:v>
                </c:pt>
                <c:pt idx="73">
                  <c:v>1.8279520362987099E-9</c:v>
                </c:pt>
                <c:pt idx="74">
                  <c:v>4.8282145786157899E-8</c:v>
                </c:pt>
                <c:pt idx="75">
                  <c:v>5.5022340928987996E-9</c:v>
                </c:pt>
                <c:pt idx="76">
                  <c:v>2.62282132094221E-8</c:v>
                </c:pt>
                <c:pt idx="77">
                  <c:v>1.9525589746446002E-8</c:v>
                </c:pt>
                <c:pt idx="78">
                  <c:v>3.3175747646111798E-9</c:v>
                </c:pt>
                <c:pt idx="79">
                  <c:v>8.0783297399581004E-7</c:v>
                </c:pt>
                <c:pt idx="80">
                  <c:v>1.31799755313802E-8</c:v>
                </c:pt>
                <c:pt idx="81">
                  <c:v>1.30860837576712E-7</c:v>
                </c:pt>
                <c:pt idx="82">
                  <c:v>1.2953528577194601E-8</c:v>
                </c:pt>
                <c:pt idx="83">
                  <c:v>6.5121647383972604E-8</c:v>
                </c:pt>
                <c:pt idx="84">
                  <c:v>1.2401153768040399E-4</c:v>
                </c:pt>
                <c:pt idx="85">
                  <c:v>2.2033302330068899E-7</c:v>
                </c:pt>
                <c:pt idx="86">
                  <c:v>5.07140089624998E-9</c:v>
                </c:pt>
                <c:pt idx="87">
                  <c:v>7.4131613493444797E-6</c:v>
                </c:pt>
                <c:pt idx="88">
                  <c:v>2.9650316948568399E-6</c:v>
                </c:pt>
                <c:pt idx="89">
                  <c:v>2.2407440970579701E-2</c:v>
                </c:pt>
                <c:pt idx="90">
                  <c:v>1.9901395561752001E-7</c:v>
                </c:pt>
                <c:pt idx="91">
                  <c:v>8.33725425266312E-10</c:v>
                </c:pt>
                <c:pt idx="92">
                  <c:v>0.141486858246053</c:v>
                </c:pt>
                <c:pt idx="93">
                  <c:v>2.2486212775697101E-7</c:v>
                </c:pt>
                <c:pt idx="94">
                  <c:v>2.1924254694680301E-8</c:v>
                </c:pt>
                <c:pt idx="95">
                  <c:v>1.7937042957967501E-2</c:v>
                </c:pt>
                <c:pt idx="96">
                  <c:v>2.74266076872114E-7</c:v>
                </c:pt>
                <c:pt idx="97">
                  <c:v>9.4993609223634801E-9</c:v>
                </c:pt>
                <c:pt idx="98">
                  <c:v>1.41711079968877E-6</c:v>
                </c:pt>
                <c:pt idx="99">
                  <c:v>2.2386981540057898E-3</c:v>
                </c:pt>
                <c:pt idx="100">
                  <c:v>4.3207809682576502E-2</c:v>
                </c:pt>
                <c:pt idx="101">
                  <c:v>3.6587519305646899E-5</c:v>
                </c:pt>
                <c:pt idx="102">
                  <c:v>1.8633014057892301E-5</c:v>
                </c:pt>
                <c:pt idx="103">
                  <c:v>2.12632082856586E-6</c:v>
                </c:pt>
                <c:pt idx="104">
                  <c:v>9.4484801155113101E-4</c:v>
                </c:pt>
                <c:pt idx="105">
                  <c:v>2.0802846328042299E-7</c:v>
                </c:pt>
                <c:pt idx="106">
                  <c:v>4.1598038044612401E-2</c:v>
                </c:pt>
                <c:pt idx="107">
                  <c:v>2.5679448409208299E-8</c:v>
                </c:pt>
                <c:pt idx="108">
                  <c:v>4.9030558040089795E-7</c:v>
                </c:pt>
                <c:pt idx="109">
                  <c:v>2.3885852002423599E-2</c:v>
                </c:pt>
                <c:pt idx="110">
                  <c:v>1.5824745874534499E-6</c:v>
                </c:pt>
                <c:pt idx="111">
                  <c:v>1.50414762036311E-2</c:v>
                </c:pt>
                <c:pt idx="112">
                  <c:v>2.1421020215067599E-7</c:v>
                </c:pt>
                <c:pt idx="113">
                  <c:v>1.6412984212739199E-5</c:v>
                </c:pt>
                <c:pt idx="114">
                  <c:v>7.8974919379091699E-7</c:v>
                </c:pt>
                <c:pt idx="115">
                  <c:v>3.37401613749377E-7</c:v>
                </c:pt>
                <c:pt idx="116">
                  <c:v>6.5756552805750705E-5</c:v>
                </c:pt>
                <c:pt idx="117">
                  <c:v>1.65456327980022E-2</c:v>
                </c:pt>
                <c:pt idx="118">
                  <c:v>7.6268664979102501E-6</c:v>
                </c:pt>
                <c:pt idx="119">
                  <c:v>1.57647622485714E-6</c:v>
                </c:pt>
                <c:pt idx="120">
                  <c:v>3.3757075396327001E-7</c:v>
                </c:pt>
                <c:pt idx="121">
                  <c:v>1.1059235652799201E-8</c:v>
                </c:pt>
                <c:pt idx="122">
                  <c:v>7.2090234205180695E-2</c:v>
                </c:pt>
                <c:pt idx="123">
                  <c:v>6.3068585695922404E-7</c:v>
                </c:pt>
                <c:pt idx="124">
                  <c:v>1.71367357458745E-7</c:v>
                </c:pt>
                <c:pt idx="125">
                  <c:v>9.6207308622942597E-9</c:v>
                </c:pt>
                <c:pt idx="126">
                  <c:v>3.2429441162073802E-2</c:v>
                </c:pt>
                <c:pt idx="127">
                  <c:v>5.9568538368308897E-7</c:v>
                </c:pt>
                <c:pt idx="128">
                  <c:v>1.5497856329729501E-6</c:v>
                </c:pt>
                <c:pt idx="129">
                  <c:v>0.14917274670269201</c:v>
                </c:pt>
                <c:pt idx="130">
                  <c:v>0.176918460030945</c:v>
                </c:pt>
                <c:pt idx="131">
                  <c:v>0.123079151833137</c:v>
                </c:pt>
                <c:pt idx="132">
                  <c:v>7.6408641397136999E-5</c:v>
                </c:pt>
                <c:pt idx="133">
                  <c:v>7.2819732722500504E-6</c:v>
                </c:pt>
                <c:pt idx="134">
                  <c:v>3.2554483851843903E-2</c:v>
                </c:pt>
                <c:pt idx="135">
                  <c:v>1.05768718196088E-5</c:v>
                </c:pt>
                <c:pt idx="136">
                  <c:v>7.1965084151597996E-8</c:v>
                </c:pt>
                <c:pt idx="137">
                  <c:v>4.8767592000346801E-9</c:v>
                </c:pt>
                <c:pt idx="138">
                  <c:v>6.8169066821001697E-9</c:v>
                </c:pt>
                <c:pt idx="139">
                  <c:v>1.47629759917691E-8</c:v>
                </c:pt>
                <c:pt idx="140">
                  <c:v>0.10397096704476901</c:v>
                </c:pt>
                <c:pt idx="141">
                  <c:v>5.78180533776591E-2</c:v>
                </c:pt>
                <c:pt idx="142">
                  <c:v>7.9842525641108303E-2</c:v>
                </c:pt>
                <c:pt idx="143">
                  <c:v>0.131517887614715</c:v>
                </c:pt>
                <c:pt idx="144">
                  <c:v>4.1199540168355503E-2</c:v>
                </c:pt>
                <c:pt idx="145">
                  <c:v>4.5310417053841999E-2</c:v>
                </c:pt>
                <c:pt idx="146">
                  <c:v>9.1057530272443704E-2</c:v>
                </c:pt>
                <c:pt idx="147">
                  <c:v>8.1243903314474397E-2</c:v>
                </c:pt>
                <c:pt idx="148">
                  <c:v>1.7800597017289999E-8</c:v>
                </c:pt>
                <c:pt idx="149">
                  <c:v>0.180952247618687</c:v>
                </c:pt>
                <c:pt idx="150">
                  <c:v>5.0372968634664197E-6</c:v>
                </c:pt>
                <c:pt idx="151">
                  <c:v>4.1717747223394601E-2</c:v>
                </c:pt>
                <c:pt idx="152">
                  <c:v>1.83027086763387E-4</c:v>
                </c:pt>
                <c:pt idx="153">
                  <c:v>9.4365804196500103E-7</c:v>
                </c:pt>
                <c:pt idx="154">
                  <c:v>0.102500601613085</c:v>
                </c:pt>
                <c:pt idx="155">
                  <c:v>2.7326517567215701E-8</c:v>
                </c:pt>
                <c:pt idx="156">
                  <c:v>3.0756917402060301E-8</c:v>
                </c:pt>
                <c:pt idx="157">
                  <c:v>2.85296949191173E-8</c:v>
                </c:pt>
                <c:pt idx="158">
                  <c:v>2.6876861453339601E-9</c:v>
                </c:pt>
                <c:pt idx="159">
                  <c:v>3.2955491546548402E-7</c:v>
                </c:pt>
                <c:pt idx="160">
                  <c:v>4.0464806058938097E-8</c:v>
                </c:pt>
                <c:pt idx="161">
                  <c:v>1.1594503123531E-7</c:v>
                </c:pt>
                <c:pt idx="162">
                  <c:v>1.2931807196482099E-8</c:v>
                </c:pt>
                <c:pt idx="163">
                  <c:v>7.8369524137340495E-7</c:v>
                </c:pt>
                <c:pt idx="164">
                  <c:v>3.0236545334425799E-6</c:v>
                </c:pt>
                <c:pt idx="165">
                  <c:v>3.41687465759973E-7</c:v>
                </c:pt>
                <c:pt idx="166">
                  <c:v>2.4821972853830202E-6</c:v>
                </c:pt>
                <c:pt idx="167">
                  <c:v>1.5108065866535299E-6</c:v>
                </c:pt>
                <c:pt idx="168">
                  <c:v>5.7445484898281701E-8</c:v>
                </c:pt>
                <c:pt idx="169">
                  <c:v>2.9899588971439101E-6</c:v>
                </c:pt>
                <c:pt idx="170">
                  <c:v>2.3911158371897199E-2</c:v>
                </c:pt>
                <c:pt idx="171">
                  <c:v>8.5741488478906692E-6</c:v>
                </c:pt>
                <c:pt idx="172">
                  <c:v>7.2909358364373202E-8</c:v>
                </c:pt>
                <c:pt idx="173">
                  <c:v>4.08221340894944E-8</c:v>
                </c:pt>
                <c:pt idx="174">
                  <c:v>2.25316444038439E-9</c:v>
                </c:pt>
                <c:pt idx="175">
                  <c:v>1.6152172324117501E-7</c:v>
                </c:pt>
                <c:pt idx="176">
                  <c:v>2.2019352935610399E-8</c:v>
                </c:pt>
                <c:pt idx="177">
                  <c:v>5.3705152712907E-8</c:v>
                </c:pt>
                <c:pt idx="178">
                  <c:v>1.9103475821262601E-7</c:v>
                </c:pt>
                <c:pt idx="179">
                  <c:v>1.05638006385224E-7</c:v>
                </c:pt>
                <c:pt idx="180">
                  <c:v>2.2394301261772501E-9</c:v>
                </c:pt>
                <c:pt idx="181">
                  <c:v>1.40641315560798E-8</c:v>
                </c:pt>
                <c:pt idx="182">
                  <c:v>6.9253102734119597E-9</c:v>
                </c:pt>
                <c:pt idx="183">
                  <c:v>1.8883860716502401E-8</c:v>
                </c:pt>
                <c:pt idx="184">
                  <c:v>6.9649888097513597E-9</c:v>
                </c:pt>
                <c:pt idx="185">
                  <c:v>3.8785687773643099E-6</c:v>
                </c:pt>
                <c:pt idx="186">
                  <c:v>5.7974644548561697E-7</c:v>
                </c:pt>
                <c:pt idx="187">
                  <c:v>7.9669489808970004E-6</c:v>
                </c:pt>
                <c:pt idx="188">
                  <c:v>5.7486188371724799E-8</c:v>
                </c:pt>
                <c:pt idx="189">
                  <c:v>1.8910247733408002E-8</c:v>
                </c:pt>
                <c:pt idx="190">
                  <c:v>2.48303452612186E-8</c:v>
                </c:pt>
                <c:pt idx="191">
                  <c:v>1.5935303109447001E-8</c:v>
                </c:pt>
                <c:pt idx="192">
                  <c:v>5.05711203067714E-8</c:v>
                </c:pt>
                <c:pt idx="193">
                  <c:v>7.5703135105713696E-10</c:v>
                </c:pt>
                <c:pt idx="194">
                  <c:v>4.2913563403835801E-8</c:v>
                </c:pt>
                <c:pt idx="195">
                  <c:v>3.3258739617564098E-7</c:v>
                </c:pt>
                <c:pt idx="196">
                  <c:v>4.5612154484849199E-4</c:v>
                </c:pt>
                <c:pt idx="197">
                  <c:v>3.9113645988911303E-2</c:v>
                </c:pt>
                <c:pt idx="198">
                  <c:v>1.55390120603804E-7</c:v>
                </c:pt>
                <c:pt idx="199">
                  <c:v>1.69418482503652E-7</c:v>
                </c:pt>
                <c:pt idx="200">
                  <c:v>0.103630761228666</c:v>
                </c:pt>
                <c:pt idx="201">
                  <c:v>1.6839778485215001E-7</c:v>
                </c:pt>
                <c:pt idx="202">
                  <c:v>0.66509336190535895</c:v>
                </c:pt>
                <c:pt idx="203">
                  <c:v>0.85336296798343403</c:v>
                </c:pt>
                <c:pt idx="204">
                  <c:v>0.77447329428998102</c:v>
                </c:pt>
                <c:pt idx="205">
                  <c:v>1.05994509170392E-8</c:v>
                </c:pt>
                <c:pt idx="206">
                  <c:v>0.95729225523403605</c:v>
                </c:pt>
                <c:pt idx="207">
                  <c:v>0.95608019897840701</c:v>
                </c:pt>
                <c:pt idx="208">
                  <c:v>0.14860939686365801</c:v>
                </c:pt>
                <c:pt idx="209">
                  <c:v>0.99997719811299002</c:v>
                </c:pt>
                <c:pt idx="210">
                  <c:v>1.0929136864761E-5</c:v>
                </c:pt>
                <c:pt idx="211">
                  <c:v>0.91851760567817498</c:v>
                </c:pt>
                <c:pt idx="212">
                  <c:v>0.97354715427769001</c:v>
                </c:pt>
                <c:pt idx="213">
                  <c:v>0.75089373785465097</c:v>
                </c:pt>
                <c:pt idx="214">
                  <c:v>0.73111442081814104</c:v>
                </c:pt>
                <c:pt idx="215">
                  <c:v>0.72607763115353896</c:v>
                </c:pt>
                <c:pt idx="216">
                  <c:v>0.54470726771059497</c:v>
                </c:pt>
                <c:pt idx="217">
                  <c:v>0.53499718717700495</c:v>
                </c:pt>
                <c:pt idx="218">
                  <c:v>0.52000877530119605</c:v>
                </c:pt>
                <c:pt idx="219">
                  <c:v>0.22602489313653501</c:v>
                </c:pt>
                <c:pt idx="220">
                  <c:v>0.57365867229207801</c:v>
                </c:pt>
                <c:pt idx="221">
                  <c:v>0.47560486372798799</c:v>
                </c:pt>
                <c:pt idx="222">
                  <c:v>0.66643130381496496</c:v>
                </c:pt>
                <c:pt idx="223">
                  <c:v>0.74608335562624295</c:v>
                </c:pt>
                <c:pt idx="224">
                  <c:v>0.61169498293659297</c:v>
                </c:pt>
                <c:pt idx="225">
                  <c:v>0.13197428988093399</c:v>
                </c:pt>
                <c:pt idx="226">
                  <c:v>0.46155432944984598</c:v>
                </c:pt>
                <c:pt idx="227">
                  <c:v>7.8935835732435802E-2</c:v>
                </c:pt>
                <c:pt idx="228">
                  <c:v>0.17347033665801601</c:v>
                </c:pt>
                <c:pt idx="229">
                  <c:v>0.49166213542487203</c:v>
                </c:pt>
                <c:pt idx="230">
                  <c:v>0.99998436771080501</c:v>
                </c:pt>
                <c:pt idx="231">
                  <c:v>0.53873914578097204</c:v>
                </c:pt>
                <c:pt idx="232">
                  <c:v>0.53620484377867506</c:v>
                </c:pt>
                <c:pt idx="233">
                  <c:v>0.73831686653451201</c:v>
                </c:pt>
                <c:pt idx="234">
                  <c:v>0.64446316965878603</c:v>
                </c:pt>
                <c:pt idx="235">
                  <c:v>0.77968872220093899</c:v>
                </c:pt>
                <c:pt idx="236">
                  <c:v>0.76770057998285801</c:v>
                </c:pt>
                <c:pt idx="237">
                  <c:v>7.1864602776677097E-6</c:v>
                </c:pt>
                <c:pt idx="238">
                  <c:v>1.02728724536073E-6</c:v>
                </c:pt>
                <c:pt idx="239">
                  <c:v>1.8243037490061601E-8</c:v>
                </c:pt>
                <c:pt idx="240">
                  <c:v>0.70768339458280805</c:v>
                </c:pt>
                <c:pt idx="241">
                  <c:v>5.2897495442518103E-7</c:v>
                </c:pt>
                <c:pt idx="242">
                  <c:v>1.7876590765881199E-7</c:v>
                </c:pt>
                <c:pt idx="243">
                  <c:v>3.5239766603536102E-2</c:v>
                </c:pt>
                <c:pt idx="244">
                  <c:v>1.787407574515E-9</c:v>
                </c:pt>
                <c:pt idx="245">
                  <c:v>0.761537950607581</c:v>
                </c:pt>
                <c:pt idx="246">
                  <c:v>0.99986757244475</c:v>
                </c:pt>
                <c:pt idx="247">
                  <c:v>2.4034304417161E-8</c:v>
                </c:pt>
                <c:pt idx="248">
                  <c:v>0.516415012494713</c:v>
                </c:pt>
                <c:pt idx="249">
                  <c:v>0.66010262766102801</c:v>
                </c:pt>
                <c:pt idx="250">
                  <c:v>7.3474432774714405E-7</c:v>
                </c:pt>
                <c:pt idx="251">
                  <c:v>5.2948024474110797E-9</c:v>
                </c:pt>
                <c:pt idx="252">
                  <c:v>8.1143597429856097E-9</c:v>
                </c:pt>
                <c:pt idx="253">
                  <c:v>2.6504489990962001E-8</c:v>
                </c:pt>
                <c:pt idx="254">
                  <c:v>0.17509481797982701</c:v>
                </c:pt>
                <c:pt idx="255">
                  <c:v>0.77285122166335596</c:v>
                </c:pt>
                <c:pt idx="256">
                  <c:v>3.9653693315919801E-8</c:v>
                </c:pt>
                <c:pt idx="257">
                  <c:v>0.719807461355643</c:v>
                </c:pt>
                <c:pt idx="258">
                  <c:v>1.0397067251753399E-7</c:v>
                </c:pt>
                <c:pt idx="259">
                  <c:v>0.60598862985615198</c:v>
                </c:pt>
                <c:pt idx="260">
                  <c:v>8.9413460224322696E-9</c:v>
                </c:pt>
                <c:pt idx="261">
                  <c:v>3.4237554656473902E-8</c:v>
                </c:pt>
                <c:pt idx="262">
                  <c:v>2.8618489229037301E-10</c:v>
                </c:pt>
                <c:pt idx="263">
                  <c:v>0.946108803331838</c:v>
                </c:pt>
                <c:pt idx="264">
                  <c:v>8.5225358187379902E-7</c:v>
                </c:pt>
                <c:pt idx="265">
                  <c:v>8.93178813188509E-8</c:v>
                </c:pt>
                <c:pt idx="266">
                  <c:v>9.3496365548843598E-10</c:v>
                </c:pt>
                <c:pt idx="267">
                  <c:v>1.23253679671948E-8</c:v>
                </c:pt>
                <c:pt idx="268">
                  <c:v>0.62573976963675104</c:v>
                </c:pt>
                <c:pt idx="269">
                  <c:v>5.0355265996006698E-8</c:v>
                </c:pt>
                <c:pt idx="270">
                  <c:v>4.54276980968683E-8</c:v>
                </c:pt>
                <c:pt idx="271">
                  <c:v>8.2199188195367795E-4</c:v>
                </c:pt>
                <c:pt idx="272">
                  <c:v>5.9913039335009099E-8</c:v>
                </c:pt>
                <c:pt idx="273">
                  <c:v>5.59305100904828E-5</c:v>
                </c:pt>
                <c:pt idx="274">
                  <c:v>1.87646804366404E-7</c:v>
                </c:pt>
                <c:pt idx="275">
                  <c:v>3.0903262851848698E-6</c:v>
                </c:pt>
                <c:pt idx="276">
                  <c:v>0.64842148736100103</c:v>
                </c:pt>
                <c:pt idx="277">
                  <c:v>0.25478657744874</c:v>
                </c:pt>
                <c:pt idx="278">
                  <c:v>9.9318551384008399E-8</c:v>
                </c:pt>
                <c:pt idx="279">
                  <c:v>5.7131047008403999E-10</c:v>
                </c:pt>
                <c:pt idx="280">
                  <c:v>0.84576152052372999</c:v>
                </c:pt>
                <c:pt idx="281">
                  <c:v>8.4731333540252595E-7</c:v>
                </c:pt>
                <c:pt idx="282">
                  <c:v>3.4862904895854902E-9</c:v>
                </c:pt>
                <c:pt idx="283">
                  <c:v>1.3357034039243501E-8</c:v>
                </c:pt>
                <c:pt idx="284">
                  <c:v>5.0393893269179603E-8</c:v>
                </c:pt>
                <c:pt idx="285">
                  <c:v>1.63828942690793E-6</c:v>
                </c:pt>
                <c:pt idx="286">
                  <c:v>1.6811732368412199E-7</c:v>
                </c:pt>
                <c:pt idx="287">
                  <c:v>6.0721042672670102E-8</c:v>
                </c:pt>
                <c:pt idx="288">
                  <c:v>8.0245869189898795E-9</c:v>
                </c:pt>
                <c:pt idx="289">
                  <c:v>0.22917368949634601</c:v>
                </c:pt>
                <c:pt idx="290">
                  <c:v>5.67500408748961E-7</c:v>
                </c:pt>
                <c:pt idx="291">
                  <c:v>1.7484502541299599E-9</c:v>
                </c:pt>
                <c:pt idx="292">
                  <c:v>0.781928168372648</c:v>
                </c:pt>
                <c:pt idx="293">
                  <c:v>0.99997737377273599</c:v>
                </c:pt>
                <c:pt idx="294">
                  <c:v>2.4705206750396098E-5</c:v>
                </c:pt>
                <c:pt idx="295">
                  <c:v>2.5330391712943102E-9</c:v>
                </c:pt>
                <c:pt idx="296">
                  <c:v>1.27241657910086E-7</c:v>
                </c:pt>
                <c:pt idx="297">
                  <c:v>9.9405611770015102E-8</c:v>
                </c:pt>
                <c:pt idx="298">
                  <c:v>0.98729146653910504</c:v>
                </c:pt>
                <c:pt idx="299">
                  <c:v>2.6672045901111798E-6</c:v>
                </c:pt>
                <c:pt idx="300">
                  <c:v>0.13267167535835001</c:v>
                </c:pt>
                <c:pt idx="301">
                  <c:v>0.80849562219194104</c:v>
                </c:pt>
                <c:pt idx="302">
                  <c:v>0.63847157392846299</c:v>
                </c:pt>
                <c:pt idx="303">
                  <c:v>5.8447212234139098E-7</c:v>
                </c:pt>
                <c:pt idx="304">
                  <c:v>0.99999912199506402</c:v>
                </c:pt>
                <c:pt idx="305">
                  <c:v>0.43661035021537897</c:v>
                </c:pt>
                <c:pt idx="306">
                  <c:v>0.49663388992707203</c:v>
                </c:pt>
                <c:pt idx="307">
                  <c:v>0.71398196624334598</c:v>
                </c:pt>
                <c:pt idx="308">
                  <c:v>0.75562905809525804</c:v>
                </c:pt>
                <c:pt idx="309">
                  <c:v>0.840564399294217</c:v>
                </c:pt>
                <c:pt idx="310">
                  <c:v>0.72841954970022804</c:v>
                </c:pt>
                <c:pt idx="311">
                  <c:v>1.14666146962401E-9</c:v>
                </c:pt>
                <c:pt idx="312">
                  <c:v>4.0327886211108899E-8</c:v>
                </c:pt>
                <c:pt idx="313">
                  <c:v>7.3006011891274997E-9</c:v>
                </c:pt>
                <c:pt idx="314">
                  <c:v>1.0605062992646799E-7</c:v>
                </c:pt>
                <c:pt idx="315">
                  <c:v>0.20824041479597299</c:v>
                </c:pt>
                <c:pt idx="316">
                  <c:v>6.76056698419225E-7</c:v>
                </c:pt>
                <c:pt idx="317">
                  <c:v>0.86148454541748398</c:v>
                </c:pt>
                <c:pt idx="318">
                  <c:v>0.21409657383425201</c:v>
                </c:pt>
                <c:pt idx="319">
                  <c:v>4.3998951082282099E-2</c:v>
                </c:pt>
                <c:pt idx="320">
                  <c:v>9.7008666684836591E-7</c:v>
                </c:pt>
                <c:pt idx="321">
                  <c:v>2.3774696067152198E-2</c:v>
                </c:pt>
                <c:pt idx="322">
                  <c:v>3.6789102226090203E-7</c:v>
                </c:pt>
                <c:pt idx="323">
                  <c:v>1.7621270789349199E-8</c:v>
                </c:pt>
                <c:pt idx="324">
                  <c:v>3.3157412657487299E-8</c:v>
                </c:pt>
                <c:pt idx="325">
                  <c:v>1.7162145652403199E-9</c:v>
                </c:pt>
                <c:pt idx="326">
                  <c:v>1.1390290046864101E-8</c:v>
                </c:pt>
                <c:pt idx="327">
                  <c:v>1.93285733131541E-7</c:v>
                </c:pt>
                <c:pt idx="328">
                  <c:v>3.2732110338236899E-8</c:v>
                </c:pt>
                <c:pt idx="329">
                  <c:v>0.54208238432553502</c:v>
                </c:pt>
                <c:pt idx="330">
                  <c:v>7.9858448267714395E-8</c:v>
                </c:pt>
                <c:pt idx="331">
                  <c:v>5.0442477317402501E-8</c:v>
                </c:pt>
                <c:pt idx="332">
                  <c:v>1.5786653758003499E-7</c:v>
                </c:pt>
                <c:pt idx="333">
                  <c:v>0.42716337010788702</c:v>
                </c:pt>
                <c:pt idx="334">
                  <c:v>0.96211412271850905</c:v>
                </c:pt>
                <c:pt idx="335">
                  <c:v>1.4637408234831499E-9</c:v>
                </c:pt>
                <c:pt idx="336">
                  <c:v>3.3838952974504699E-10</c:v>
                </c:pt>
                <c:pt idx="337">
                  <c:v>0.22674048330242899</c:v>
                </c:pt>
                <c:pt idx="338">
                  <c:v>4.4698526725115198E-4</c:v>
                </c:pt>
                <c:pt idx="339">
                  <c:v>1.70193421923506E-6</c:v>
                </c:pt>
                <c:pt idx="340">
                  <c:v>0.79649111423132102</c:v>
                </c:pt>
                <c:pt idx="341">
                  <c:v>0.29271846108024902</c:v>
                </c:pt>
                <c:pt idx="342">
                  <c:v>0.23184514467786799</c:v>
                </c:pt>
                <c:pt idx="343">
                  <c:v>0.79307446781483903</c:v>
                </c:pt>
                <c:pt idx="344">
                  <c:v>8.6769528808252004E-8</c:v>
                </c:pt>
                <c:pt idx="345">
                  <c:v>0.49858523251528702</c:v>
                </c:pt>
                <c:pt idx="346">
                  <c:v>2.4952560377923599E-8</c:v>
                </c:pt>
                <c:pt idx="347">
                  <c:v>0.74208269051042997</c:v>
                </c:pt>
                <c:pt idx="348">
                  <c:v>4.4206511288546601E-10</c:v>
                </c:pt>
                <c:pt idx="349">
                  <c:v>9.6020041132999097E-9</c:v>
                </c:pt>
                <c:pt idx="350">
                  <c:v>2.1658836095447299E-6</c:v>
                </c:pt>
                <c:pt idx="351">
                  <c:v>1.4808058077694801E-7</c:v>
                </c:pt>
                <c:pt idx="352">
                  <c:v>5.24892293692393E-6</c:v>
                </c:pt>
                <c:pt idx="353">
                  <c:v>5.0484454406554099E-8</c:v>
                </c:pt>
                <c:pt idx="354">
                  <c:v>2.7662769485663901E-6</c:v>
                </c:pt>
                <c:pt idx="355">
                  <c:v>1.21899995079581E-7</c:v>
                </c:pt>
                <c:pt idx="356">
                  <c:v>1.4532389800823101E-9</c:v>
                </c:pt>
                <c:pt idx="357">
                  <c:v>0.71601234257610202</c:v>
                </c:pt>
                <c:pt idx="358">
                  <c:v>0.28255261207239202</c:v>
                </c:pt>
                <c:pt idx="359">
                  <c:v>0.75116456597855996</c:v>
                </c:pt>
                <c:pt idx="360">
                  <c:v>1.4297422414510801E-6</c:v>
                </c:pt>
                <c:pt idx="361">
                  <c:v>2.9755530060880802E-7</c:v>
                </c:pt>
                <c:pt idx="362">
                  <c:v>0.50700513152888604</c:v>
                </c:pt>
                <c:pt idx="363">
                  <c:v>4.2367512643495602E-7</c:v>
                </c:pt>
                <c:pt idx="364">
                  <c:v>8.1678747872549098E-7</c:v>
                </c:pt>
                <c:pt idx="365">
                  <c:v>0.99999466108551305</c:v>
                </c:pt>
                <c:pt idx="366">
                  <c:v>8.7207558992538507E-9</c:v>
                </c:pt>
                <c:pt idx="367">
                  <c:v>5.0876308380183701E-8</c:v>
                </c:pt>
                <c:pt idx="368">
                  <c:v>0.80838530783462403</c:v>
                </c:pt>
                <c:pt idx="369">
                  <c:v>3.76828379813638E-9</c:v>
                </c:pt>
                <c:pt idx="370">
                  <c:v>0.43442989886449201</c:v>
                </c:pt>
                <c:pt idx="371">
                  <c:v>3.1633347578448399E-8</c:v>
                </c:pt>
                <c:pt idx="372">
                  <c:v>1.39082929222373E-6</c:v>
                </c:pt>
                <c:pt idx="373">
                  <c:v>6.2278367789669297E-7</c:v>
                </c:pt>
                <c:pt idx="374">
                  <c:v>7.7864230721997503E-9</c:v>
                </c:pt>
                <c:pt idx="375">
                  <c:v>0.18810215663937199</c:v>
                </c:pt>
                <c:pt idx="376">
                  <c:v>1.39586861765001E-7</c:v>
                </c:pt>
                <c:pt idx="377">
                  <c:v>7.1530260600034898E-6</c:v>
                </c:pt>
                <c:pt idx="378">
                  <c:v>1.10476631522025E-7</c:v>
                </c:pt>
                <c:pt idx="379">
                  <c:v>0.497361773193709</c:v>
                </c:pt>
                <c:pt idx="380">
                  <c:v>6.9363644774270901E-6</c:v>
                </c:pt>
                <c:pt idx="381">
                  <c:v>6.7245267963466394E-8</c:v>
                </c:pt>
                <c:pt idx="382">
                  <c:v>7.1079770771385404E-7</c:v>
                </c:pt>
                <c:pt idx="383">
                  <c:v>4.1336777981462901E-7</c:v>
                </c:pt>
                <c:pt idx="384">
                  <c:v>0.40016651921518298</c:v>
                </c:pt>
                <c:pt idx="385">
                  <c:v>1.3973533615922399E-5</c:v>
                </c:pt>
                <c:pt idx="386">
                  <c:v>3.5281856682039497E-8</c:v>
                </c:pt>
                <c:pt idx="387">
                  <c:v>0.49984813462255101</c:v>
                </c:pt>
                <c:pt idx="388">
                  <c:v>7.7126209850756001E-7</c:v>
                </c:pt>
                <c:pt idx="389">
                  <c:v>0.52578190908401901</c:v>
                </c:pt>
                <c:pt idx="390">
                  <c:v>1.0158528724715499E-3</c:v>
                </c:pt>
                <c:pt idx="391">
                  <c:v>0.10719786114636499</c:v>
                </c:pt>
                <c:pt idx="392">
                  <c:v>0.29545373108947698</c:v>
                </c:pt>
                <c:pt idx="393">
                  <c:v>0.51028979130683305</c:v>
                </c:pt>
                <c:pt idx="394">
                  <c:v>0.266940007131095</c:v>
                </c:pt>
                <c:pt idx="395">
                  <c:v>1.79462974529989E-7</c:v>
                </c:pt>
                <c:pt idx="396">
                  <c:v>0.113443952233138</c:v>
                </c:pt>
                <c:pt idx="397">
                  <c:v>3.9199490273554801E-7</c:v>
                </c:pt>
                <c:pt idx="398">
                  <c:v>2.73290728827088E-8</c:v>
                </c:pt>
                <c:pt idx="399">
                  <c:v>2.4589637862668801E-7</c:v>
                </c:pt>
                <c:pt idx="400">
                  <c:v>9.1342545739271405E-7</c:v>
                </c:pt>
                <c:pt idx="401">
                  <c:v>3.0499021778118801E-8</c:v>
                </c:pt>
                <c:pt idx="402">
                  <c:v>2.5693654512253201E-8</c:v>
                </c:pt>
                <c:pt idx="403">
                  <c:v>0.723643023848348</c:v>
                </c:pt>
                <c:pt idx="404">
                  <c:v>4.1212037809690299E-5</c:v>
                </c:pt>
                <c:pt idx="405">
                  <c:v>2.3016679632232599E-8</c:v>
                </c:pt>
                <c:pt idx="406">
                  <c:v>4.8846733598957497E-6</c:v>
                </c:pt>
                <c:pt idx="407">
                  <c:v>1.9199259683765299E-7</c:v>
                </c:pt>
                <c:pt idx="408">
                  <c:v>1.7700076471771399E-8</c:v>
                </c:pt>
                <c:pt idx="409">
                  <c:v>1.8116877734303E-8</c:v>
                </c:pt>
                <c:pt idx="410">
                  <c:v>1.38488584739919E-6</c:v>
                </c:pt>
                <c:pt idx="411">
                  <c:v>1.5545320203725501E-5</c:v>
                </c:pt>
                <c:pt idx="412">
                  <c:v>8.6456142496400101E-8</c:v>
                </c:pt>
                <c:pt idx="413">
                  <c:v>5.9421698408339797E-7</c:v>
                </c:pt>
                <c:pt idx="414">
                  <c:v>8.1576206366150805E-8</c:v>
                </c:pt>
                <c:pt idx="415">
                  <c:v>3.3209236164279498E-8</c:v>
                </c:pt>
                <c:pt idx="416">
                  <c:v>1.2295520402748599E-8</c:v>
                </c:pt>
                <c:pt idx="417">
                  <c:v>1.7684760142783E-9</c:v>
                </c:pt>
                <c:pt idx="418">
                  <c:v>2.7035974131305402E-9</c:v>
                </c:pt>
                <c:pt idx="419">
                  <c:v>3.01892573782106E-6</c:v>
                </c:pt>
                <c:pt idx="420">
                  <c:v>4.3651288571876398E-9</c:v>
                </c:pt>
                <c:pt idx="421">
                  <c:v>6.4455998031150997E-8</c:v>
                </c:pt>
                <c:pt idx="422">
                  <c:v>0.697201003529485</c:v>
                </c:pt>
                <c:pt idx="423">
                  <c:v>3.5832223503932697E-8</c:v>
                </c:pt>
                <c:pt idx="424">
                  <c:v>4.3340973221939902E-8</c:v>
                </c:pt>
                <c:pt idx="425">
                  <c:v>9.2038542486241306E-9</c:v>
                </c:pt>
                <c:pt idx="426">
                  <c:v>1.9552106548118199E-8</c:v>
                </c:pt>
                <c:pt idx="427">
                  <c:v>0.91592166722709301</c:v>
                </c:pt>
                <c:pt idx="428">
                  <c:v>2.7402335541120199E-9</c:v>
                </c:pt>
                <c:pt idx="429">
                  <c:v>1.44293356850527E-8</c:v>
                </c:pt>
                <c:pt idx="430">
                  <c:v>8.1018282286038495E-9</c:v>
                </c:pt>
                <c:pt idx="431">
                  <c:v>3.02382132540965E-9</c:v>
                </c:pt>
                <c:pt idx="432">
                  <c:v>3.1176470404381701E-7</c:v>
                </c:pt>
                <c:pt idx="433">
                  <c:v>1.91705679184123E-7</c:v>
                </c:pt>
                <c:pt idx="434">
                  <c:v>1.11327916058007E-7</c:v>
                </c:pt>
                <c:pt idx="435">
                  <c:v>8.2300894336016999E-7</c:v>
                </c:pt>
                <c:pt idx="436">
                  <c:v>3.5365145547468802E-6</c:v>
                </c:pt>
                <c:pt idx="437">
                  <c:v>5.3297693182815598E-6</c:v>
                </c:pt>
                <c:pt idx="438">
                  <c:v>5.5527732524715497E-2</c:v>
                </c:pt>
                <c:pt idx="439">
                  <c:v>1.5332218999482E-7</c:v>
                </c:pt>
                <c:pt idx="440">
                  <c:v>2.0786982029427499E-6</c:v>
                </c:pt>
                <c:pt idx="441">
                  <c:v>0.77626155244887896</c:v>
                </c:pt>
                <c:pt idx="442">
                  <c:v>2.37017046022082E-6</c:v>
                </c:pt>
                <c:pt idx="443">
                  <c:v>9.07934853999198E-8</c:v>
                </c:pt>
                <c:pt idx="444">
                  <c:v>7.2273425981937198E-7</c:v>
                </c:pt>
                <c:pt idx="445">
                  <c:v>0.99999945155291303</c:v>
                </c:pt>
                <c:pt idx="446">
                  <c:v>9.42179968996214E-8</c:v>
                </c:pt>
                <c:pt idx="447">
                  <c:v>0.132452070634382</c:v>
                </c:pt>
                <c:pt idx="448">
                  <c:v>2.9182312952067001E-8</c:v>
                </c:pt>
                <c:pt idx="449">
                  <c:v>1.1598715239165201E-8</c:v>
                </c:pt>
                <c:pt idx="450">
                  <c:v>0.43289680075221698</c:v>
                </c:pt>
                <c:pt idx="451">
                  <c:v>0.76887806251228696</c:v>
                </c:pt>
                <c:pt idx="452">
                  <c:v>0.90052121088844195</c:v>
                </c:pt>
                <c:pt idx="453">
                  <c:v>1.20515124924461E-8</c:v>
                </c:pt>
                <c:pt idx="454">
                  <c:v>1.4178431615345799E-7</c:v>
                </c:pt>
                <c:pt idx="455">
                  <c:v>0.202691337821963</c:v>
                </c:pt>
                <c:pt idx="456">
                  <c:v>7.3484437958462202E-6</c:v>
                </c:pt>
                <c:pt idx="457">
                  <c:v>4.3205113835031002E-8</c:v>
                </c:pt>
                <c:pt idx="458">
                  <c:v>7.8926201463733296E-8</c:v>
                </c:pt>
                <c:pt idx="459">
                  <c:v>9.5043947982920503E-10</c:v>
                </c:pt>
                <c:pt idx="460">
                  <c:v>0.67321779185745001</c:v>
                </c:pt>
                <c:pt idx="461">
                  <c:v>3.7329551041740698E-6</c:v>
                </c:pt>
                <c:pt idx="462">
                  <c:v>3.1101229872809501E-9</c:v>
                </c:pt>
                <c:pt idx="463">
                  <c:v>7.2430847931227897E-7</c:v>
                </c:pt>
                <c:pt idx="464">
                  <c:v>1.20635030957389E-7</c:v>
                </c:pt>
                <c:pt idx="465">
                  <c:v>0.38899041904061099</c:v>
                </c:pt>
                <c:pt idx="466">
                  <c:v>7.0821210916955493E-2</c:v>
                </c:pt>
                <c:pt idx="467">
                  <c:v>1.3305938396254599E-7</c:v>
                </c:pt>
                <c:pt idx="468">
                  <c:v>0.39482674448890198</c:v>
                </c:pt>
                <c:pt idx="469">
                  <c:v>8.7213915621069199E-8</c:v>
                </c:pt>
                <c:pt idx="470">
                  <c:v>0.23398659966993701</c:v>
                </c:pt>
                <c:pt idx="471">
                  <c:v>0.98495797514533601</c:v>
                </c:pt>
                <c:pt idx="472">
                  <c:v>1.10693510357861E-6</c:v>
                </c:pt>
                <c:pt idx="473">
                  <c:v>0.66091744530424101</c:v>
                </c:pt>
                <c:pt idx="474">
                  <c:v>0.45010174652805202</c:v>
                </c:pt>
                <c:pt idx="475">
                  <c:v>0.84681156622000597</c:v>
                </c:pt>
                <c:pt idx="476">
                  <c:v>1.6053775814613299E-6</c:v>
                </c:pt>
                <c:pt idx="477">
                  <c:v>0.99999951291034905</c:v>
                </c:pt>
                <c:pt idx="478">
                  <c:v>0.99416816755998005</c:v>
                </c:pt>
                <c:pt idx="479">
                  <c:v>0.817221611887614</c:v>
                </c:pt>
                <c:pt idx="480">
                  <c:v>3.8878095075331303E-6</c:v>
                </c:pt>
                <c:pt idx="481">
                  <c:v>3.8568710619075301E-9</c:v>
                </c:pt>
                <c:pt idx="482">
                  <c:v>1.8527411162812901E-7</c:v>
                </c:pt>
                <c:pt idx="483">
                  <c:v>2.69240120533236E-8</c:v>
                </c:pt>
                <c:pt idx="484">
                  <c:v>5.35913300015063E-9</c:v>
                </c:pt>
                <c:pt idx="485">
                  <c:v>0.32158540597288399</c:v>
                </c:pt>
                <c:pt idx="486">
                  <c:v>0.85727810633439605</c:v>
                </c:pt>
                <c:pt idx="487">
                  <c:v>0.91918481168335298</c:v>
                </c:pt>
                <c:pt idx="488">
                  <c:v>4.2408753788851601E-8</c:v>
                </c:pt>
                <c:pt idx="489">
                  <c:v>0.41884245967477401</c:v>
                </c:pt>
                <c:pt idx="490">
                  <c:v>5.0815188211873401E-7</c:v>
                </c:pt>
                <c:pt idx="491">
                  <c:v>4.2315716592293903E-9</c:v>
                </c:pt>
                <c:pt idx="492">
                  <c:v>3.5765874201742498E-7</c:v>
                </c:pt>
                <c:pt idx="493">
                  <c:v>1.69611280912772E-10</c:v>
                </c:pt>
                <c:pt idx="494">
                  <c:v>2.8931007332333501E-8</c:v>
                </c:pt>
                <c:pt idx="495">
                  <c:v>1.2294691997696999E-7</c:v>
                </c:pt>
                <c:pt idx="496">
                  <c:v>0.989373100107655</c:v>
                </c:pt>
                <c:pt idx="497">
                  <c:v>0.63128520717353498</c:v>
                </c:pt>
                <c:pt idx="498">
                  <c:v>1.87524118407453E-6</c:v>
                </c:pt>
                <c:pt idx="499">
                  <c:v>0.76704392526945298</c:v>
                </c:pt>
                <c:pt idx="500">
                  <c:v>1.63331049465626E-9</c:v>
                </c:pt>
                <c:pt idx="501">
                  <c:v>5.9153389817483702E-8</c:v>
                </c:pt>
                <c:pt idx="502">
                  <c:v>0.99991213225931797</c:v>
                </c:pt>
                <c:pt idx="503">
                  <c:v>0.35025075156110802</c:v>
                </c:pt>
                <c:pt idx="504">
                  <c:v>5.6111828381266095E-10</c:v>
                </c:pt>
                <c:pt idx="505">
                  <c:v>2.6838985782123502E-7</c:v>
                </c:pt>
                <c:pt idx="506">
                  <c:v>5.2573804155815202E-11</c:v>
                </c:pt>
                <c:pt idx="507">
                  <c:v>0.30492084019719501</c:v>
                </c:pt>
                <c:pt idx="508">
                  <c:v>0.217880403839016</c:v>
                </c:pt>
                <c:pt idx="509">
                  <c:v>0.32352280701953001</c:v>
                </c:pt>
                <c:pt idx="510">
                  <c:v>0.93126108933761698</c:v>
                </c:pt>
                <c:pt idx="511">
                  <c:v>0.56175601313552503</c:v>
                </c:pt>
                <c:pt idx="512">
                  <c:v>1.5444486067503801E-7</c:v>
                </c:pt>
                <c:pt idx="513">
                  <c:v>0.771133828496403</c:v>
                </c:pt>
                <c:pt idx="514">
                  <c:v>0.90576713113672502</c:v>
                </c:pt>
                <c:pt idx="515">
                  <c:v>0.92265024197255996</c:v>
                </c:pt>
                <c:pt idx="516">
                  <c:v>0.89155878926578302</c:v>
                </c:pt>
                <c:pt idx="517">
                  <c:v>0.57415098387837105</c:v>
                </c:pt>
                <c:pt idx="518">
                  <c:v>9.7180135505515E-7</c:v>
                </c:pt>
                <c:pt idx="519">
                  <c:v>0.88108516072677601</c:v>
                </c:pt>
                <c:pt idx="520">
                  <c:v>1.1275859014097001E-2</c:v>
                </c:pt>
                <c:pt idx="521">
                  <c:v>1.07101250832522E-8</c:v>
                </c:pt>
                <c:pt idx="522">
                  <c:v>1.9458904053180499E-8</c:v>
                </c:pt>
                <c:pt idx="523">
                  <c:v>0.71725208854116695</c:v>
                </c:pt>
                <c:pt idx="524">
                  <c:v>0.40246709347968102</c:v>
                </c:pt>
                <c:pt idx="525">
                  <c:v>1.15594413612572E-7</c:v>
                </c:pt>
                <c:pt idx="526">
                  <c:v>1.0428897152267701E-5</c:v>
                </c:pt>
                <c:pt idx="527">
                  <c:v>0.86912333450839996</c:v>
                </c:pt>
                <c:pt idx="528">
                  <c:v>8.3313138868858098E-8</c:v>
                </c:pt>
                <c:pt idx="529">
                  <c:v>7.5961321809754495E-9</c:v>
                </c:pt>
                <c:pt idx="530">
                  <c:v>7.8608684872092395E-10</c:v>
                </c:pt>
                <c:pt idx="531">
                  <c:v>6.2032756892119001E-8</c:v>
                </c:pt>
                <c:pt idx="532">
                  <c:v>3.5033163092801501E-8</c:v>
                </c:pt>
                <c:pt idx="533">
                  <c:v>8.0580017546940496E-9</c:v>
                </c:pt>
                <c:pt idx="534">
                  <c:v>8.7395441465368096E-2</c:v>
                </c:pt>
                <c:pt idx="535">
                  <c:v>1.3506346709793501E-8</c:v>
                </c:pt>
                <c:pt idx="536">
                  <c:v>0.76176286492152301</c:v>
                </c:pt>
                <c:pt idx="537">
                  <c:v>0.93595137517682703</c:v>
                </c:pt>
                <c:pt idx="538">
                  <c:v>0.920161871001698</c:v>
                </c:pt>
                <c:pt idx="539">
                  <c:v>0.47237220961128701</c:v>
                </c:pt>
                <c:pt idx="540">
                  <c:v>0.76831848354158105</c:v>
                </c:pt>
                <c:pt idx="541">
                  <c:v>0.85646226187670904</c:v>
                </c:pt>
                <c:pt idx="542">
                  <c:v>0.352567715696393</c:v>
                </c:pt>
                <c:pt idx="543">
                  <c:v>0.77775800011916696</c:v>
                </c:pt>
                <c:pt idx="544">
                  <c:v>0.656597599007261</c:v>
                </c:pt>
                <c:pt idx="545">
                  <c:v>1.57253212416845E-8</c:v>
                </c:pt>
                <c:pt idx="546">
                  <c:v>0.90037338588609195</c:v>
                </c:pt>
                <c:pt idx="547">
                  <c:v>0.33996892824664399</c:v>
                </c:pt>
                <c:pt idx="548">
                  <c:v>0.42486821121922203</c:v>
                </c:pt>
                <c:pt idx="549">
                  <c:v>0.357747011660421</c:v>
                </c:pt>
                <c:pt idx="550">
                  <c:v>0.56039270195769497</c:v>
                </c:pt>
                <c:pt idx="551">
                  <c:v>7.7490694190127996E-2</c:v>
                </c:pt>
                <c:pt idx="552">
                  <c:v>0.92427153142081697</c:v>
                </c:pt>
                <c:pt idx="553">
                  <c:v>0.662459187693346</c:v>
                </c:pt>
                <c:pt idx="554">
                  <c:v>2.8299712874722101E-7</c:v>
                </c:pt>
                <c:pt idx="555">
                  <c:v>2.58318612025739E-7</c:v>
                </c:pt>
                <c:pt idx="556">
                  <c:v>9.5081410404134897E-2</c:v>
                </c:pt>
                <c:pt idx="557">
                  <c:v>0.95166652481551595</c:v>
                </c:pt>
                <c:pt idx="558">
                  <c:v>0.24125559942769101</c:v>
                </c:pt>
                <c:pt idx="559">
                  <c:v>9.6331226908491593E-2</c:v>
                </c:pt>
                <c:pt idx="560">
                  <c:v>0.836581486099787</c:v>
                </c:pt>
                <c:pt idx="561">
                  <c:v>0.82354840669852003</c:v>
                </c:pt>
                <c:pt idx="562">
                  <c:v>3.25378025859489E-9</c:v>
                </c:pt>
                <c:pt idx="563">
                  <c:v>5.1382494526989097E-3</c:v>
                </c:pt>
                <c:pt idx="564">
                  <c:v>0.50146556186242597</c:v>
                </c:pt>
                <c:pt idx="565">
                  <c:v>0.122140801855884</c:v>
                </c:pt>
                <c:pt idx="566">
                  <c:v>1.86624044690729E-7</c:v>
                </c:pt>
                <c:pt idx="567">
                  <c:v>3.77240709627732E-2</c:v>
                </c:pt>
                <c:pt idx="568">
                  <c:v>0.77510997393970704</c:v>
                </c:pt>
                <c:pt idx="569">
                  <c:v>0.60438100086695401</c:v>
                </c:pt>
                <c:pt idx="570">
                  <c:v>0.89729477459864704</c:v>
                </c:pt>
                <c:pt idx="571">
                  <c:v>0.84857263851310705</c:v>
                </c:pt>
                <c:pt idx="572">
                  <c:v>0.41985653885721202</c:v>
                </c:pt>
                <c:pt idx="573">
                  <c:v>0.75341633220502702</c:v>
                </c:pt>
                <c:pt idx="574">
                  <c:v>0.93121930626673899</c:v>
                </c:pt>
                <c:pt idx="575">
                  <c:v>0.56241715861157504</c:v>
                </c:pt>
                <c:pt idx="576">
                  <c:v>0.80931042171985001</c:v>
                </c:pt>
                <c:pt idx="577">
                  <c:v>0.86835657146172596</c:v>
                </c:pt>
                <c:pt idx="578">
                  <c:v>1.29980874554522E-7</c:v>
                </c:pt>
                <c:pt idx="579">
                  <c:v>1.0297026876318999E-7</c:v>
                </c:pt>
                <c:pt idx="580">
                  <c:v>0.782562033710688</c:v>
                </c:pt>
                <c:pt idx="581">
                  <c:v>0.228761964075262</c:v>
                </c:pt>
                <c:pt idx="582">
                  <c:v>0.180737887949384</c:v>
                </c:pt>
                <c:pt idx="583">
                  <c:v>3.5135483496532297E-8</c:v>
                </c:pt>
                <c:pt idx="584">
                  <c:v>0.40228157094293499</c:v>
                </c:pt>
                <c:pt idx="585">
                  <c:v>0.98150858313840195</c:v>
                </c:pt>
                <c:pt idx="586">
                  <c:v>0.943539394521409</c:v>
                </c:pt>
                <c:pt idx="587">
                  <c:v>0.81715986046091005</c:v>
                </c:pt>
                <c:pt idx="588">
                  <c:v>0.14235527975576201</c:v>
                </c:pt>
                <c:pt idx="589">
                  <c:v>0.84596596618982101</c:v>
                </c:pt>
                <c:pt idx="590">
                  <c:v>0.94942763627073401</c:v>
                </c:pt>
                <c:pt idx="591">
                  <c:v>0.53397901745124099</c:v>
                </c:pt>
                <c:pt idx="592">
                  <c:v>3.6856799336686302E-8</c:v>
                </c:pt>
                <c:pt idx="593">
                  <c:v>0.82904934932202701</c:v>
                </c:pt>
                <c:pt idx="594">
                  <c:v>0.91999865708684803</c:v>
                </c:pt>
                <c:pt idx="595">
                  <c:v>3.5003027719549898E-9</c:v>
                </c:pt>
                <c:pt idx="596">
                  <c:v>0.68459295473978998</c:v>
                </c:pt>
                <c:pt idx="597">
                  <c:v>0.92394507554023098</c:v>
                </c:pt>
                <c:pt idx="598">
                  <c:v>0.83305085816551805</c:v>
                </c:pt>
                <c:pt idx="599">
                  <c:v>0.55808194147989199</c:v>
                </c:pt>
                <c:pt idx="600">
                  <c:v>0.48669862494803701</c:v>
                </c:pt>
                <c:pt idx="601">
                  <c:v>1.55643214972547E-6</c:v>
                </c:pt>
                <c:pt idx="602">
                  <c:v>0.70463401897622602</c:v>
                </c:pt>
                <c:pt idx="603">
                  <c:v>0.74472493222538205</c:v>
                </c:pt>
                <c:pt idx="604">
                  <c:v>0.99907882195387598</c:v>
                </c:pt>
                <c:pt idx="605">
                  <c:v>0.76642013073229898</c:v>
                </c:pt>
                <c:pt idx="606">
                  <c:v>0.92795034737813598</c:v>
                </c:pt>
                <c:pt idx="607">
                  <c:v>0.962526272488196</c:v>
                </c:pt>
                <c:pt idx="608">
                  <c:v>0.94172421217761504</c:v>
                </c:pt>
                <c:pt idx="609">
                  <c:v>0.65733969655886304</c:v>
                </c:pt>
                <c:pt idx="610">
                  <c:v>0.83015937468299605</c:v>
                </c:pt>
                <c:pt idx="611">
                  <c:v>0.75850658046679797</c:v>
                </c:pt>
                <c:pt idx="612">
                  <c:v>0.99991696781976702</c:v>
                </c:pt>
                <c:pt idx="613">
                  <c:v>1.37360331338194E-8</c:v>
                </c:pt>
                <c:pt idx="614">
                  <c:v>0.43624390519096701</c:v>
                </c:pt>
                <c:pt idx="615">
                  <c:v>0.97217259905804199</c:v>
                </c:pt>
                <c:pt idx="616">
                  <c:v>0.96310294094225501</c:v>
                </c:pt>
                <c:pt idx="617">
                  <c:v>0.95966893276087495</c:v>
                </c:pt>
                <c:pt idx="618">
                  <c:v>0.43867337300473302</c:v>
                </c:pt>
                <c:pt idx="619">
                  <c:v>0.75084692389954999</c:v>
                </c:pt>
                <c:pt idx="620">
                  <c:v>0.69926824975228896</c:v>
                </c:pt>
                <c:pt idx="621">
                  <c:v>0.46945066443863098</c:v>
                </c:pt>
                <c:pt idx="622">
                  <c:v>0.93826316388661501</c:v>
                </c:pt>
                <c:pt idx="623">
                  <c:v>0.87632727499960805</c:v>
                </c:pt>
                <c:pt idx="624">
                  <c:v>0.66161913718779497</c:v>
                </c:pt>
                <c:pt idx="625">
                  <c:v>0.97539430910024805</c:v>
                </c:pt>
                <c:pt idx="626">
                  <c:v>4.0177170783715101E-8</c:v>
                </c:pt>
                <c:pt idx="627">
                  <c:v>1.05200327537991E-7</c:v>
                </c:pt>
                <c:pt idx="628">
                  <c:v>0.87765520820350695</c:v>
                </c:pt>
                <c:pt idx="629">
                  <c:v>0.80191769962229398</c:v>
                </c:pt>
                <c:pt idx="630">
                  <c:v>0.92851448547203796</c:v>
                </c:pt>
                <c:pt idx="631">
                  <c:v>0.787558538490988</c:v>
                </c:pt>
                <c:pt idx="632">
                  <c:v>3.1181625352379602E-9</c:v>
                </c:pt>
                <c:pt idx="633">
                  <c:v>2.05699370763207E-5</c:v>
                </c:pt>
                <c:pt idx="634">
                  <c:v>0.94443606619131604</c:v>
                </c:pt>
                <c:pt idx="635">
                  <c:v>0.92205676622780497</c:v>
                </c:pt>
                <c:pt idx="636">
                  <c:v>0.37974481410194499</c:v>
                </c:pt>
                <c:pt idx="637">
                  <c:v>0.25381217051708799</c:v>
                </c:pt>
                <c:pt idx="638">
                  <c:v>0.124858897206217</c:v>
                </c:pt>
                <c:pt idx="639">
                  <c:v>0.71410691592295195</c:v>
                </c:pt>
                <c:pt idx="640">
                  <c:v>0.72805317826514304</c:v>
                </c:pt>
                <c:pt idx="641">
                  <c:v>0.85003908610726298</c:v>
                </c:pt>
                <c:pt idx="642">
                  <c:v>6.3255558728282697E-9</c:v>
                </c:pt>
                <c:pt idx="643">
                  <c:v>0.70135591596496105</c:v>
                </c:pt>
                <c:pt idx="644">
                  <c:v>0.33600349827841403</c:v>
                </c:pt>
                <c:pt idx="645">
                  <c:v>0.74110525243376602</c:v>
                </c:pt>
                <c:pt idx="646">
                  <c:v>0.83851764109015603</c:v>
                </c:pt>
                <c:pt idx="647">
                  <c:v>0.35089920551398501</c:v>
                </c:pt>
                <c:pt idx="648">
                  <c:v>0.99396237210075999</c:v>
                </c:pt>
                <c:pt idx="649">
                  <c:v>2.60213730941729E-3</c:v>
                </c:pt>
                <c:pt idx="650">
                  <c:v>0.82619275495886002</c:v>
                </c:pt>
                <c:pt idx="651">
                  <c:v>0.91106747305033697</c:v>
                </c:pt>
                <c:pt idx="652">
                  <c:v>0.91271797826639101</c:v>
                </c:pt>
                <c:pt idx="653">
                  <c:v>0.99623030942837199</c:v>
                </c:pt>
                <c:pt idx="654">
                  <c:v>1.62228593152962E-7</c:v>
                </c:pt>
                <c:pt idx="655">
                  <c:v>0.97513758332906797</c:v>
                </c:pt>
                <c:pt idx="656">
                  <c:v>0.93315081934881705</c:v>
                </c:pt>
                <c:pt idx="657">
                  <c:v>0.46857355721346799</c:v>
                </c:pt>
                <c:pt idx="658">
                  <c:v>0.39795489084922098</c:v>
                </c:pt>
                <c:pt idx="659">
                  <c:v>0.42269731766673102</c:v>
                </c:pt>
                <c:pt idx="660">
                  <c:v>0.97700765667357503</c:v>
                </c:pt>
                <c:pt idx="661">
                  <c:v>0.57439179001827401</c:v>
                </c:pt>
                <c:pt idx="662">
                  <c:v>0.87160519686395299</c:v>
                </c:pt>
                <c:pt idx="663">
                  <c:v>0.93471889667412</c:v>
                </c:pt>
                <c:pt idx="664">
                  <c:v>4.9973288702534201E-8</c:v>
                </c:pt>
                <c:pt idx="665">
                  <c:v>0.31779465958099401</c:v>
                </c:pt>
                <c:pt idx="666">
                  <c:v>0.103782408246981</c:v>
                </c:pt>
                <c:pt idx="667">
                  <c:v>0.94142963618989495</c:v>
                </c:pt>
                <c:pt idx="668">
                  <c:v>0.28528382637977501</c:v>
                </c:pt>
                <c:pt idx="669">
                  <c:v>0.86841060015836302</c:v>
                </c:pt>
                <c:pt idx="670">
                  <c:v>0.80467728451937004</c:v>
                </c:pt>
                <c:pt idx="671">
                  <c:v>0.69926392165933904</c:v>
                </c:pt>
                <c:pt idx="672">
                  <c:v>0.86428925866624795</c:v>
                </c:pt>
                <c:pt idx="673">
                  <c:v>0.99999880548509601</c:v>
                </c:pt>
                <c:pt idx="674">
                  <c:v>0.99071052966586304</c:v>
                </c:pt>
                <c:pt idx="675">
                  <c:v>3.6971138979024298E-6</c:v>
                </c:pt>
                <c:pt idx="676">
                  <c:v>1.64395191962112E-9</c:v>
                </c:pt>
                <c:pt idx="677">
                  <c:v>0.91805848586110395</c:v>
                </c:pt>
                <c:pt idx="678">
                  <c:v>0.47890164363912102</c:v>
                </c:pt>
                <c:pt idx="679">
                  <c:v>0.87200414543970595</c:v>
                </c:pt>
                <c:pt idx="680">
                  <c:v>0.45108615353883902</c:v>
                </c:pt>
                <c:pt idx="681">
                  <c:v>0.975905021143608</c:v>
                </c:pt>
                <c:pt idx="682">
                  <c:v>6.6011373886465705E-2</c:v>
                </c:pt>
                <c:pt idx="683">
                  <c:v>0.92263289545596805</c:v>
                </c:pt>
                <c:pt idx="684">
                  <c:v>0.62924278202463302</c:v>
                </c:pt>
                <c:pt idx="685">
                  <c:v>0.35091403548980299</c:v>
                </c:pt>
                <c:pt idx="686">
                  <c:v>0.79126446059571298</c:v>
                </c:pt>
                <c:pt idx="687">
                  <c:v>0.70004583750189997</c:v>
                </c:pt>
                <c:pt idx="688">
                  <c:v>0.92947272163649197</c:v>
                </c:pt>
                <c:pt idx="689">
                  <c:v>0.67108970814011504</c:v>
                </c:pt>
                <c:pt idx="690">
                  <c:v>0.57266142278135201</c:v>
                </c:pt>
                <c:pt idx="691">
                  <c:v>0.83114618907388005</c:v>
                </c:pt>
                <c:pt idx="692">
                  <c:v>0.96517457152401298</c:v>
                </c:pt>
                <c:pt idx="693">
                  <c:v>0.94502973931050005</c:v>
                </c:pt>
                <c:pt idx="694">
                  <c:v>0.86426205681807899</c:v>
                </c:pt>
                <c:pt idx="695">
                  <c:v>0.25240502999230902</c:v>
                </c:pt>
                <c:pt idx="696">
                  <c:v>0.47015628356331002</c:v>
                </c:pt>
                <c:pt idx="697">
                  <c:v>0.92378683997182598</c:v>
                </c:pt>
                <c:pt idx="698">
                  <c:v>0.99728231228841702</c:v>
                </c:pt>
                <c:pt idx="699">
                  <c:v>0.74266409765105901</c:v>
                </c:pt>
                <c:pt idx="700">
                  <c:v>0.175125458620292</c:v>
                </c:pt>
                <c:pt idx="701">
                  <c:v>0.82156987278938598</c:v>
                </c:pt>
                <c:pt idx="702">
                  <c:v>0.811663642193998</c:v>
                </c:pt>
                <c:pt idx="703">
                  <c:v>0.99345997833771704</c:v>
                </c:pt>
                <c:pt idx="704">
                  <c:v>0.77629193932292395</c:v>
                </c:pt>
                <c:pt idx="705">
                  <c:v>0.86985676086789498</c:v>
                </c:pt>
                <c:pt idx="706">
                  <c:v>0.372925608884974</c:v>
                </c:pt>
                <c:pt idx="707">
                  <c:v>3.3898017201046299E-9</c:v>
                </c:pt>
                <c:pt idx="708">
                  <c:v>1.94338386471004E-7</c:v>
                </c:pt>
                <c:pt idx="709">
                  <c:v>0.93171687284119697</c:v>
                </c:pt>
                <c:pt idx="710">
                  <c:v>8.0746038680629198E-3</c:v>
                </c:pt>
                <c:pt idx="711">
                  <c:v>0.82497901815918295</c:v>
                </c:pt>
                <c:pt idx="712">
                  <c:v>0.96934128602710101</c:v>
                </c:pt>
                <c:pt idx="713">
                  <c:v>0.98368734043681805</c:v>
                </c:pt>
                <c:pt idx="714">
                  <c:v>1.13303052249521E-7</c:v>
                </c:pt>
                <c:pt idx="715">
                  <c:v>0.78848307155972397</c:v>
                </c:pt>
                <c:pt idx="716">
                  <c:v>0.19559798346267099</c:v>
                </c:pt>
                <c:pt idx="717">
                  <c:v>9.3150707339708899E-2</c:v>
                </c:pt>
                <c:pt idx="718">
                  <c:v>0.81572594388651498</c:v>
                </c:pt>
                <c:pt idx="719">
                  <c:v>0.51317017593922498</c:v>
                </c:pt>
                <c:pt idx="720">
                  <c:v>5.3010595414161303E-8</c:v>
                </c:pt>
                <c:pt idx="721">
                  <c:v>2.4979900278163099E-8</c:v>
                </c:pt>
                <c:pt idx="722">
                  <c:v>0.85651095751570805</c:v>
                </c:pt>
                <c:pt idx="723">
                  <c:v>9.6913311584176103E-8</c:v>
                </c:pt>
                <c:pt idx="724">
                  <c:v>0.98134891114733203</c:v>
                </c:pt>
                <c:pt idx="725">
                  <c:v>1.0711168999521501E-7</c:v>
                </c:pt>
                <c:pt idx="726">
                  <c:v>8.1692150973408598E-8</c:v>
                </c:pt>
                <c:pt idx="727">
                  <c:v>0.89734172416418501</c:v>
                </c:pt>
                <c:pt idx="728">
                  <c:v>7.4305292345226303E-9</c:v>
                </c:pt>
                <c:pt idx="729">
                  <c:v>1.0187376726159699E-8</c:v>
                </c:pt>
                <c:pt idx="730">
                  <c:v>0.92910523960215896</c:v>
                </c:pt>
                <c:pt idx="731">
                  <c:v>0.60262302396113598</c:v>
                </c:pt>
                <c:pt idx="732">
                  <c:v>0.51128833478774205</c:v>
                </c:pt>
                <c:pt idx="733">
                  <c:v>0.78597060722920598</c:v>
                </c:pt>
                <c:pt idx="734">
                  <c:v>0.97599654907557998</c:v>
                </c:pt>
                <c:pt idx="735">
                  <c:v>2.35249496667719E-7</c:v>
                </c:pt>
                <c:pt idx="736">
                  <c:v>0.202190346943323</c:v>
                </c:pt>
                <c:pt idx="737">
                  <c:v>0.86271230080467798</c:v>
                </c:pt>
                <c:pt idx="738">
                  <c:v>0.91138877903536797</c:v>
                </c:pt>
                <c:pt idx="739">
                  <c:v>7.17641861432736E-4</c:v>
                </c:pt>
                <c:pt idx="740">
                  <c:v>7.5682783657796903E-8</c:v>
                </c:pt>
                <c:pt idx="741">
                  <c:v>1.52001566195518E-7</c:v>
                </c:pt>
                <c:pt idx="742">
                  <c:v>1.4181210441606899E-8</c:v>
                </c:pt>
                <c:pt idx="743">
                  <c:v>0.100115338183157</c:v>
                </c:pt>
                <c:pt idx="744">
                  <c:v>1.3110223608198E-6</c:v>
                </c:pt>
                <c:pt idx="745">
                  <c:v>9.7094387019738999E-3</c:v>
                </c:pt>
                <c:pt idx="746">
                  <c:v>1.6948490802401001E-5</c:v>
                </c:pt>
                <c:pt idx="747">
                  <c:v>0.173395842208491</c:v>
                </c:pt>
                <c:pt idx="748">
                  <c:v>0.33113027098597703</c:v>
                </c:pt>
                <c:pt idx="749">
                  <c:v>3.4834520137761498E-8</c:v>
                </c:pt>
                <c:pt idx="750">
                  <c:v>1.27553053384507E-8</c:v>
                </c:pt>
                <c:pt idx="751">
                  <c:v>8.8855372397779599E-10</c:v>
                </c:pt>
                <c:pt idx="752">
                  <c:v>6.3572183561420304E-8</c:v>
                </c:pt>
                <c:pt idx="753">
                  <c:v>2.6863233654759299E-8</c:v>
                </c:pt>
                <c:pt idx="754">
                  <c:v>3.5333041510828801E-8</c:v>
                </c:pt>
                <c:pt idx="755">
                  <c:v>3.7258482688316999E-10</c:v>
                </c:pt>
                <c:pt idx="756">
                  <c:v>1.28700305685748E-7</c:v>
                </c:pt>
                <c:pt idx="757">
                  <c:v>0.933817319001367</c:v>
                </c:pt>
                <c:pt idx="758">
                  <c:v>0.45135097636774901</c:v>
                </c:pt>
                <c:pt idx="759">
                  <c:v>2.2498128224985398E-9</c:v>
                </c:pt>
                <c:pt idx="760">
                  <c:v>2.2978801958145499E-3</c:v>
                </c:pt>
                <c:pt idx="761">
                  <c:v>0.15732269334144999</c:v>
                </c:pt>
                <c:pt idx="762">
                  <c:v>0.88156242499859105</c:v>
                </c:pt>
                <c:pt idx="763">
                  <c:v>3.3519348525184899E-6</c:v>
                </c:pt>
                <c:pt idx="764">
                  <c:v>0.53120972803109501</c:v>
                </c:pt>
                <c:pt idx="765">
                  <c:v>1.64627794299714E-8</c:v>
                </c:pt>
                <c:pt idx="766">
                  <c:v>0.71070424418970402</c:v>
                </c:pt>
                <c:pt idx="767">
                  <c:v>0.45463241423898598</c:v>
                </c:pt>
                <c:pt idx="768">
                  <c:v>0.16818696612835199</c:v>
                </c:pt>
                <c:pt idx="769">
                  <c:v>0.63951107527526996</c:v>
                </c:pt>
                <c:pt idx="770">
                  <c:v>1.6840746382060699E-8</c:v>
                </c:pt>
                <c:pt idx="771">
                  <c:v>6.6218428835502397E-7</c:v>
                </c:pt>
                <c:pt idx="772">
                  <c:v>0.29652758925011402</c:v>
                </c:pt>
                <c:pt idx="773">
                  <c:v>0.91181491311359897</c:v>
                </c:pt>
                <c:pt idx="774">
                  <c:v>0.42108946011021797</c:v>
                </c:pt>
                <c:pt idx="775">
                  <c:v>0.84660451243685497</c:v>
                </c:pt>
                <c:pt idx="776">
                  <c:v>0.695497983917021</c:v>
                </c:pt>
                <c:pt idx="777">
                  <c:v>0.42441291761368599</c:v>
                </c:pt>
                <c:pt idx="778">
                  <c:v>0.598137042463319</c:v>
                </c:pt>
                <c:pt idx="779">
                  <c:v>0.884184353157633</c:v>
                </c:pt>
                <c:pt idx="780">
                  <c:v>0.887524552659125</c:v>
                </c:pt>
                <c:pt idx="781">
                  <c:v>0.87147737127565605</c:v>
                </c:pt>
                <c:pt idx="782">
                  <c:v>0.86172181836112205</c:v>
                </c:pt>
                <c:pt idx="783">
                  <c:v>1.14141636018129E-5</c:v>
                </c:pt>
                <c:pt idx="784">
                  <c:v>1.6474275922466801E-8</c:v>
                </c:pt>
                <c:pt idx="785">
                  <c:v>0.17217139910505699</c:v>
                </c:pt>
                <c:pt idx="786">
                  <c:v>4.6553779029565103E-8</c:v>
                </c:pt>
                <c:pt idx="787">
                  <c:v>7.6430099176130195E-2</c:v>
                </c:pt>
                <c:pt idx="788">
                  <c:v>0.76655306873945706</c:v>
                </c:pt>
                <c:pt idx="789">
                  <c:v>3.48055673903193E-2</c:v>
                </c:pt>
                <c:pt idx="790">
                  <c:v>9.3841114083819504E-6</c:v>
                </c:pt>
                <c:pt idx="791">
                  <c:v>0.62096275135033596</c:v>
                </c:pt>
                <c:pt idx="792">
                  <c:v>5.1692162233758197E-7</c:v>
                </c:pt>
                <c:pt idx="793">
                  <c:v>4.5563261369829004E-9</c:v>
                </c:pt>
                <c:pt idx="794">
                  <c:v>5.4884264591017598E-8</c:v>
                </c:pt>
                <c:pt idx="795">
                  <c:v>0.167092220195661</c:v>
                </c:pt>
                <c:pt idx="796">
                  <c:v>0.14254072103953999</c:v>
                </c:pt>
                <c:pt idx="797">
                  <c:v>0.919642510108307</c:v>
                </c:pt>
                <c:pt idx="798">
                  <c:v>3.2268507736921001E-8</c:v>
                </c:pt>
                <c:pt idx="799">
                  <c:v>0.61195610242416898</c:v>
                </c:pt>
                <c:pt idx="800">
                  <c:v>5.97403725927082E-9</c:v>
                </c:pt>
                <c:pt idx="801">
                  <c:v>7.3854280256585301E-9</c:v>
                </c:pt>
                <c:pt idx="802">
                  <c:v>6.8478727793893399E-2</c:v>
                </c:pt>
                <c:pt idx="803">
                  <c:v>0.70243451055040496</c:v>
                </c:pt>
                <c:pt idx="804">
                  <c:v>0.38112772457761701</c:v>
                </c:pt>
                <c:pt idx="805">
                  <c:v>0.77342812839873898</c:v>
                </c:pt>
                <c:pt idx="806">
                  <c:v>0.55855130584991297</c:v>
                </c:pt>
                <c:pt idx="807">
                  <c:v>0.74577426204874298</c:v>
                </c:pt>
                <c:pt idx="808">
                  <c:v>0.58876727538680795</c:v>
                </c:pt>
                <c:pt idx="809">
                  <c:v>0.47041201826752399</c:v>
                </c:pt>
                <c:pt idx="810">
                  <c:v>0.58621318126133104</c:v>
                </c:pt>
                <c:pt idx="811">
                  <c:v>0.74378550103061203</c:v>
                </c:pt>
                <c:pt idx="812">
                  <c:v>0.850746427004754</c:v>
                </c:pt>
                <c:pt idx="813">
                  <c:v>0.92186622229287496</c:v>
                </c:pt>
                <c:pt idx="814">
                  <c:v>0.97046571718735997</c:v>
                </c:pt>
                <c:pt idx="815">
                  <c:v>0.98228550165556505</c:v>
                </c:pt>
                <c:pt idx="816">
                  <c:v>0.91428528952712496</c:v>
                </c:pt>
                <c:pt idx="817">
                  <c:v>0.82861053878634605</c:v>
                </c:pt>
                <c:pt idx="818">
                  <c:v>0.95820230766853698</c:v>
                </c:pt>
                <c:pt idx="819">
                  <c:v>0.75871514144103402</c:v>
                </c:pt>
                <c:pt idx="820">
                  <c:v>2.06015776189346E-7</c:v>
                </c:pt>
                <c:pt idx="821">
                  <c:v>0.34242181437647301</c:v>
                </c:pt>
                <c:pt idx="822">
                  <c:v>3.36434074907255E-8</c:v>
                </c:pt>
                <c:pt idx="823">
                  <c:v>2.72514080824808E-3</c:v>
                </c:pt>
                <c:pt idx="824">
                  <c:v>1.0741176135278601E-2</c:v>
                </c:pt>
                <c:pt idx="825">
                  <c:v>0.35166741205234803</c:v>
                </c:pt>
                <c:pt idx="826">
                  <c:v>0.95106699908139003</c:v>
                </c:pt>
                <c:pt idx="827">
                  <c:v>0.831843196089602</c:v>
                </c:pt>
                <c:pt idx="828">
                  <c:v>0.99432110968031195</c:v>
                </c:pt>
                <c:pt idx="829">
                  <c:v>0.41873866070166699</c:v>
                </c:pt>
                <c:pt idx="830">
                  <c:v>0.55978327122618199</c:v>
                </c:pt>
                <c:pt idx="831">
                  <c:v>0.166252680694949</c:v>
                </c:pt>
                <c:pt idx="832">
                  <c:v>0.60960917244674495</c:v>
                </c:pt>
                <c:pt idx="833">
                  <c:v>0.33966239726722502</c:v>
                </c:pt>
                <c:pt idx="834">
                  <c:v>0.81505315348166596</c:v>
                </c:pt>
                <c:pt idx="835">
                  <c:v>0.416311600473666</c:v>
                </c:pt>
                <c:pt idx="836">
                  <c:v>4.5711265824931197E-8</c:v>
                </c:pt>
                <c:pt idx="837">
                  <c:v>5.2433881087194595E-7</c:v>
                </c:pt>
                <c:pt idx="838">
                  <c:v>5.9123080061806797E-2</c:v>
                </c:pt>
                <c:pt idx="839">
                  <c:v>0.323001644338269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3B3-4A45-8A80-0EFF5381A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18334128"/>
        <c:axId val="518332816"/>
      </c:barChart>
      <c:dateAx>
        <c:axId val="5183341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18332816"/>
        <c:crosses val="autoZero"/>
        <c:auto val="1"/>
        <c:lblOffset val="100"/>
        <c:baseTimeUnit val="months"/>
      </c:dateAx>
      <c:valAx>
        <c:axId val="51833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1833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A5B98-2A3D-477E-8FFC-8502E15F18A2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D265C-88E3-4ECF-9BAF-C24B100BB56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06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D265C-88E3-4ECF-9BAF-C24B100BB56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51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44D9-8733-43ED-98F9-04E37B91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BB549-8A02-4AD0-82AF-283BA3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D877-C51C-4772-B90E-B80A4BC0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47D2-6D8F-480C-8E4C-1991F1A2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205D-A2F7-46D3-B0F0-3ACC06A3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2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03EB-E2DD-49D6-A6CB-B8144ADB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20CD-AD08-477E-A1A0-C513205D2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028F-35D3-416B-B6AA-48C86AFD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E0F4-9D7E-414A-984A-264FB874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741D-05E3-450D-97C5-FB7C229C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37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5D013-062C-49A1-A272-DFC215B52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D1674-0643-4ACF-A8C2-B2929CA14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D7C6-73F9-47BA-87D7-4D75534D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D2CE-E202-4584-AE8D-A1EC4253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9704-923A-411A-82B9-7DF37DC4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6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15A6-CC0E-4133-AD61-81D5AD52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9031-3319-4B9C-9D50-51277780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42DCE-688F-4AF7-82DE-8E7C2EF3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0C92-2476-4BC7-A223-A88C9C80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7A7E-2D3F-4BE3-A4F6-518C9521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15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748E-9E33-4278-8B04-24EC00BD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5613-BF86-4FB7-9EC1-FCECF7C3C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22C4-1A4B-44CC-B4D8-84F3B5F8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FFB7-20A8-4174-A6FC-E0F45E52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69D8-3AE6-444E-8089-BFF94405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44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CEDA-B5F7-47DA-B00B-226C7B25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9C3D-0344-425A-ADEF-976A9E980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0BE6D-CAC9-4CE7-A576-F79864E54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2139E-416D-484A-9954-28E144D2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4B15-326F-4DA9-AF18-C2A26A90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AF735-B9A3-4769-A2F4-3A5BF71E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74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BC05-F9FB-4579-A001-8083DBB7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FE916-9BE4-48B5-A2C3-74A2E1BD1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6D422-D291-426B-8313-1A9E5C8B7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2E433-A08C-43F0-B9B7-18897830F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3D10E-0501-4C80-B626-C6E628826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65EB7-2172-49DB-BD6B-10409FA1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B5A4E-30E0-4E30-BED8-01FC486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7A3BA-C2A3-44A5-BF95-8A39AE82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1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5CD2-F663-42C8-B2E0-167F9F26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1E16-291E-4F0D-902A-D53116B9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FE3E-C8FF-49E9-A74A-9F803418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049DE-3111-4861-9993-04759B71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65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B104C-2742-43CE-9F57-4BCF263B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5A607-A8F0-4665-AB12-C24F3329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8A82-159C-48DB-8F21-11D3A0F4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64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0AE9-8EA8-4AE4-B0D6-F2F71210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C329-45D0-403A-9432-DCD22CF2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7A1C1-1C74-4285-BE3F-E934EDFC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4C431-9EC0-44C0-9796-882E189C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7C022-53CB-46D4-9F02-ED4A1E19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A329E-8F18-4E35-9E77-C5ECF9C5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84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3E22-F07A-463B-89A4-79C18F50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8BD69-54A6-494B-97D5-32B59A64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8E7F6-FAD4-4178-B310-28470E94B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F763-1826-4153-BBA4-28A80B55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A5E7-E809-41C5-B9CE-66EA42288EF8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4A48-D5FE-4D99-A3FA-1EA501B5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5A8D0-988C-4C0E-A817-EFEA2042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64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B4C30-9BB8-4A5A-8D8B-6EF6D7A2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2DC3-CEA5-4D9C-8C52-727FAA1A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1FD3-3757-446A-990E-F59C9241F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A5E7-E809-41C5-B9CE-66EA42288EF8}" type="datetimeFigureOut">
              <a:rPr lang="en-GB" smtClean="0"/>
              <a:t>11/05/2018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90C9-3D49-4187-B037-D22AE1CB2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8F0C-BAB1-4A18-BD98-930662221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8E4B-263C-44CF-95FC-5FB1216651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50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B6EF07-5426-4DEE-A367-ADDDB621E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563752"/>
              </p:ext>
            </p:extLst>
          </p:nvPr>
        </p:nvGraphicFramePr>
        <p:xfrm>
          <a:off x="0" y="-14288"/>
          <a:ext cx="12191999" cy="6886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28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87AAA7-A465-4775-9E12-11022F582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7897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166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750F03-62C8-4EB9-AB1D-E71CFD633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5032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488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4F7285-B7FF-4461-9507-BCC7213BD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132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143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Esben Jørgensen Bager</dc:creator>
  <cp:lastModifiedBy>Esben Jørgensen Bager</cp:lastModifiedBy>
  <cp:revision>3</cp:revision>
  <dcterms:created xsi:type="dcterms:W3CDTF">2018-05-09T08:53:14Z</dcterms:created>
  <dcterms:modified xsi:type="dcterms:W3CDTF">2018-05-11T09:49:16Z</dcterms:modified>
</cp:coreProperties>
</file>