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9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259-4651-4F49-B60C-85608DE7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499 Senior Project</a:t>
            </a:r>
            <a:br>
              <a:rPr lang="en-US" dirty="0"/>
            </a:br>
            <a:r>
              <a:rPr lang="en-US" dirty="0"/>
              <a:t>The Bingo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DBFD0-5279-4D49-AD4B-5EB836543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Bell</a:t>
            </a:r>
            <a:br>
              <a:rPr lang="en-US" dirty="0"/>
            </a:br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9242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What is it? – A </a:t>
            </a:r>
            <a:r>
              <a:rPr lang="en-US" u="sng" dirty="0"/>
              <a:t>Simple</a:t>
            </a:r>
            <a:r>
              <a:rPr lang="en-US" dirty="0"/>
              <a:t> Bingo App</a:t>
            </a:r>
          </a:p>
          <a:p>
            <a:r>
              <a:rPr lang="en-US" dirty="0"/>
              <a:t>Who is it built for? – People like me.</a:t>
            </a:r>
          </a:p>
          <a:p>
            <a:r>
              <a:rPr lang="en-US" dirty="0"/>
              <a:t>Why was it built? – For enjoyment and entertainment when you can’t play with anyone.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want to create an application that lets you play bingo with yourself and not have to worry about finding other people to play with or an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26909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Research/Background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What already existed?</a:t>
            </a:r>
          </a:p>
          <a:p>
            <a:r>
              <a:rPr lang="en-US" dirty="0"/>
              <a:t>What do I need to put in there?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Equipment Needed:</a:t>
            </a:r>
          </a:p>
          <a:p>
            <a:r>
              <a:rPr lang="en-US" dirty="0"/>
              <a:t>A working up-to-date Java environment</a:t>
            </a:r>
          </a:p>
          <a:p>
            <a:r>
              <a:rPr lang="en-US" dirty="0"/>
              <a:t>Laptop or Desktop Computer</a:t>
            </a:r>
          </a:p>
        </p:txBody>
      </p:sp>
    </p:spTree>
    <p:extLst>
      <p:ext uri="{BB962C8B-B14F-4D97-AF65-F5344CB8AC3E}">
        <p14:creationId xmlns:p14="http://schemas.microsoft.com/office/powerpoint/2010/main" val="17473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5496-916D-3A4A-9FB3-2151EE969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235200"/>
            <a:ext cx="8791575" cy="2387600"/>
          </a:xfrm>
        </p:spPr>
        <p:txBody>
          <a:bodyPr anchor="ctr"/>
          <a:lstStyle/>
          <a:p>
            <a:pPr algn="ctr"/>
            <a:r>
              <a:rPr lang="en-US" i="1" dirty="0"/>
              <a:t>Game Break</a:t>
            </a:r>
          </a:p>
        </p:txBody>
      </p:sp>
    </p:spTree>
    <p:extLst>
      <p:ext uri="{BB962C8B-B14F-4D97-AF65-F5344CB8AC3E}">
        <p14:creationId xmlns:p14="http://schemas.microsoft.com/office/powerpoint/2010/main" val="4581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Review of the game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C5D34E-BDA1-5B4B-95B4-0388027E13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0" y="1389888"/>
            <a:ext cx="8595859" cy="48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Review of the game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0B1299-3DFD-2E4B-9048-8D828B5045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55" y="1389888"/>
            <a:ext cx="8599714" cy="48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Testing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Setbacks include:</a:t>
            </a:r>
          </a:p>
          <a:p>
            <a:pPr lvl="1"/>
            <a:r>
              <a:rPr lang="en-US" dirty="0"/>
              <a:t>Loosing all my original files</a:t>
            </a:r>
          </a:p>
          <a:p>
            <a:pPr lvl="1"/>
            <a:r>
              <a:rPr lang="en-US" dirty="0"/>
              <a:t>Certain functions weren’t working as intended and needed</a:t>
            </a:r>
            <a:br>
              <a:rPr lang="en-US" dirty="0"/>
            </a:br>
            <a:r>
              <a:rPr lang="en-US" dirty="0"/>
              <a:t>to be redone from the ground up</a:t>
            </a:r>
          </a:p>
          <a:p>
            <a:pPr lvl="1"/>
            <a:r>
              <a:rPr lang="en-US" dirty="0"/>
              <a:t>Time and physical restraints due to sickness and other </a:t>
            </a:r>
            <a:br>
              <a:rPr lang="en-US" dirty="0"/>
            </a:br>
            <a:r>
              <a:rPr lang="en-US" dirty="0"/>
              <a:t>unforeseeable events</a:t>
            </a:r>
          </a:p>
        </p:txBody>
      </p:sp>
    </p:spTree>
    <p:extLst>
      <p:ext uri="{BB962C8B-B14F-4D97-AF65-F5344CB8AC3E}">
        <p14:creationId xmlns:p14="http://schemas.microsoft.com/office/powerpoint/2010/main" val="25786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An additional version that lets you play with music clips and titles</a:t>
            </a:r>
          </a:p>
          <a:p>
            <a:r>
              <a:rPr lang="en-US" dirty="0"/>
              <a:t>A call history that lists what has been shown</a:t>
            </a:r>
          </a:p>
          <a:p>
            <a:r>
              <a:rPr lang="en-US" dirty="0"/>
              <a:t>An optional multiplayer version that could be in person or over network</a:t>
            </a:r>
          </a:p>
          <a:p>
            <a:r>
              <a:rPr lang="en-US" dirty="0"/>
              <a:t>A choice of color dauber</a:t>
            </a:r>
          </a:p>
        </p:txBody>
      </p:sp>
    </p:spTree>
    <p:extLst>
      <p:ext uri="{BB962C8B-B14F-4D97-AF65-F5344CB8AC3E}">
        <p14:creationId xmlns:p14="http://schemas.microsoft.com/office/powerpoint/2010/main" val="94943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8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201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CSCI 499 Senior Project The Bingo App</vt:lpstr>
      <vt:lpstr>Introduction:</vt:lpstr>
      <vt:lpstr>Research/Background</vt:lpstr>
      <vt:lpstr>Game Break</vt:lpstr>
      <vt:lpstr>Review of the game</vt:lpstr>
      <vt:lpstr>Review of the game</vt:lpstr>
      <vt:lpstr>Testing and Setbacks</vt:lpstr>
      <vt:lpstr>Future Additions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499 Senior Project The Bingo App</dc:title>
  <dc:creator>Christopher Bell</dc:creator>
  <cp:lastModifiedBy>Christopher Bell</cp:lastModifiedBy>
  <cp:revision>2</cp:revision>
  <dcterms:created xsi:type="dcterms:W3CDTF">2020-04-11T17:04:38Z</dcterms:created>
  <dcterms:modified xsi:type="dcterms:W3CDTF">2020-04-11T17:48:11Z</dcterms:modified>
</cp:coreProperties>
</file>