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60" autoAdjust="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0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F6D9-AE77-F94B-AE76-BCC984765D00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A4B2-BC84-CC4A-94B8-D753C7482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488" y="635370"/>
            <a:ext cx="2099437" cy="13737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037" y="937770"/>
            <a:ext cx="1250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/>
                <a:cs typeface="Times New Roman"/>
              </a:rPr>
              <a:t>CVL</a:t>
            </a:r>
          </a:p>
          <a:p>
            <a:pPr algn="ctr"/>
            <a:r>
              <a:rPr lang="en-US" sz="2200" dirty="0" smtClean="0">
                <a:latin typeface="Times New Roman"/>
                <a:cs typeface="Times New Roman"/>
              </a:rPr>
              <a:t>Compiler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8" name="Can 7"/>
          <p:cNvSpPr/>
          <p:nvPr/>
        </p:nvSpPr>
        <p:spPr>
          <a:xfrm>
            <a:off x="5529393" y="125610"/>
            <a:ext cx="3231233" cy="2410560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6880" y="2026891"/>
            <a:ext cx="20882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/>
                <a:cs typeface="Times New Roman"/>
              </a:rPr>
              <a:t>Database Engine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5125" y="12369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Solvers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346653" y="868650"/>
            <a:ext cx="1192273" cy="1131840"/>
          </a:xfrm>
          <a:prstGeom prst="flowChartMultidocumen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81567" y="1084170"/>
            <a:ext cx="85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Input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Tables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Multidocument 14"/>
          <p:cNvSpPr/>
          <p:nvPr/>
        </p:nvSpPr>
        <p:spPr>
          <a:xfrm>
            <a:off x="5892013" y="865530"/>
            <a:ext cx="1192273" cy="1131840"/>
          </a:xfrm>
          <a:prstGeom prst="flowChartMultidocumen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5313" y="817691"/>
            <a:ext cx="1550683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SQL </a:t>
            </a:r>
          </a:p>
          <a:p>
            <a:pPr algn="ctr">
              <a:lnSpc>
                <a:spcPts val="18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+ </a:t>
            </a:r>
          </a:p>
          <a:p>
            <a:pPr algn="ctr">
              <a:lnSpc>
                <a:spcPts val="18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Stored Procedures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7" name="Preparation 16"/>
          <p:cNvSpPr/>
          <p:nvPr/>
        </p:nvSpPr>
        <p:spPr>
          <a:xfrm>
            <a:off x="3056211" y="805050"/>
            <a:ext cx="1857527" cy="1041128"/>
          </a:xfrm>
          <a:prstGeom prst="flowChartPreparatio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3"/>
            <a:endCxn id="17" idx="1"/>
          </p:cNvCxnSpPr>
          <p:nvPr/>
        </p:nvCxnSpPr>
        <p:spPr>
          <a:xfrm>
            <a:off x="2470925" y="1322250"/>
            <a:ext cx="585286" cy="33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8" idx="2"/>
          </p:cNvCxnSpPr>
          <p:nvPr/>
        </p:nvCxnSpPr>
        <p:spPr>
          <a:xfrm>
            <a:off x="4913738" y="1325614"/>
            <a:ext cx="615655" cy="52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Copenhagen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Vaz Salles</dc:creator>
  <cp:lastModifiedBy>Marcos Vaz Salles</cp:lastModifiedBy>
  <cp:revision>4</cp:revision>
  <cp:lastPrinted>2013-07-10T10:12:01Z</cp:lastPrinted>
  <dcterms:created xsi:type="dcterms:W3CDTF">2013-07-10T09:55:41Z</dcterms:created>
  <dcterms:modified xsi:type="dcterms:W3CDTF">2013-07-10T15:03:42Z</dcterms:modified>
</cp:coreProperties>
</file>