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53DE-D336-489F-A948-D7A4CCFC1100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006B-A6AE-48F4-81C9-253C4CB1F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57150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57400" y="1676400"/>
            <a:ext cx="0" cy="4038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35814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600”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0200" y="1676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1447800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4400" y="5638800"/>
            <a:ext cx="13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Atrium floor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600200" y="2819400"/>
            <a:ext cx="5334000" cy="1524000"/>
          </a:xfrm>
          <a:prstGeom prst="cube">
            <a:avLst>
              <a:gd name="adj" fmla="val 26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47244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3962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3434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0,0,0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343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462610,0,0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36576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462610,86610,0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252626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462610,8660,15240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914400"/>
            <a:ext cx="29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measurements are in mm.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Bredfeldt</dc:creator>
  <cp:lastModifiedBy>Jeremy Bredfeldt</cp:lastModifiedBy>
  <cp:revision>29</cp:revision>
  <dcterms:created xsi:type="dcterms:W3CDTF">2012-09-26T20:07:34Z</dcterms:created>
  <dcterms:modified xsi:type="dcterms:W3CDTF">2013-09-20T03:53:37Z</dcterms:modified>
</cp:coreProperties>
</file>