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 Thread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platform for tech enthusiasts to share posts and engage in real-time chat.</a:t>
            </a:r>
          </a:p>
          <a:p>
            <a:r>
              <a:t>- Blog + Chat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Wstęp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About Tech Thread</a:t>
            </a:r>
          </a:p>
          <a:p>
            <a:r>
              <a:t>A combined platform for sharing thoughts (blog) and interacting (chat) with the tech community.</a:t>
            </a:r>
          </a:p>
          <a:p>
            <a:r>
              <a:t>- Real-time chat interface</a:t>
            </a:r>
          </a:p>
          <a:p>
            <a:r>
              <a:t>- Dynamic blog system</a:t>
            </a:r>
          </a:p>
          <a:p>
            <a:r>
              <a:t>- User account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Blog Features:</a:t>
            </a:r>
          </a:p>
          <a:p>
            <a:r>
              <a:t>- Post creation, edit, and delete functionality</a:t>
            </a:r>
          </a:p>
          <a:p>
            <a:r>
              <a:t>- Like, share, and comment counters</a:t>
            </a:r>
          </a:p>
          <a:p>
            <a:r>
              <a:t>- User-friendly interface with reaction icons</a:t>
            </a:r>
          </a:p>
          <a:p/>
          <a:p>
            <a:r>
              <a:t>Chat Features:</a:t>
            </a:r>
          </a:p>
          <a:p>
            <a:r>
              <a:t>- Real-time message updates</a:t>
            </a:r>
          </a:p>
          <a:p>
            <a:r>
              <a:t>- Personalized user experience (profile pics, usernames)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- Next.js (App Router)</a:t>
            </a:r>
          </a:p>
          <a:p>
            <a:r>
              <a:t>- Tailwind CSS for styling</a:t>
            </a:r>
          </a:p>
          <a:p>
            <a:r>
              <a:t>- Material UI for icons</a:t>
            </a:r>
          </a:p>
          <a:p>
            <a:r>
              <a:t>- Framer Motion for animations</a:t>
            </a:r>
          </a:p>
          <a:p/>
          <a:p>
            <a:r>
              <a:t>Backend:</a:t>
            </a:r>
          </a:p>
          <a:p>
            <a:r>
              <a:t>- PostgreSQL database on Vercel</a:t>
            </a:r>
          </a:p>
          <a:p>
            <a:r>
              <a:t>- REST API integration for user and post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Direct authentication with the database (no third-party libraries)</a:t>
            </a:r>
          </a:p>
          <a:p>
            <a:r>
              <a:t>- User session management (login, logout, profile updates)</a:t>
            </a:r>
          </a:p>
          <a:p>
            <a:r>
              <a:t>- Unique user ID tracking for likes, posts, and messages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Reactions &amp;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Reactions:</a:t>
            </a:r>
          </a:p>
          <a:p>
            <a:r>
              <a:t>- Like and share posts with visible counters</a:t>
            </a:r>
          </a:p>
          <a:p>
            <a:r>
              <a:t>- Add emoji reactions under chat messages for quick feedback</a:t>
            </a:r>
          </a:p>
          <a:p>
            <a:r>
              <a:t>- Designed to boost engagement and interactivity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Plans:</a:t>
            </a:r>
          </a:p>
          <a:p>
            <a:r>
              <a:t>- Adding more social features (e.g., comments, sharing enhancements)</a:t>
            </a:r>
          </a:p>
          <a:p>
            <a:r>
              <a:t>- Improve message reaction system</a:t>
            </a:r>
          </a:p>
          <a:p>
            <a:r>
              <a:t>- Enhanced user profile settings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