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87" r:id="rId6"/>
    <p:sldId id="286" r:id="rId7"/>
    <p:sldId id="274" r:id="rId8"/>
    <p:sldId id="288" r:id="rId9"/>
    <p:sldId id="289" r:id="rId10"/>
    <p:sldId id="290" r:id="rId11"/>
    <p:sldId id="291" r:id="rId12"/>
    <p:sldId id="292" r:id="rId13"/>
    <p:sldId id="265" r:id="rId14"/>
    <p:sldId id="281" r:id="rId15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7"/>
    </p:embeddedFont>
    <p:embeddedFont>
      <p:font typeface="Arial Black" panose="020B0A04020102020204" pitchFamily="34" charset="0"/>
      <p:bold r:id="rId18"/>
    </p:embeddedFont>
    <p:embeddedFont>
      <p:font typeface="Montserrat Black" panose="020B0604020202020204" charset="0"/>
      <p:bold r:id="rId19"/>
      <p:boldItalic r:id="rId20"/>
    </p:embeddedFont>
    <p:embeddedFont>
      <p:font typeface="Work Sans Light" panose="020B0604020202020204" charset="0"/>
      <p:regular r:id="rId21"/>
      <p:bold r:id="rId22"/>
    </p:embeddedFont>
    <p:embeddedFont>
      <p:font typeface="Work Sans" panose="020B0604020202020204" charset="0"/>
      <p:regular r:id="rId23"/>
      <p:bold r:id="rId24"/>
    </p:embeddedFont>
    <p:embeddedFont>
      <p:font typeface="Raleway" panose="020B0503030101060003" pitchFamily="34" charset="0"/>
      <p:regular r:id="rId25"/>
      <p:bold r:id="rId26"/>
      <p:italic r:id="rId27"/>
      <p:boldItalic r:id="rId28"/>
    </p:embeddedFont>
    <p:embeddedFont>
      <p:font typeface="Work Sans Black" panose="020B0604020202020204" charset="0"/>
      <p:bold r:id="rId29"/>
    </p:embeddedFont>
    <p:embeddedFont>
      <p:font typeface="Yu Gothic UI Light" panose="020B0300000000000000" pitchFamily="34" charset="-128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CFCF42-1DD4-4D6D-AB05-D6137928FD62}">
  <a:tblStyle styleId="{1BCFCF42-1DD4-4D6D-AB05-D6137928F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5d019ad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5d019ad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5d019ad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5d019ad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3521790" y="3080800"/>
            <a:ext cx="206621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Track</a:t>
            </a:r>
            <a:endParaRPr b="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266" y="23356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3641015" y="4013746"/>
            <a:ext cx="468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 Black"/>
                <a:ea typeface="Montserrat Black"/>
                <a:cs typeface="Montserrat Black"/>
                <a:sym typeface="Montserrat Black"/>
              </a:rPr>
              <a:t>From the </a:t>
            </a:r>
            <a:r>
              <a:rPr lang="en" sz="12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Team</a:t>
            </a:r>
            <a:endParaRPr sz="12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8;p12"/>
          <p:cNvSpPr txBox="1">
            <a:spLocks/>
          </p:cNvSpPr>
          <p:nvPr/>
        </p:nvSpPr>
        <p:spPr>
          <a:xfrm>
            <a:off x="5481215" y="3080800"/>
            <a:ext cx="206621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IN" b="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Me</a:t>
            </a:r>
            <a:endParaRPr lang="en-IN" b="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2752" y="4013746"/>
            <a:ext cx="2243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Montserrat Black"/>
                <a:ea typeface="Montserrat Black"/>
                <a:cs typeface="Montserrat Black"/>
                <a:sym typeface="Montserrat Black"/>
              </a:rPr>
              <a:t>#include&lt;</a:t>
            </a:r>
            <a:r>
              <a:rPr lang="en-IN" sz="1600" dirty="0" err="1">
                <a:latin typeface="Montserrat Black"/>
                <a:ea typeface="Montserrat Black"/>
                <a:cs typeface="Montserrat Black"/>
                <a:sym typeface="Montserrat Black"/>
              </a:rPr>
              <a:t>idea.h</a:t>
            </a:r>
            <a:r>
              <a:rPr lang="en-IN" sz="1600" dirty="0">
                <a:latin typeface="Montserrat Black"/>
                <a:ea typeface="Montserrat Black"/>
                <a:cs typeface="Montserrat Black"/>
                <a:sym typeface="Montserrat Black"/>
              </a:rPr>
              <a:t>&gt; 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115;p15"/>
          <p:cNvSpPr txBox="1">
            <a:spLocks noGrp="1"/>
          </p:cNvSpPr>
          <p:nvPr/>
        </p:nvSpPr>
        <p:spPr>
          <a:xfrm>
            <a:off x="1015997" y="130980"/>
            <a:ext cx="73224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 smtClean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What can be implemented?</a:t>
            </a:r>
            <a:endParaRPr sz="4800" dirty="0">
              <a:solidFill>
                <a:schemeClr val="tx1"/>
              </a:solidFill>
            </a:endParaRP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631" y="1662601"/>
            <a:ext cx="1667190" cy="12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8;p12"/>
          <p:cNvSpPr txBox="1">
            <a:spLocks/>
          </p:cNvSpPr>
          <p:nvPr/>
        </p:nvSpPr>
        <p:spPr>
          <a:xfrm>
            <a:off x="1804536" y="3577591"/>
            <a:ext cx="1854285" cy="583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Remote Wipe</a:t>
            </a:r>
            <a:endParaRPr lang="en-IN"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148" name="Picture 4" descr="Image result for women and child 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88" y="1662601"/>
            <a:ext cx="1385400" cy="138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8;p12"/>
          <p:cNvSpPr txBox="1">
            <a:spLocks/>
          </p:cNvSpPr>
          <p:nvPr/>
        </p:nvSpPr>
        <p:spPr>
          <a:xfrm>
            <a:off x="4619253" y="3577590"/>
            <a:ext cx="3177388" cy="583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Women &amp; Child Security</a:t>
            </a:r>
          </a:p>
        </p:txBody>
      </p:sp>
    </p:spTree>
    <p:extLst>
      <p:ext uri="{BB962C8B-B14F-4D97-AF65-F5344CB8AC3E}">
        <p14:creationId xmlns:p14="http://schemas.microsoft.com/office/powerpoint/2010/main" val="188636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170" name="Picture 2" descr="Image result for flutt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80886"/>
            <a:ext cx="3412938" cy="170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11;p33"/>
          <p:cNvSpPr/>
          <p:nvPr/>
        </p:nvSpPr>
        <p:spPr>
          <a:xfrm>
            <a:off x="845750" y="1712298"/>
            <a:ext cx="716901" cy="139375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19;p34"/>
          <p:cNvSpPr/>
          <p:nvPr/>
        </p:nvSpPr>
        <p:spPr>
          <a:xfrm>
            <a:off x="7403716" y="1680358"/>
            <a:ext cx="755783" cy="145763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5;p36"/>
          <p:cNvSpPr/>
          <p:nvPr/>
        </p:nvSpPr>
        <p:spPr>
          <a:xfrm>
            <a:off x="2307812" y="696393"/>
            <a:ext cx="4249511" cy="34255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553820" y="319495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Bahnschrift Light" panose="020B0502040204020203" pitchFamily="34" charset="0"/>
              </a:rPr>
              <a:t>iOS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876" y="3194957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Bahnschrift Light" panose="020B0502040204020203" pitchFamily="34" charset="0"/>
              </a:rPr>
              <a:t>Android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9" name="Google Shape;115;p15"/>
          <p:cNvSpPr txBox="1">
            <a:spLocks noGrp="1"/>
          </p:cNvSpPr>
          <p:nvPr/>
        </p:nvSpPr>
        <p:spPr>
          <a:xfrm>
            <a:off x="1562651" y="3630960"/>
            <a:ext cx="617668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 smtClean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Cross Platform Support</a:t>
            </a:r>
            <a:endParaRPr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115;p15"/>
          <p:cNvSpPr txBox="1">
            <a:spLocks noGrp="1"/>
          </p:cNvSpPr>
          <p:nvPr/>
        </p:nvSpPr>
        <p:spPr>
          <a:xfrm>
            <a:off x="837039" y="145495"/>
            <a:ext cx="73224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 smtClean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Limitations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4" name="Google Shape;115;p15"/>
          <p:cNvSpPr txBox="1">
            <a:spLocks noGrp="1"/>
          </p:cNvSpPr>
          <p:nvPr/>
        </p:nvSpPr>
        <p:spPr>
          <a:xfrm>
            <a:off x="626582" y="1400629"/>
            <a:ext cx="7322460" cy="26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sz="3200" dirty="0" smtClean="0">
                <a:solidFill>
                  <a:schemeClr val="tx1"/>
                </a:solidFill>
              </a:rPr>
              <a:t>Altitude cannot be determined accurately.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sz="3200" dirty="0" smtClean="0">
                <a:solidFill>
                  <a:schemeClr val="tx1"/>
                </a:solidFill>
              </a:rPr>
              <a:t>Slower Mode of Message Transmission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sz="3200" dirty="0" smtClean="0">
                <a:solidFill>
                  <a:schemeClr val="tx1"/>
                </a:solidFill>
              </a:rPr>
              <a:t>Cannot process live data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0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ctrTitle" idx="4294967295"/>
          </p:nvPr>
        </p:nvSpPr>
        <p:spPr>
          <a:xfrm>
            <a:off x="685799" y="2231637"/>
            <a:ext cx="5089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FFFFFF"/>
                </a:solidFill>
              </a:rPr>
              <a:t>BIG </a:t>
            </a:r>
            <a:r>
              <a:rPr lang="en" sz="8000" dirty="0" smtClean="0">
                <a:solidFill>
                  <a:srgbClr val="FFFFFF"/>
                </a:solidFill>
              </a:rPr>
              <a:t>PROBLEM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4294967295"/>
          </p:nvPr>
        </p:nvSpPr>
        <p:spPr>
          <a:xfrm>
            <a:off x="685799" y="3128524"/>
            <a:ext cx="591094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rgbClr val="FFFFFF"/>
                </a:solidFill>
                <a:latin typeface="Bahnschrift Light" panose="020B0502040204020203" pitchFamily="34" charset="0"/>
              </a:rPr>
              <a:t>SIMPLE IDEA.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rgbClr val="FFFFFF"/>
                </a:solidFill>
                <a:latin typeface="Bahnschrift Light" panose="020B0502040204020203" pitchFamily="34" charset="0"/>
              </a:rPr>
              <a:t>EFFICIENT SOLUTION.</a:t>
            </a:r>
          </a:p>
        </p:txBody>
      </p:sp>
      <p:sp>
        <p:nvSpPr>
          <p:cNvPr id="168" name="Google Shape;168;p21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70" name="Google Shape;170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73" name="Google Shape;173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1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 build="p"/>
      <p:bldP spid="168" grpId="0" animBg="1"/>
      <p:bldP spid="177" grpId="0" animBg="1"/>
      <p:bldP spid="178" grpId="0" animBg="1"/>
      <p:bldP spid="179" grpId="0" animBg="1"/>
      <p:bldP spid="1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44" name="Google Shape;344;p37"/>
          <p:cNvSpPr txBox="1">
            <a:spLocks noGrp="1"/>
          </p:cNvSpPr>
          <p:nvPr>
            <p:ph type="subTitle" idx="4294967295"/>
          </p:nvPr>
        </p:nvSpPr>
        <p:spPr>
          <a:xfrm>
            <a:off x="685800" y="3868057"/>
            <a:ext cx="2442029" cy="639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IN" sz="1800" dirty="0" smtClean="0">
                <a:latin typeface="Raleway" panose="020B0503030101060003" pitchFamily="34" charset="0"/>
                <a:ea typeface="Yu Gothic UI Light" panose="020B0300000000000000" pitchFamily="34" charset="-128"/>
              </a:rPr>
              <a:t>Surya Kiran </a:t>
            </a:r>
            <a:r>
              <a:rPr lang="en-IN" sz="1800" b="1" dirty="0" smtClean="0">
                <a:latin typeface="Raleway" panose="020B0503030101060003" pitchFamily="34" charset="0"/>
                <a:ea typeface="Yu Gothic UI Light" panose="020B0300000000000000" pitchFamily="34" charset="-128"/>
              </a:rPr>
              <a:t>Suresh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IN" sz="1400" dirty="0" smtClean="0">
                <a:latin typeface="Raleway" panose="020B0503030101060003" pitchFamily="34" charset="0"/>
                <a:ea typeface="Yu Gothic UI Light" panose="020B0300000000000000" pitchFamily="34" charset="-128"/>
              </a:rPr>
              <a:t>skiran13@gmail.com</a:t>
            </a:r>
            <a:endParaRPr sz="1400" dirty="0">
              <a:latin typeface="Raleway" panose="020B0503030101060003" pitchFamily="34" charset="0"/>
              <a:ea typeface="Yu Gothic UI Light" panose="020B0300000000000000" pitchFamily="34" charset="-128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344;p37"/>
          <p:cNvSpPr txBox="1">
            <a:spLocks/>
          </p:cNvSpPr>
          <p:nvPr/>
        </p:nvSpPr>
        <p:spPr>
          <a:xfrm>
            <a:off x="2995764" y="3868057"/>
            <a:ext cx="3143779" cy="63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Font typeface="Work Sans Light"/>
              <a:buNone/>
            </a:pPr>
            <a:r>
              <a:rPr lang="en-IN" sz="1800" dirty="0" smtClean="0">
                <a:latin typeface="Raleway" panose="020B0503030101060003" pitchFamily="34" charset="0"/>
              </a:rPr>
              <a:t>Abhishek </a:t>
            </a:r>
            <a:r>
              <a:rPr lang="en-IN" sz="1800" b="1" dirty="0" err="1" smtClean="0">
                <a:latin typeface="Raleway" panose="020B0503030101060003" pitchFamily="34" charset="0"/>
              </a:rPr>
              <a:t>Chandar</a:t>
            </a:r>
            <a:endParaRPr lang="en-IN" sz="1800" b="1" dirty="0" smtClean="0">
              <a:latin typeface="Raleway" panose="020B0503030101060003" pitchFamily="34" charset="0"/>
            </a:endParaRPr>
          </a:p>
          <a:p>
            <a:pPr marL="101600" indent="0">
              <a:buFont typeface="Work Sans Light"/>
              <a:buNone/>
            </a:pPr>
            <a:r>
              <a:rPr lang="en-IN" sz="1400" dirty="0" smtClean="0">
                <a:latin typeface="Raleway" panose="020B0503030101060003" pitchFamily="34" charset="0"/>
              </a:rPr>
              <a:t>abhishekchandar23@gmail.com</a:t>
            </a:r>
            <a:endParaRPr lang="en-IN" sz="1400" dirty="0">
              <a:latin typeface="Raleway" panose="020B0503030101060003" pitchFamily="34" charset="0"/>
            </a:endParaRPr>
          </a:p>
        </p:txBody>
      </p:sp>
      <p:sp>
        <p:nvSpPr>
          <p:cNvPr id="7" name="Google Shape;344;p37"/>
          <p:cNvSpPr txBox="1">
            <a:spLocks/>
          </p:cNvSpPr>
          <p:nvPr/>
        </p:nvSpPr>
        <p:spPr>
          <a:xfrm>
            <a:off x="5791956" y="3868057"/>
            <a:ext cx="2698901" cy="63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Font typeface="Work Sans Light"/>
              <a:buNone/>
            </a:pPr>
            <a:r>
              <a:rPr lang="en-IN" sz="1800" dirty="0" err="1" smtClean="0">
                <a:latin typeface="Raleway" panose="020B0503030101060003" pitchFamily="34" charset="0"/>
              </a:rPr>
              <a:t>Akshay</a:t>
            </a:r>
            <a:r>
              <a:rPr lang="en-IN" sz="1800" dirty="0" smtClean="0">
                <a:latin typeface="Raleway" panose="020B0503030101060003" pitchFamily="34" charset="0"/>
              </a:rPr>
              <a:t> </a:t>
            </a:r>
            <a:r>
              <a:rPr lang="en-IN" sz="1800" b="1" dirty="0" smtClean="0">
                <a:latin typeface="Raleway" panose="020B0503030101060003" pitchFamily="34" charset="0"/>
              </a:rPr>
              <a:t>Srinivasan</a:t>
            </a:r>
          </a:p>
          <a:p>
            <a:pPr marL="101600" indent="0">
              <a:buFont typeface="Work Sans Light"/>
              <a:buNone/>
            </a:pPr>
            <a:r>
              <a:rPr lang="en-IN" sz="1400" dirty="0" smtClean="0">
                <a:latin typeface="Raleway" panose="020B0503030101060003" pitchFamily="34" charset="0"/>
              </a:rPr>
              <a:t>s.akshay0799@gmail.com</a:t>
            </a:r>
            <a:endParaRPr lang="en-IN" sz="1400" dirty="0">
              <a:latin typeface="Raleway" panose="020B050303010106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/>
      <p:bldP spid="344" grpId="0" build="p"/>
      <p:bldP spid="34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4;p15"/>
          <p:cNvSpPr txBox="1"/>
          <p:nvPr/>
        </p:nvSpPr>
        <p:spPr>
          <a:xfrm>
            <a:off x="497609" y="450975"/>
            <a:ext cx="1345704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Work Sans Black"/>
              </a:rPr>
              <a:t>I am</a:t>
            </a:r>
            <a:endParaRPr sz="30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Work Sans Black"/>
            </a:endParaRPr>
          </a:p>
        </p:txBody>
      </p:sp>
      <p:sp>
        <p:nvSpPr>
          <p:cNvPr id="15" name="Google Shape;115;p15"/>
          <p:cNvSpPr txBox="1">
            <a:spLocks noGrp="1"/>
          </p:cNvSpPr>
          <p:nvPr/>
        </p:nvSpPr>
        <p:spPr>
          <a:xfrm>
            <a:off x="625225" y="2010229"/>
            <a:ext cx="1914775" cy="90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</a:rPr>
              <a:t>Hello</a:t>
            </a:r>
            <a:r>
              <a:rPr lang="en" sz="5000" dirty="0">
                <a:solidFill>
                  <a:srgbClr val="FFFFFF"/>
                </a:solidFill>
              </a:rPr>
              <a:t>!</a:t>
            </a:r>
            <a:endParaRPr sz="5000" dirty="0">
              <a:solidFill>
                <a:srgbClr val="FFFFFF"/>
              </a:solidFill>
            </a:endParaRPr>
          </a:p>
        </p:txBody>
      </p:sp>
      <p:sp>
        <p:nvSpPr>
          <p:cNvPr id="16" name="Google Shape;116;p15"/>
          <p:cNvSpPr txBox="1"/>
          <p:nvPr/>
        </p:nvSpPr>
        <p:spPr>
          <a:xfrm>
            <a:off x="497609" y="3804925"/>
            <a:ext cx="27912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Work Sans Black"/>
              </a:rPr>
              <a:t>Surya Kiran</a:t>
            </a:r>
            <a:endParaRPr sz="30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Work Sans Black"/>
            </a:endParaRPr>
          </a:p>
        </p:txBody>
      </p:sp>
      <p:sp>
        <p:nvSpPr>
          <p:cNvPr id="17" name="Google Shape;117;p15"/>
          <p:cNvSpPr txBox="1"/>
          <p:nvPr/>
        </p:nvSpPr>
        <p:spPr>
          <a:xfrm>
            <a:off x="3275275" y="438875"/>
            <a:ext cx="16407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Font typeface="Arial"/>
              <a:buNone/>
            </a:pPr>
            <a:r>
              <a:rPr lang="en" sz="30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Work Sans Black"/>
              </a:rPr>
              <a:t>This is</a:t>
            </a:r>
            <a:endParaRPr sz="30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Work Sans Black"/>
            </a:endParaRPr>
          </a:p>
        </p:txBody>
      </p:sp>
      <p:sp>
        <p:nvSpPr>
          <p:cNvPr id="18" name="Google Shape;118;p15"/>
          <p:cNvSpPr txBox="1"/>
          <p:nvPr/>
        </p:nvSpPr>
        <p:spPr>
          <a:xfrm>
            <a:off x="3275275" y="3792825"/>
            <a:ext cx="27912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Work Sans Black"/>
              </a:rPr>
              <a:t>Abhishek</a:t>
            </a:r>
            <a:endParaRPr sz="30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Work Sans Black"/>
            </a:endParaRPr>
          </a:p>
        </p:txBody>
      </p:sp>
      <p:sp>
        <p:nvSpPr>
          <p:cNvPr id="19" name="Google Shape;119;p15"/>
          <p:cNvSpPr txBox="1"/>
          <p:nvPr/>
        </p:nvSpPr>
        <p:spPr>
          <a:xfrm>
            <a:off x="5942275" y="438875"/>
            <a:ext cx="2664696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Font typeface="Arial"/>
              <a:buNone/>
            </a:pPr>
            <a:r>
              <a:rPr lang="en" sz="30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Work Sans Black"/>
              </a:rPr>
              <a:t>And, That is</a:t>
            </a:r>
            <a:endParaRPr sz="30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Work Sans Black"/>
            </a:endParaRPr>
          </a:p>
        </p:txBody>
      </p:sp>
      <p:sp>
        <p:nvSpPr>
          <p:cNvPr id="20" name="Google Shape;120;p15"/>
          <p:cNvSpPr txBox="1"/>
          <p:nvPr/>
        </p:nvSpPr>
        <p:spPr>
          <a:xfrm>
            <a:off x="5942275" y="3792825"/>
            <a:ext cx="27912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Font typeface="Arial"/>
              <a:buNone/>
            </a:pPr>
            <a:r>
              <a:rPr lang="en" sz="30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Work Sans Black"/>
              </a:rPr>
              <a:t>Akshay</a:t>
            </a:r>
            <a:endParaRPr sz="30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Work Sans Black"/>
            </a:endParaRPr>
          </a:p>
        </p:txBody>
      </p:sp>
      <p:sp>
        <p:nvSpPr>
          <p:cNvPr id="21" name="Google Shape;121;p15"/>
          <p:cNvSpPr txBox="1">
            <a:spLocks noGrp="1"/>
          </p:cNvSpPr>
          <p:nvPr/>
        </p:nvSpPr>
        <p:spPr>
          <a:xfrm>
            <a:off x="3880925" y="1955883"/>
            <a:ext cx="38139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" b="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Track Me</a:t>
            </a:r>
            <a:endParaRPr b="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971" y="1338950"/>
            <a:ext cx="1648572" cy="157710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794376" y="844901"/>
            <a:ext cx="7678103" cy="365767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4294967295"/>
          </p:nvPr>
        </p:nvSpPr>
        <p:spPr>
          <a:xfrm>
            <a:off x="410575" y="261245"/>
            <a:ext cx="50922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Background</a:t>
            </a:r>
            <a:endParaRPr sz="2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50288" y="163178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7963" y="101757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04300" y="315876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53625" y="36671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01138" y="257485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94125" y="15637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98925" y="18685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551325" y="12589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03725" y="21733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34050" y="21733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33675" y="11783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94700" y="254916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24450" y="35272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00225" y="315877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07625" y="244717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949025" y="21733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52875" y="359385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76275" y="33447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27125" y="34529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91538" y="196525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52688" y="11704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27400" y="196525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49575" y="16015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27400" y="12589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53888" y="175388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29463" y="122773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66813" y="16519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08213" y="13780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50725" y="116997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47413" y="27523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56763" y="35918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32038" y="233257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273438" y="20587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27125" y="29096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32050" y="317207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59441" y="17161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64241" y="20209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16641" y="14113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69041" y="23257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99366" y="23257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98991" y="13307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60016" y="270156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89766" y="36796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65541" y="331117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72941" y="259957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14341" y="23257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18191" y="374625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941591" y="34971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92441" y="36053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56854" y="211765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18004" y="13228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92716" y="211765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14891" y="17539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92716" y="14113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19204" y="190628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94779" y="138013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32129" y="18043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73529" y="15304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16041" y="132237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12729" y="29047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22079" y="37442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97354" y="248497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38754" y="2211100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92441" y="306202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97366" y="3324475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44887" y="15288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49687" y="18336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2087" y="12240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54487" y="21384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84812" y="21384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84437" y="114342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45462" y="2514266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75212" y="34923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50987" y="312387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58387" y="241227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99787" y="21384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03637" y="355895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27037" y="33098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7887" y="34180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42300" y="193035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03450" y="113552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78162" y="193035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600337" y="15666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78162" y="12240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04650" y="1718991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180225" y="1192841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17575" y="16170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58975" y="134312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01487" y="113507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198175" y="271742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07525" y="355692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82800" y="229767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24200" y="2023803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7887" y="2874728"/>
            <a:ext cx="249150" cy="2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82812" y="3137178"/>
            <a:ext cx="249150" cy="2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15;p15"/>
          <p:cNvSpPr txBox="1">
            <a:spLocks noGrp="1"/>
          </p:cNvSpPr>
          <p:nvPr/>
        </p:nvSpPr>
        <p:spPr>
          <a:xfrm>
            <a:off x="562924" y="631265"/>
            <a:ext cx="821059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What do we do when we lose our phones?</a:t>
            </a:r>
            <a:endParaRPr sz="5000" dirty="0">
              <a:solidFill>
                <a:schemeClr val="tx1"/>
              </a:solidFill>
            </a:endParaRPr>
          </a:p>
        </p:txBody>
      </p:sp>
      <p:pic>
        <p:nvPicPr>
          <p:cNvPr id="8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1200" y="2334470"/>
            <a:ext cx="1438327" cy="132312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58;p12"/>
          <p:cNvSpPr txBox="1">
            <a:spLocks/>
          </p:cNvSpPr>
          <p:nvPr/>
        </p:nvSpPr>
        <p:spPr>
          <a:xfrm>
            <a:off x="2691767" y="2687953"/>
            <a:ext cx="1198144" cy="583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Lost</a:t>
            </a:r>
            <a:endParaRPr lang="en-IN"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Equal 8"/>
          <p:cNvSpPr/>
          <p:nvPr/>
        </p:nvSpPr>
        <p:spPr>
          <a:xfrm>
            <a:off x="3811688" y="2702877"/>
            <a:ext cx="587828" cy="47960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polic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30" y="2156957"/>
            <a:ext cx="1239016" cy="123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58;p12"/>
          <p:cNvSpPr txBox="1">
            <a:spLocks/>
          </p:cNvSpPr>
          <p:nvPr/>
        </p:nvSpPr>
        <p:spPr>
          <a:xfrm>
            <a:off x="6110155" y="2602610"/>
            <a:ext cx="686958" cy="514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Or</a:t>
            </a:r>
            <a:endParaRPr lang="en-IN" sz="2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" name="Google Shape;58;p12"/>
          <p:cNvSpPr txBox="1">
            <a:spLocks/>
          </p:cNvSpPr>
          <p:nvPr/>
        </p:nvSpPr>
        <p:spPr>
          <a:xfrm>
            <a:off x="4061938" y="3548373"/>
            <a:ext cx="2438400" cy="914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Police</a:t>
            </a:r>
          </a:p>
          <a:p>
            <a:pPr algn="ctr"/>
            <a:r>
              <a:rPr lang="en-IN" sz="24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Complaint</a:t>
            </a:r>
            <a:endParaRPr lang="en-IN" sz="2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30" name="Picture 6" descr="Image result for www 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22" y="2272161"/>
            <a:ext cx="1175490" cy="117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58;p12"/>
          <p:cNvSpPr txBox="1">
            <a:spLocks/>
          </p:cNvSpPr>
          <p:nvPr/>
        </p:nvSpPr>
        <p:spPr>
          <a:xfrm>
            <a:off x="6375167" y="3548373"/>
            <a:ext cx="2438400" cy="914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Internet</a:t>
            </a:r>
          </a:p>
          <a:p>
            <a:pPr algn="ctr"/>
            <a:r>
              <a:rPr lang="en-IN" sz="24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Tracking</a:t>
            </a:r>
            <a:endParaRPr lang="en-IN" sz="2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4550229" y="2156957"/>
            <a:ext cx="1559926" cy="143635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ultiply 18"/>
          <p:cNvSpPr/>
          <p:nvPr/>
        </p:nvSpPr>
        <p:spPr>
          <a:xfrm>
            <a:off x="6822259" y="2141276"/>
            <a:ext cx="1559926" cy="143635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Arrow 1"/>
          <p:cNvSpPr/>
          <p:nvPr/>
        </p:nvSpPr>
        <p:spPr>
          <a:xfrm>
            <a:off x="1936423" y="2886795"/>
            <a:ext cx="674914" cy="185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9" grpId="0" animBg="1"/>
      <p:bldP spid="14" grpId="0"/>
      <p:bldP spid="15" grpId="0"/>
      <p:bldP spid="17" grpId="0"/>
      <p:bldP spid="10" grpId="0" animBg="1"/>
      <p:bldP spid="19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115;p15"/>
          <p:cNvSpPr txBox="1">
            <a:spLocks noGrp="1"/>
          </p:cNvSpPr>
          <p:nvPr/>
        </p:nvSpPr>
        <p:spPr>
          <a:xfrm>
            <a:off x="410524" y="2387493"/>
            <a:ext cx="821059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What if I said that we could track your lost device without internet?</a:t>
            </a:r>
            <a:endParaRPr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7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115;p15"/>
          <p:cNvSpPr txBox="1">
            <a:spLocks noGrp="1"/>
          </p:cNvSpPr>
          <p:nvPr/>
        </p:nvSpPr>
        <p:spPr>
          <a:xfrm>
            <a:off x="555666" y="137779"/>
            <a:ext cx="821059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How are we are doing it?</a:t>
            </a:r>
            <a:endParaRPr sz="5000" dirty="0">
              <a:solidFill>
                <a:schemeClr val="tx1"/>
              </a:solidFill>
            </a:endParaRPr>
          </a:p>
        </p:txBody>
      </p:sp>
      <p:pic>
        <p:nvPicPr>
          <p:cNvPr id="4" name="Google Shape;8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58798" y="2094988"/>
            <a:ext cx="1438327" cy="13231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8;p12"/>
          <p:cNvSpPr txBox="1">
            <a:spLocks/>
          </p:cNvSpPr>
          <p:nvPr/>
        </p:nvSpPr>
        <p:spPr>
          <a:xfrm>
            <a:off x="2464037" y="2448471"/>
            <a:ext cx="1198144" cy="583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Lost</a:t>
            </a:r>
            <a:endParaRPr lang="en-IN"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Equal 6"/>
          <p:cNvSpPr/>
          <p:nvPr/>
        </p:nvSpPr>
        <p:spPr>
          <a:xfrm>
            <a:off x="3652376" y="2448471"/>
            <a:ext cx="587828" cy="47960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8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4988"/>
            <a:ext cx="1322732" cy="12521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Plus 8"/>
          <p:cNvSpPr/>
          <p:nvPr/>
        </p:nvSpPr>
        <p:spPr>
          <a:xfrm>
            <a:off x="6173422" y="2448471"/>
            <a:ext cx="602343" cy="566057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8" name="Picture 10" descr="Image result for sm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46" y="1938952"/>
            <a:ext cx="1252311" cy="144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8;p12"/>
          <p:cNvSpPr txBox="1">
            <a:spLocks/>
          </p:cNvSpPr>
          <p:nvPr/>
        </p:nvSpPr>
        <p:spPr>
          <a:xfrm>
            <a:off x="4667901" y="3418117"/>
            <a:ext cx="1198144" cy="583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GPS</a:t>
            </a:r>
            <a:endParaRPr lang="en-IN"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" name="Google Shape;58;p12"/>
          <p:cNvSpPr txBox="1">
            <a:spLocks/>
          </p:cNvSpPr>
          <p:nvPr/>
        </p:nvSpPr>
        <p:spPr>
          <a:xfrm>
            <a:off x="6893735" y="3418117"/>
            <a:ext cx="1198144" cy="583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SMS</a:t>
            </a:r>
            <a:endParaRPr lang="en-IN"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764059" y="2595615"/>
            <a:ext cx="674914" cy="185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66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9" grpId="0" animBg="1"/>
      <p:bldP spid="15" grpId="0"/>
      <p:bldP spid="1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771136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0" dirty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Our process is easy</a:t>
            </a:r>
            <a:endParaRPr b="0" dirty="0">
              <a:solidFill>
                <a:schemeClr val="tx1"/>
              </a:solidFill>
              <a:latin typeface="Montserrat Black"/>
              <a:ea typeface="Montserrat Black"/>
              <a:cs typeface="Montserrat Black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Bahnschrift Light" panose="020B0502040204020203" pitchFamily="34" charset="0"/>
                <a:ea typeface="Work Sans"/>
                <a:cs typeface="Work Sans"/>
                <a:sym typeface="Work Sans"/>
              </a:rPr>
              <a:t>Send auth Key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Bahnschrift Light" panose="020B0502040204020203" pitchFamily="34" charset="0"/>
                <a:ea typeface="Work Sans"/>
                <a:cs typeface="Work Sans"/>
                <a:sym typeface="Work Sans"/>
              </a:rPr>
              <a:t>(Savior)</a:t>
            </a:r>
            <a:endParaRPr sz="1800" b="1" dirty="0">
              <a:solidFill>
                <a:srgbClr val="FFFFFF"/>
              </a:solidFill>
              <a:latin typeface="Bahnschrift Light" panose="020B0502040204020203" pitchFamily="3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Bahnschrift Light" panose="020B0502040204020203" pitchFamily="34" charset="0"/>
                <a:ea typeface="Work Sans"/>
                <a:cs typeface="Work Sans"/>
                <a:sym typeface="Work Sans"/>
              </a:rPr>
              <a:t>Get coordinates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Bahnschrift Light" panose="020B0502040204020203" pitchFamily="34" charset="0"/>
                <a:ea typeface="Work Sans"/>
                <a:cs typeface="Work Sans"/>
                <a:sym typeface="Work Sans"/>
              </a:rPr>
              <a:t>(Victim)</a:t>
            </a:r>
            <a:endParaRPr sz="1800" b="1" dirty="0">
              <a:solidFill>
                <a:srgbClr val="FFFFFF"/>
              </a:solidFill>
              <a:latin typeface="Bahnschrift Light" panose="020B0502040204020203" pitchFamily="3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Bahnschrift Light" panose="020B0502040204020203" pitchFamily="34" charset="0"/>
                <a:ea typeface="Work Sans"/>
                <a:cs typeface="Work Sans"/>
                <a:sym typeface="Work Sans"/>
              </a:rPr>
              <a:t>Receive Coordinates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Bahnschrift Light" panose="020B0502040204020203" pitchFamily="34" charset="0"/>
                <a:ea typeface="Work Sans"/>
                <a:cs typeface="Work Sans"/>
                <a:sym typeface="Work Sans"/>
              </a:rPr>
              <a:t>(Saviour)</a:t>
            </a:r>
            <a:endParaRPr sz="1800" b="1" dirty="0">
              <a:solidFill>
                <a:srgbClr val="FFFFFF"/>
              </a:solidFill>
              <a:latin typeface="Bahnschrift Light" panose="020B0502040204020203" pitchFamily="34" charset="0"/>
              <a:ea typeface="Work Sans"/>
              <a:cs typeface="Work Sans"/>
              <a:sym typeface="Work Sans"/>
            </a:endParaRPr>
          </a:p>
        </p:txBody>
      </p:sp>
      <p:grpSp>
        <p:nvGrpSpPr>
          <p:cNvPr id="281" name="Google Shape;281;p30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82" name="Google Shape;282;p3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  <p:bldP spid="278" grpId="0" animBg="1"/>
      <p:bldP spid="279" grpId="0" animBg="1"/>
      <p:bldP spid="2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15;p15"/>
          <p:cNvSpPr txBox="1">
            <a:spLocks noGrp="1"/>
          </p:cNvSpPr>
          <p:nvPr/>
        </p:nvSpPr>
        <p:spPr>
          <a:xfrm>
            <a:off x="616854" y="108750"/>
            <a:ext cx="85630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 smtClean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What has been implemented?</a:t>
            </a:r>
            <a:endParaRPr sz="4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48" y="1435465"/>
            <a:ext cx="1479230" cy="3078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115;p15"/>
          <p:cNvSpPr txBox="1">
            <a:spLocks noGrp="1"/>
          </p:cNvSpPr>
          <p:nvPr/>
        </p:nvSpPr>
        <p:spPr>
          <a:xfrm>
            <a:off x="3098797" y="1727200"/>
            <a:ext cx="2924629" cy="75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 smtClean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Phone number is provided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3240312" y="2198915"/>
            <a:ext cx="1320799" cy="108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Google Shape;115;p15"/>
          <p:cNvSpPr txBox="1">
            <a:spLocks noGrp="1"/>
          </p:cNvSpPr>
          <p:nvPr/>
        </p:nvSpPr>
        <p:spPr>
          <a:xfrm>
            <a:off x="3098797" y="2778885"/>
            <a:ext cx="2924629" cy="75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 smtClean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The location is displayed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644569" y="3229429"/>
            <a:ext cx="1201056" cy="116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15;p15"/>
          <p:cNvSpPr txBox="1">
            <a:spLocks noGrp="1"/>
          </p:cNvSpPr>
          <p:nvPr/>
        </p:nvSpPr>
        <p:spPr>
          <a:xfrm>
            <a:off x="3098797" y="3532177"/>
            <a:ext cx="2924629" cy="75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 smtClean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As Simple as That!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45" y="1435465"/>
            <a:ext cx="1731781" cy="3078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40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15;p15"/>
          <p:cNvSpPr txBox="1">
            <a:spLocks noGrp="1"/>
          </p:cNvSpPr>
          <p:nvPr/>
        </p:nvSpPr>
        <p:spPr>
          <a:xfrm>
            <a:off x="507997" y="123264"/>
            <a:ext cx="85630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 smtClean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</a:rPr>
              <a:t>What is yet to be implemented?</a:t>
            </a:r>
            <a:endParaRPr sz="4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Image result for aut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4" y="1665064"/>
            <a:ext cx="1243922" cy="149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8;p12"/>
          <p:cNvSpPr txBox="1">
            <a:spLocks/>
          </p:cNvSpPr>
          <p:nvPr/>
        </p:nvSpPr>
        <p:spPr>
          <a:xfrm>
            <a:off x="599851" y="3247357"/>
            <a:ext cx="1198144" cy="583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000" dirty="0" err="1" smtClean="0">
                <a:latin typeface="Montserrat Black"/>
                <a:ea typeface="Montserrat Black"/>
                <a:cs typeface="Montserrat Black"/>
                <a:sym typeface="Montserrat Black"/>
              </a:rPr>
              <a:t>Auth</a:t>
            </a:r>
            <a:endParaRPr lang="en-IN"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076" name="Picture 4" descr="Image result for database 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64" y="1586652"/>
            <a:ext cx="1648618" cy="164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8;p12"/>
          <p:cNvSpPr txBox="1">
            <a:spLocks/>
          </p:cNvSpPr>
          <p:nvPr/>
        </p:nvSpPr>
        <p:spPr>
          <a:xfrm>
            <a:off x="2023673" y="3247357"/>
            <a:ext cx="2133600" cy="583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Database</a:t>
            </a:r>
            <a:endParaRPr lang="en-IN"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48" y="1395508"/>
            <a:ext cx="2095727" cy="209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8;p12"/>
          <p:cNvSpPr txBox="1">
            <a:spLocks/>
          </p:cNvSpPr>
          <p:nvPr/>
        </p:nvSpPr>
        <p:spPr>
          <a:xfrm>
            <a:off x="3933857" y="4203877"/>
            <a:ext cx="2388305" cy="583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Google</a:t>
            </a:r>
          </a:p>
          <a:p>
            <a:pPr algn="ctr"/>
            <a:r>
              <a:rPr lang="en-IN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Directions</a:t>
            </a:r>
          </a:p>
          <a:p>
            <a:pPr algn="ctr"/>
            <a:r>
              <a:rPr lang="en-IN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API</a:t>
            </a:r>
            <a:endParaRPr lang="en-IN"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59" y="158665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8;p12"/>
          <p:cNvSpPr txBox="1">
            <a:spLocks/>
          </p:cNvSpPr>
          <p:nvPr/>
        </p:nvSpPr>
        <p:spPr>
          <a:xfrm>
            <a:off x="6182041" y="3745797"/>
            <a:ext cx="2689736" cy="583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Server Integration</a:t>
            </a:r>
            <a:endParaRPr lang="en-IN"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6076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181</Words>
  <Application>Microsoft Office PowerPoint</Application>
  <PresentationFormat>On-screen Show (16:9)</PresentationFormat>
  <Paragraphs>75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Bahnschrift Light</vt:lpstr>
      <vt:lpstr>Arial Black</vt:lpstr>
      <vt:lpstr>Montserrat Black</vt:lpstr>
      <vt:lpstr>Work Sans Light</vt:lpstr>
      <vt:lpstr>Work Sans</vt:lpstr>
      <vt:lpstr>Raleway</vt:lpstr>
      <vt:lpstr>Work Sans Black</vt:lpstr>
      <vt:lpstr>Yu Gothic UI Light</vt:lpstr>
      <vt:lpstr>Jacquenetta template</vt:lpstr>
      <vt:lpstr>Track</vt:lpstr>
      <vt:lpstr>PowerPoint Presentation</vt:lpstr>
      <vt:lpstr>Background</vt:lpstr>
      <vt:lpstr>PowerPoint Presentation</vt:lpstr>
      <vt:lpstr>PowerPoint Presentation</vt:lpstr>
      <vt:lpstr>PowerPoint Presentation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 PROBLEM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</dc:title>
  <cp:lastModifiedBy>Surya Kiran Suresh</cp:lastModifiedBy>
  <cp:revision>23</cp:revision>
  <dcterms:modified xsi:type="dcterms:W3CDTF">2019-10-01T18:47:58Z</dcterms:modified>
</cp:coreProperties>
</file>