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E0F5891-4580-401F-A106-508916C2109B}"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82A41A-37DB-4630-9813-6BA33B542A5E}"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4638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0F5891-4580-401F-A106-508916C2109B}"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82A41A-37DB-4630-9813-6BA33B542A5E}" type="slidenum">
              <a:rPr lang="en-IN" smtClean="0"/>
              <a:t>‹#›</a:t>
            </a:fld>
            <a:endParaRPr lang="en-IN"/>
          </a:p>
        </p:txBody>
      </p:sp>
    </p:spTree>
    <p:extLst>
      <p:ext uri="{BB962C8B-B14F-4D97-AF65-F5344CB8AC3E}">
        <p14:creationId xmlns:p14="http://schemas.microsoft.com/office/powerpoint/2010/main" val="1983859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0F5891-4580-401F-A106-508916C2109B}"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82A41A-37DB-4630-9813-6BA33B542A5E}"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347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0F5891-4580-401F-A106-508916C2109B}"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82A41A-37DB-4630-9813-6BA33B542A5E}" type="slidenum">
              <a:rPr lang="en-IN" smtClean="0"/>
              <a:t>‹#›</a:t>
            </a:fld>
            <a:endParaRPr lang="en-IN"/>
          </a:p>
        </p:txBody>
      </p:sp>
    </p:spTree>
    <p:extLst>
      <p:ext uri="{BB962C8B-B14F-4D97-AF65-F5344CB8AC3E}">
        <p14:creationId xmlns:p14="http://schemas.microsoft.com/office/powerpoint/2010/main" val="3898451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0F5891-4580-401F-A106-508916C2109B}"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82A41A-37DB-4630-9813-6BA33B542A5E}"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8201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0F5891-4580-401F-A106-508916C2109B}" type="datetimeFigureOut">
              <a:rPr lang="en-IN" smtClean="0"/>
              <a:t>14-08-2022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82A41A-37DB-4630-9813-6BA33B542A5E}" type="slidenum">
              <a:rPr lang="en-IN" smtClean="0"/>
              <a:t>‹#›</a:t>
            </a:fld>
            <a:endParaRPr lang="en-IN"/>
          </a:p>
        </p:txBody>
      </p:sp>
    </p:spTree>
    <p:extLst>
      <p:ext uri="{BB962C8B-B14F-4D97-AF65-F5344CB8AC3E}">
        <p14:creationId xmlns:p14="http://schemas.microsoft.com/office/powerpoint/2010/main" val="3219361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0F5891-4580-401F-A106-508916C2109B}" type="datetimeFigureOut">
              <a:rPr lang="en-IN" smtClean="0"/>
              <a:t>14-08-2022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82A41A-37DB-4630-9813-6BA33B542A5E}" type="slidenum">
              <a:rPr lang="en-IN" smtClean="0"/>
              <a:t>‹#›</a:t>
            </a:fld>
            <a:endParaRPr lang="en-IN"/>
          </a:p>
        </p:txBody>
      </p:sp>
    </p:spTree>
    <p:extLst>
      <p:ext uri="{BB962C8B-B14F-4D97-AF65-F5344CB8AC3E}">
        <p14:creationId xmlns:p14="http://schemas.microsoft.com/office/powerpoint/2010/main" val="123418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0F5891-4580-401F-A106-508916C2109B}" type="datetimeFigureOut">
              <a:rPr lang="en-IN" smtClean="0"/>
              <a:t>14-08-2022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82A41A-37DB-4630-9813-6BA33B542A5E}" type="slidenum">
              <a:rPr lang="en-IN" smtClean="0"/>
              <a:t>‹#›</a:t>
            </a:fld>
            <a:endParaRPr lang="en-IN"/>
          </a:p>
        </p:txBody>
      </p:sp>
    </p:spTree>
    <p:extLst>
      <p:ext uri="{BB962C8B-B14F-4D97-AF65-F5344CB8AC3E}">
        <p14:creationId xmlns:p14="http://schemas.microsoft.com/office/powerpoint/2010/main" val="1132465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F5891-4580-401F-A106-508916C2109B}" type="datetimeFigureOut">
              <a:rPr lang="en-IN" smtClean="0"/>
              <a:t>14-08-2022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182A41A-37DB-4630-9813-6BA33B542A5E}" type="slidenum">
              <a:rPr lang="en-IN" smtClean="0"/>
              <a:t>‹#›</a:t>
            </a:fld>
            <a:endParaRPr lang="en-IN"/>
          </a:p>
        </p:txBody>
      </p:sp>
    </p:spTree>
    <p:extLst>
      <p:ext uri="{BB962C8B-B14F-4D97-AF65-F5344CB8AC3E}">
        <p14:creationId xmlns:p14="http://schemas.microsoft.com/office/powerpoint/2010/main" val="33764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0F5891-4580-401F-A106-508916C2109B}" type="datetimeFigureOut">
              <a:rPr lang="en-IN" smtClean="0"/>
              <a:t>14-08-2022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82A41A-37DB-4630-9813-6BA33B542A5E}" type="slidenum">
              <a:rPr lang="en-IN" smtClean="0"/>
              <a:t>‹#›</a:t>
            </a:fld>
            <a:endParaRPr lang="en-IN"/>
          </a:p>
        </p:txBody>
      </p:sp>
    </p:spTree>
    <p:extLst>
      <p:ext uri="{BB962C8B-B14F-4D97-AF65-F5344CB8AC3E}">
        <p14:creationId xmlns:p14="http://schemas.microsoft.com/office/powerpoint/2010/main" val="3091099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0F5891-4580-401F-A106-508916C2109B}" type="datetimeFigureOut">
              <a:rPr lang="en-IN" smtClean="0"/>
              <a:t>14-08-2022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82A41A-37DB-4630-9813-6BA33B542A5E}"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060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E0F5891-4580-401F-A106-508916C2109B}" type="datetimeFigureOut">
              <a:rPr lang="en-IN" smtClean="0"/>
              <a:t>14-08-2022</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182A41A-37DB-4630-9813-6BA33B542A5E}"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066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D6687-FEF7-DCB0-D757-D304892950B0}"/>
              </a:ext>
            </a:extLst>
          </p:cNvPr>
          <p:cNvSpPr>
            <a:spLocks noGrp="1"/>
          </p:cNvSpPr>
          <p:nvPr>
            <p:ph type="ctrTitle"/>
          </p:nvPr>
        </p:nvSpPr>
        <p:spPr/>
        <p:txBody>
          <a:bodyPr/>
          <a:lstStyle/>
          <a:p>
            <a:r>
              <a:rPr lang="en-GB" dirty="0"/>
              <a:t>Expenditure Data Analysis</a:t>
            </a:r>
            <a:endParaRPr lang="en-IN" dirty="0"/>
          </a:p>
        </p:txBody>
      </p:sp>
    </p:spTree>
    <p:extLst>
      <p:ext uri="{BB962C8B-B14F-4D97-AF65-F5344CB8AC3E}">
        <p14:creationId xmlns:p14="http://schemas.microsoft.com/office/powerpoint/2010/main" val="3928727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05AF2-85D3-A515-B89E-B66CB922FD2E}"/>
              </a:ext>
            </a:extLst>
          </p:cNvPr>
          <p:cNvSpPr>
            <a:spLocks noGrp="1"/>
          </p:cNvSpPr>
          <p:nvPr>
            <p:ph type="title"/>
          </p:nvPr>
        </p:nvSpPr>
        <p:spPr/>
        <p:txBody>
          <a:bodyPr/>
          <a:lstStyle/>
          <a:p>
            <a:r>
              <a:rPr lang="en-GB" dirty="0"/>
              <a:t>Objective</a:t>
            </a:r>
            <a:endParaRPr lang="en-IN" dirty="0"/>
          </a:p>
        </p:txBody>
      </p:sp>
      <p:sp>
        <p:nvSpPr>
          <p:cNvPr id="3" name="Content Placeholder 2">
            <a:extLst>
              <a:ext uri="{FF2B5EF4-FFF2-40B4-BE49-F238E27FC236}">
                <a16:creationId xmlns:a16="http://schemas.microsoft.com/office/drawing/2014/main" id="{B29E7A4C-79B9-B84A-8F0E-E15D0B5B0D16}"/>
              </a:ext>
            </a:extLst>
          </p:cNvPr>
          <p:cNvSpPr>
            <a:spLocks noGrp="1"/>
          </p:cNvSpPr>
          <p:nvPr>
            <p:ph idx="1"/>
          </p:nvPr>
        </p:nvSpPr>
        <p:spPr/>
        <p:txBody>
          <a:bodyPr>
            <a:normAutofit/>
          </a:bodyPr>
          <a:lstStyle/>
          <a:p>
            <a:r>
              <a:rPr lang="en-GB" dirty="0"/>
              <a:t>To run government it is important to manage expenses</a:t>
            </a:r>
          </a:p>
          <a:p>
            <a:r>
              <a:rPr lang="en-GB" dirty="0"/>
              <a:t>It is the way by which government can handle its economy</a:t>
            </a:r>
          </a:p>
          <a:p>
            <a:r>
              <a:rPr lang="en-GB" dirty="0"/>
              <a:t>So in this project we are going to analyse some key feature that describes how well state government is in managing its economy</a:t>
            </a:r>
          </a:p>
          <a:p>
            <a:r>
              <a:rPr lang="en-GB" dirty="0"/>
              <a:t>For this purpose we will get data from NITI aayog</a:t>
            </a:r>
          </a:p>
          <a:p>
            <a:r>
              <a:rPr lang="en-GB" dirty="0"/>
              <a:t>The NITI AAYOG is the public policy think tank of the government of India, established with the aim to achieve sustainable development goals with cooperative federalism by fostering the involvement of state governments of India in economic policy making process using bottom-up approach</a:t>
            </a:r>
            <a:endParaRPr lang="en-IN" dirty="0"/>
          </a:p>
        </p:txBody>
      </p:sp>
    </p:spTree>
    <p:extLst>
      <p:ext uri="{BB962C8B-B14F-4D97-AF65-F5344CB8AC3E}">
        <p14:creationId xmlns:p14="http://schemas.microsoft.com/office/powerpoint/2010/main" val="3638256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82297-4733-E74B-57C9-F9B02737FFC6}"/>
              </a:ext>
            </a:extLst>
          </p:cNvPr>
          <p:cNvSpPr>
            <a:spLocks noGrp="1"/>
          </p:cNvSpPr>
          <p:nvPr>
            <p:ph type="title"/>
          </p:nvPr>
        </p:nvSpPr>
        <p:spPr/>
        <p:txBody>
          <a:bodyPr/>
          <a:lstStyle/>
          <a:p>
            <a:r>
              <a:rPr lang="en-GB" dirty="0"/>
              <a:t>Benefits</a:t>
            </a:r>
            <a:endParaRPr lang="en-IN" dirty="0"/>
          </a:p>
        </p:txBody>
      </p:sp>
      <p:sp>
        <p:nvSpPr>
          <p:cNvPr id="3" name="Content Placeholder 2">
            <a:extLst>
              <a:ext uri="{FF2B5EF4-FFF2-40B4-BE49-F238E27FC236}">
                <a16:creationId xmlns:a16="http://schemas.microsoft.com/office/drawing/2014/main" id="{856EC27D-1803-B946-20D8-AA1A77D8AFCE}"/>
              </a:ext>
            </a:extLst>
          </p:cNvPr>
          <p:cNvSpPr>
            <a:spLocks noGrp="1"/>
          </p:cNvSpPr>
          <p:nvPr>
            <p:ph idx="1"/>
          </p:nvPr>
        </p:nvSpPr>
        <p:spPr/>
        <p:txBody>
          <a:bodyPr/>
          <a:lstStyle/>
          <a:p>
            <a:r>
              <a:rPr lang="en-GB" dirty="0"/>
              <a:t>To monitor government expense</a:t>
            </a:r>
          </a:p>
          <a:p>
            <a:r>
              <a:rPr lang="en-GB" dirty="0"/>
              <a:t>To dilute various expense of various department</a:t>
            </a:r>
          </a:p>
          <a:p>
            <a:r>
              <a:rPr lang="en-GB" dirty="0"/>
              <a:t>To make decision for future budget allotment</a:t>
            </a:r>
          </a:p>
          <a:p>
            <a:r>
              <a:rPr lang="en-GB" dirty="0"/>
              <a:t>Profitability review</a:t>
            </a:r>
            <a:endParaRPr lang="en-IN" dirty="0"/>
          </a:p>
        </p:txBody>
      </p:sp>
    </p:spTree>
    <p:extLst>
      <p:ext uri="{BB962C8B-B14F-4D97-AF65-F5344CB8AC3E}">
        <p14:creationId xmlns:p14="http://schemas.microsoft.com/office/powerpoint/2010/main" val="2108203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C614E-0B6D-2B0D-1174-2114B997E4D4}"/>
              </a:ext>
            </a:extLst>
          </p:cNvPr>
          <p:cNvSpPr>
            <a:spLocks noGrp="1"/>
          </p:cNvSpPr>
          <p:nvPr>
            <p:ph type="title"/>
          </p:nvPr>
        </p:nvSpPr>
        <p:spPr/>
        <p:txBody>
          <a:bodyPr/>
          <a:lstStyle/>
          <a:p>
            <a:r>
              <a:rPr lang="en-GB" dirty="0"/>
              <a:t>Architecture</a:t>
            </a:r>
            <a:endParaRPr lang="en-IN" dirty="0"/>
          </a:p>
        </p:txBody>
      </p:sp>
      <p:pic>
        <p:nvPicPr>
          <p:cNvPr id="5" name="Content Placeholder 4">
            <a:extLst>
              <a:ext uri="{FF2B5EF4-FFF2-40B4-BE49-F238E27FC236}">
                <a16:creationId xmlns:a16="http://schemas.microsoft.com/office/drawing/2014/main" id="{9531B945-64EB-D72D-D9E3-845F815D45B1}"/>
              </a:ext>
            </a:extLst>
          </p:cNvPr>
          <p:cNvPicPr>
            <a:picLocks noGrp="1" noChangeAspect="1"/>
          </p:cNvPicPr>
          <p:nvPr>
            <p:ph idx="1"/>
          </p:nvPr>
        </p:nvPicPr>
        <p:blipFill>
          <a:blip r:embed="rId2"/>
          <a:stretch>
            <a:fillRect/>
          </a:stretch>
        </p:blipFill>
        <p:spPr>
          <a:xfrm>
            <a:off x="838200" y="1552575"/>
            <a:ext cx="10534175" cy="4457699"/>
          </a:xfrm>
        </p:spPr>
      </p:pic>
    </p:spTree>
    <p:extLst>
      <p:ext uri="{BB962C8B-B14F-4D97-AF65-F5344CB8AC3E}">
        <p14:creationId xmlns:p14="http://schemas.microsoft.com/office/powerpoint/2010/main" val="2106450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5EF06-CDCC-BF18-8665-F781950BA813}"/>
              </a:ext>
            </a:extLst>
          </p:cNvPr>
          <p:cNvSpPr>
            <a:spLocks noGrp="1"/>
          </p:cNvSpPr>
          <p:nvPr>
            <p:ph type="title"/>
          </p:nvPr>
        </p:nvSpPr>
        <p:spPr/>
        <p:txBody>
          <a:bodyPr/>
          <a:lstStyle/>
          <a:p>
            <a:r>
              <a:rPr lang="en-GB" dirty="0"/>
              <a:t>Data Preparation</a:t>
            </a:r>
            <a:endParaRPr lang="en-IN" dirty="0"/>
          </a:p>
        </p:txBody>
      </p:sp>
      <p:sp>
        <p:nvSpPr>
          <p:cNvPr id="3" name="Content Placeholder 2">
            <a:extLst>
              <a:ext uri="{FF2B5EF4-FFF2-40B4-BE49-F238E27FC236}">
                <a16:creationId xmlns:a16="http://schemas.microsoft.com/office/drawing/2014/main" id="{1ED799C8-1F67-8DA0-68F0-9DD99BBE6933}"/>
              </a:ext>
            </a:extLst>
          </p:cNvPr>
          <p:cNvSpPr>
            <a:spLocks noGrp="1"/>
          </p:cNvSpPr>
          <p:nvPr>
            <p:ph idx="1"/>
          </p:nvPr>
        </p:nvSpPr>
        <p:spPr/>
        <p:txBody>
          <a:bodyPr/>
          <a:lstStyle/>
          <a:p>
            <a:r>
              <a:rPr lang="en-GB" dirty="0"/>
              <a:t>In preparation process we will convert our original data set with other necessary attributes</a:t>
            </a:r>
          </a:p>
          <a:p>
            <a:r>
              <a:rPr lang="en-GB" dirty="0"/>
              <a:t>As you all can notice that format of that data we have is not good to analyse </a:t>
            </a:r>
          </a:p>
          <a:p>
            <a:r>
              <a:rPr lang="en-GB" dirty="0"/>
              <a:t>As this is pivoted dataset we need to unpivot it that’s the only way we can make meaningful insights from it</a:t>
            </a:r>
            <a:endParaRPr lang="en-IN" dirty="0"/>
          </a:p>
        </p:txBody>
      </p:sp>
    </p:spTree>
    <p:extLst>
      <p:ext uri="{BB962C8B-B14F-4D97-AF65-F5344CB8AC3E}">
        <p14:creationId xmlns:p14="http://schemas.microsoft.com/office/powerpoint/2010/main" val="2403531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1937F-DF73-C291-B0B4-BF80D2E9C120}"/>
              </a:ext>
            </a:extLst>
          </p:cNvPr>
          <p:cNvSpPr>
            <a:spLocks noGrp="1"/>
          </p:cNvSpPr>
          <p:nvPr>
            <p:ph type="title"/>
          </p:nvPr>
        </p:nvSpPr>
        <p:spPr/>
        <p:txBody>
          <a:bodyPr/>
          <a:lstStyle/>
          <a:p>
            <a:r>
              <a:rPr lang="en-GB" dirty="0"/>
              <a:t>Data Validation</a:t>
            </a:r>
            <a:endParaRPr lang="en-IN" dirty="0"/>
          </a:p>
        </p:txBody>
      </p:sp>
      <p:sp>
        <p:nvSpPr>
          <p:cNvPr id="3" name="Content Placeholder 2">
            <a:extLst>
              <a:ext uri="{FF2B5EF4-FFF2-40B4-BE49-F238E27FC236}">
                <a16:creationId xmlns:a16="http://schemas.microsoft.com/office/drawing/2014/main" id="{3BC0B8C0-603C-42C0-CECB-3BB875BDC204}"/>
              </a:ext>
            </a:extLst>
          </p:cNvPr>
          <p:cNvSpPr>
            <a:spLocks noGrp="1"/>
          </p:cNvSpPr>
          <p:nvPr>
            <p:ph idx="1"/>
          </p:nvPr>
        </p:nvSpPr>
        <p:spPr>
          <a:xfrm>
            <a:off x="838200" y="1690688"/>
            <a:ext cx="10515600" cy="4351338"/>
          </a:xfrm>
        </p:spPr>
        <p:txBody>
          <a:bodyPr>
            <a:normAutofit/>
          </a:bodyPr>
          <a:lstStyle/>
          <a:p>
            <a:r>
              <a:rPr lang="en-GB" dirty="0"/>
              <a:t> The data we have contains blank or “ “--” values. We have to fill them with Zero(0) to make values column a proper numerical column. </a:t>
            </a:r>
          </a:p>
          <a:p>
            <a:r>
              <a:rPr lang="en-GB" dirty="0"/>
              <a:t>In Excel we can do that by selecting the whole column, </a:t>
            </a:r>
          </a:p>
          <a:p>
            <a:r>
              <a:rPr lang="en-GB" dirty="0"/>
              <a:t>1. Click on “Find and select” and then “Find” to replace all “ “--” values with “  </a:t>
            </a:r>
          </a:p>
          <a:p>
            <a:r>
              <a:rPr lang="en-GB" dirty="0"/>
              <a:t>2. Click on “Find and select” and then “Go To Special” to replace all Blanks with “0”. </a:t>
            </a:r>
          </a:p>
          <a:p>
            <a:r>
              <a:rPr lang="en-GB" dirty="0"/>
              <a:t>Next, In the years column some data points have extra text. To remove them, we can create a new column with formula “=Right(C2,7)” and apply it for whole column to select only year range from Years column and replace it with original Years column.</a:t>
            </a:r>
            <a:endParaRPr lang="en-IN" dirty="0"/>
          </a:p>
        </p:txBody>
      </p:sp>
    </p:spTree>
    <p:extLst>
      <p:ext uri="{BB962C8B-B14F-4D97-AF65-F5344CB8AC3E}">
        <p14:creationId xmlns:p14="http://schemas.microsoft.com/office/powerpoint/2010/main" val="2122722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61F34-5586-EFD0-C01B-8347B90859B2}"/>
              </a:ext>
            </a:extLst>
          </p:cNvPr>
          <p:cNvSpPr>
            <a:spLocks noGrp="1"/>
          </p:cNvSpPr>
          <p:nvPr>
            <p:ph type="title"/>
          </p:nvPr>
        </p:nvSpPr>
        <p:spPr/>
        <p:txBody>
          <a:bodyPr>
            <a:normAutofit/>
          </a:bodyPr>
          <a:lstStyle/>
          <a:p>
            <a:r>
              <a:rPr lang="en-IN" dirty="0"/>
              <a:t>Make MS Excel connection and set up the data base</a:t>
            </a:r>
          </a:p>
        </p:txBody>
      </p:sp>
      <p:sp>
        <p:nvSpPr>
          <p:cNvPr id="3" name="Content Placeholder 2">
            <a:extLst>
              <a:ext uri="{FF2B5EF4-FFF2-40B4-BE49-F238E27FC236}">
                <a16:creationId xmlns:a16="http://schemas.microsoft.com/office/drawing/2014/main" id="{62B933DC-893D-6EE1-5099-AE1AD8DD896C}"/>
              </a:ext>
            </a:extLst>
          </p:cNvPr>
          <p:cNvSpPr>
            <a:spLocks noGrp="1"/>
          </p:cNvSpPr>
          <p:nvPr>
            <p:ph idx="1"/>
          </p:nvPr>
        </p:nvSpPr>
        <p:spPr>
          <a:xfrm>
            <a:off x="838200" y="2419349"/>
            <a:ext cx="10515600" cy="3757613"/>
          </a:xfrm>
        </p:spPr>
        <p:txBody>
          <a:bodyPr/>
          <a:lstStyle/>
          <a:p>
            <a:r>
              <a:rPr lang="en-GB" dirty="0"/>
              <a:t>Configuring Power bi </a:t>
            </a:r>
          </a:p>
          <a:p>
            <a:r>
              <a:rPr lang="en-GB" dirty="0"/>
              <a:t>1. After you open Tableau, under Connect, click Excel. </a:t>
            </a:r>
          </a:p>
          <a:p>
            <a:r>
              <a:rPr lang="en-GB" dirty="0"/>
              <a:t>2. Select the Excel workbook you want to connect to, and then click Open. </a:t>
            </a:r>
          </a:p>
          <a:p>
            <a:r>
              <a:rPr lang="en-GB" dirty="0"/>
              <a:t>3. On the Data Source page, click the sheet tab to start your analysis.</a:t>
            </a:r>
            <a:endParaRPr lang="en-IN" dirty="0"/>
          </a:p>
        </p:txBody>
      </p:sp>
    </p:spTree>
    <p:extLst>
      <p:ext uri="{BB962C8B-B14F-4D97-AF65-F5344CB8AC3E}">
        <p14:creationId xmlns:p14="http://schemas.microsoft.com/office/powerpoint/2010/main" val="37545514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64</TotalTime>
  <Words>380</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Tw Cen MT</vt:lpstr>
      <vt:lpstr>Tw Cen MT Condensed</vt:lpstr>
      <vt:lpstr>Wingdings 3</vt:lpstr>
      <vt:lpstr>Integral</vt:lpstr>
      <vt:lpstr>Expenditure Data Analysis</vt:lpstr>
      <vt:lpstr>Objective</vt:lpstr>
      <vt:lpstr>Benefits</vt:lpstr>
      <vt:lpstr>Architecture</vt:lpstr>
      <vt:lpstr>Data Preparation</vt:lpstr>
      <vt:lpstr>Data Validation</vt:lpstr>
      <vt:lpstr>Make MS Excel connection and set up the data base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Expenditure Data Analysis</dc:title>
  <dc:creator>shashikiran bhat</dc:creator>
  <cp:lastModifiedBy>shashikiran bhat</cp:lastModifiedBy>
  <cp:revision>1</cp:revision>
  <dcterms:created xsi:type="dcterms:W3CDTF">2022-08-14T11:10:37Z</dcterms:created>
  <dcterms:modified xsi:type="dcterms:W3CDTF">2022-08-14T12:14:54Z</dcterms:modified>
</cp:coreProperties>
</file>