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5105400"/>
            <a:ext cx="5791200" cy="1619250"/>
          </a:xfrm>
        </p:spPr>
        <p:txBody>
          <a:bodyPr/>
          <a:lstStyle/>
          <a:p>
            <a:r>
              <a:rPr lang="en-IN" dirty="0" smtClean="0"/>
              <a:t>Done by</a:t>
            </a:r>
            <a:br>
              <a:rPr lang="en-IN" dirty="0" smtClean="0"/>
            </a:br>
            <a:r>
              <a:rPr lang="en-IN" dirty="0" smtClean="0"/>
              <a:t>S.KIRAN KUMAR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7772400" cy="1752600"/>
          </a:xfrm>
        </p:spPr>
        <p:txBody>
          <a:bodyPr/>
          <a:lstStyle/>
          <a:p>
            <a:r>
              <a:rPr lang="en-IN" sz="4800" b="1" dirty="0">
                <a:solidFill>
                  <a:srgbClr val="00B0F0"/>
                </a:solidFill>
              </a:rPr>
              <a:t>Spectre and Meltdown</a:t>
            </a:r>
          </a:p>
          <a:p>
            <a:endParaRPr lang="en-IN" dirty="0"/>
          </a:p>
        </p:txBody>
      </p:sp>
      <p:pic>
        <p:nvPicPr>
          <p:cNvPr id="1026" name="Picture 2" descr="C:\Users\LENOVO\Desktop\meltdown-spectre-kernel-vulnerab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9342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2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PATCHES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Applying </a:t>
            </a:r>
            <a:r>
              <a:rPr lang="en-IN" b="1" dirty="0"/>
              <a:t>patches</a:t>
            </a:r>
            <a:r>
              <a:rPr lang="en-IN" dirty="0"/>
              <a:t> has been an </a:t>
            </a:r>
            <a:r>
              <a:rPr lang="en-IN" dirty="0" err="1"/>
              <a:t>ongoing</a:t>
            </a:r>
            <a:r>
              <a:rPr lang="en-IN" dirty="0"/>
              <a:t> process — and it's far from over. One day after the disclosure </a:t>
            </a:r>
            <a:r>
              <a:rPr lang="en-IN" dirty="0" smtClean="0"/>
              <a:t>of </a:t>
            </a:r>
            <a:r>
              <a:rPr lang="en-IN" b="1" dirty="0" smtClean="0"/>
              <a:t>Meltdown</a:t>
            </a:r>
            <a:r>
              <a:rPr lang="en-IN" dirty="0"/>
              <a:t> and </a:t>
            </a:r>
            <a:r>
              <a:rPr lang="en-IN" b="1" dirty="0"/>
              <a:t>Spectre</a:t>
            </a:r>
            <a:r>
              <a:rPr lang="en-IN" dirty="0"/>
              <a:t>, Microsoft </a:t>
            </a:r>
            <a:r>
              <a:rPr lang="en-IN" b="1" dirty="0"/>
              <a:t>released</a:t>
            </a:r>
            <a:r>
              <a:rPr lang="en-IN" dirty="0"/>
              <a:t> an out-of-band security update designed to provide mitigation </a:t>
            </a:r>
            <a:r>
              <a:rPr lang="en-IN" dirty="0" smtClean="0"/>
              <a:t>for </a:t>
            </a:r>
            <a:r>
              <a:rPr lang="en-IN" b="1" dirty="0" smtClean="0"/>
              <a:t>Meltdown</a:t>
            </a:r>
            <a:r>
              <a:rPr lang="en-IN" dirty="0"/>
              <a:t> (CVE-2017-5754) and </a:t>
            </a:r>
            <a:r>
              <a:rPr lang="en-IN" b="1" dirty="0"/>
              <a:t>Spectre</a:t>
            </a:r>
            <a:r>
              <a:rPr lang="en-IN" dirty="0"/>
              <a:t> variant 1 (CVE-2017-5753).</a:t>
            </a:r>
          </a:p>
        </p:txBody>
      </p:sp>
    </p:spTree>
    <p:extLst>
      <p:ext uri="{BB962C8B-B14F-4D97-AF65-F5344CB8AC3E}">
        <p14:creationId xmlns:p14="http://schemas.microsoft.com/office/powerpoint/2010/main" val="38634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THANK YOU!</a:t>
            </a:r>
            <a:br>
              <a:rPr lang="en-IN" dirty="0" smtClean="0"/>
            </a:br>
            <a:r>
              <a:rPr lang="en-IN" sz="1600" dirty="0" smtClean="0"/>
              <a:t>Make sure you update your system to stop </a:t>
            </a:r>
            <a:r>
              <a:rPr lang="en-IN" sz="1600" dirty="0" err="1" smtClean="0"/>
              <a:t>specter</a:t>
            </a:r>
            <a:r>
              <a:rPr lang="en-IN" sz="1600" dirty="0" smtClean="0"/>
              <a:t> and meltdown </a:t>
            </a:r>
            <a:endParaRPr lang="en-IN" sz="1600" dirty="0"/>
          </a:p>
        </p:txBody>
      </p:sp>
      <p:pic>
        <p:nvPicPr>
          <p:cNvPr id="6146" name="Picture 2" descr="C:\Users\LENOVO\Desktop\operating-system-os-interface-functions-typ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3812824" cy="21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are </a:t>
            </a:r>
            <a:r>
              <a:rPr lang="en-IN" b="1" dirty="0">
                <a:solidFill>
                  <a:srgbClr val="FFC000"/>
                </a:solidFill>
              </a:rPr>
              <a:t>Spectre</a:t>
            </a:r>
            <a:r>
              <a:rPr lang="en-IN" b="1" dirty="0"/>
              <a:t> and </a:t>
            </a:r>
            <a:r>
              <a:rPr lang="en-IN" b="1" dirty="0">
                <a:solidFill>
                  <a:srgbClr val="00B0F0"/>
                </a:solidFill>
              </a:rPr>
              <a:t>Meltdown</a:t>
            </a:r>
            <a:r>
              <a:rPr lang="en-IN" b="1" dirty="0"/>
              <a:t>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Spectre and Meltdown are the names given to </a:t>
            </a:r>
            <a:r>
              <a:rPr lang="en-IN" dirty="0" smtClean="0"/>
              <a:t>the  </a:t>
            </a:r>
            <a:r>
              <a:rPr lang="en-IN" dirty="0"/>
              <a:t>variations </a:t>
            </a:r>
            <a:r>
              <a:rPr lang="en-IN" dirty="0" smtClean="0"/>
              <a:t>of  vulnerability </a:t>
            </a:r>
            <a:r>
              <a:rPr lang="en-IN" dirty="0"/>
              <a:t>that affects nearly every computer chip manufactured </a:t>
            </a:r>
            <a:r>
              <a:rPr lang="en-IN" dirty="0" smtClean="0"/>
              <a:t>over the </a:t>
            </a:r>
            <a:r>
              <a:rPr lang="en-IN" dirty="0" smtClean="0"/>
              <a:t>last </a:t>
            </a:r>
            <a:r>
              <a:rPr lang="en-IN" dirty="0"/>
              <a:t>20 years. 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18" y="0"/>
            <a:ext cx="8229600" cy="1143000"/>
          </a:xfrm>
        </p:spPr>
        <p:txBody>
          <a:bodyPr/>
          <a:lstStyle/>
          <a:p>
            <a:r>
              <a:rPr lang="en-IN" dirty="0" smtClean="0"/>
              <a:t>History </a:t>
            </a:r>
            <a:endParaRPr lang="en-IN" dirty="0"/>
          </a:p>
        </p:txBody>
      </p:sp>
      <p:pic>
        <p:nvPicPr>
          <p:cNvPr id="2050" name="Picture 2" descr="C:\Users\LENOVO\Pictures\Screenshots\Screenshot (4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59228"/>
            <a:ext cx="7228354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esktop\top_secret_atta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2315849" cy="105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What is speculative execution?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Speculative </a:t>
            </a:r>
            <a:r>
              <a:rPr lang="en-IN" dirty="0"/>
              <a:t>execution essentially involves a chip attempting to predict the future in order to work faster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I</a:t>
            </a:r>
            <a:r>
              <a:rPr lang="en-IN" dirty="0" smtClean="0"/>
              <a:t>f </a:t>
            </a:r>
            <a:r>
              <a:rPr lang="en-IN" dirty="0"/>
              <a:t>the chip knows that a program involves multiple logical branches, it will start working out the math for all of those branches before the program even has to decide between </a:t>
            </a:r>
            <a:r>
              <a:rPr lang="en-IN" dirty="0" smtClean="0"/>
              <a:t>them.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LENOVO\Pictures\Screenshots\Screenshot (45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9" t="15232" r="22570" b="15232"/>
          <a:stretch/>
        </p:blipFill>
        <p:spPr bwMode="auto">
          <a:xfrm>
            <a:off x="3200400" y="4819917"/>
            <a:ext cx="2607425" cy="20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LENOVO\Pictures\Screenshots\Screenshot (46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9" t="17099" r="17933" b="20405"/>
          <a:stretch/>
        </p:blipFill>
        <p:spPr bwMode="auto">
          <a:xfrm>
            <a:off x="402465" y="457200"/>
            <a:ext cx="8019742" cy="457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is protected memory?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Protected </a:t>
            </a:r>
            <a:r>
              <a:rPr lang="en-IN" dirty="0"/>
              <a:t>memory is </a:t>
            </a:r>
            <a:r>
              <a:rPr lang="en-IN" dirty="0" smtClean="0"/>
              <a:t> a type of </a:t>
            </a:r>
            <a:r>
              <a:rPr lang="en-IN" dirty="0" smtClean="0"/>
              <a:t>memory that  </a:t>
            </a:r>
            <a:r>
              <a:rPr lang="en-IN" dirty="0"/>
              <a:t>no process on a computer should be able to access data unless it has permission to do so.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allows a program to keep some of its data private from some of its users, and allows the operating system to prevent one program from seeing data belonging to </a:t>
            </a:r>
            <a:r>
              <a:rPr lang="en-IN" dirty="0" smtClean="0"/>
              <a:t>another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6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9110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 smtClean="0">
                <a:solidFill>
                  <a:srgbClr val="FFC000"/>
                </a:solidFill>
              </a:rPr>
              <a:t>MELTDOWN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Procted</a:t>
            </a:r>
            <a:r>
              <a:rPr lang="en-IN" dirty="0" smtClean="0"/>
              <a:t> memory concept does not work when a </a:t>
            </a:r>
            <a:r>
              <a:rPr lang="en-IN" dirty="0" err="1" smtClean="0"/>
              <a:t>cpu</a:t>
            </a:r>
            <a:r>
              <a:rPr lang="en-IN" dirty="0" smtClean="0"/>
              <a:t> is Speculative that leaves a door open for exploits.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 descr="C:\Users\LENOVO\Pictures\Screenshots\Screenshot (48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9600" r="15362" b="26324"/>
          <a:stretch/>
        </p:blipFill>
        <p:spPr bwMode="auto">
          <a:xfrm>
            <a:off x="838200" y="228600"/>
            <a:ext cx="81039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Spectre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For example, if the pattern of memory accesses performed by such speculative execution depends on private </a:t>
            </a:r>
            <a:r>
              <a:rPr lang="en-IN" dirty="0" smtClean="0"/>
              <a:t>data in a system.</a:t>
            </a:r>
          </a:p>
          <a:p>
            <a:pPr algn="just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resulting state of the data cache constitutes a side channel through which an attacker may be able to extract information about the private data using a timing </a:t>
            </a:r>
            <a:r>
              <a:rPr lang="en-IN" dirty="0" smtClean="0"/>
              <a:t>attack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Spectre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C:\Users\LENOVO\Pictures\Screenshots\Screenshot (5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t="7258" r="10978" b="8975"/>
          <a:stretch/>
        </p:blipFill>
        <p:spPr bwMode="auto">
          <a:xfrm>
            <a:off x="1600200" y="1676400"/>
            <a:ext cx="6334539" cy="41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197</Words>
  <Application>Microsoft Office PowerPoint</Application>
  <PresentationFormat>On-screen Show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Done by S.KIRAN KUMAR</vt:lpstr>
      <vt:lpstr>What are Spectre and Meltdown? </vt:lpstr>
      <vt:lpstr>History </vt:lpstr>
      <vt:lpstr>What is speculative execution? </vt:lpstr>
      <vt:lpstr>PowerPoint Presentation</vt:lpstr>
      <vt:lpstr>What is protected memory? </vt:lpstr>
      <vt:lpstr>MELTDOWN Procted memory concept does not work when a cpu is Speculative that leaves a door open for exploits. </vt:lpstr>
      <vt:lpstr>Spectre</vt:lpstr>
      <vt:lpstr>Spectre</vt:lpstr>
      <vt:lpstr>PATCHES</vt:lpstr>
      <vt:lpstr>THANK YOU! Make sure you update your system to stop specter and meltdown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</dc:creator>
  <cp:lastModifiedBy>LENOVO</cp:lastModifiedBy>
  <cp:revision>6</cp:revision>
  <dcterms:created xsi:type="dcterms:W3CDTF">2006-08-16T00:00:00Z</dcterms:created>
  <dcterms:modified xsi:type="dcterms:W3CDTF">2018-06-23T01:22:40Z</dcterms:modified>
</cp:coreProperties>
</file>