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5"/>
  </p:notesMasterIdLst>
  <p:sldIdLst>
    <p:sldId id="256" r:id="rId2"/>
    <p:sldId id="257" r:id="rId3"/>
    <p:sldId id="262" r:id="rId4"/>
    <p:sldId id="264" r:id="rId5"/>
    <p:sldId id="265" r:id="rId6"/>
    <p:sldId id="258" r:id="rId7"/>
    <p:sldId id="270" r:id="rId8"/>
    <p:sldId id="269" r:id="rId9"/>
    <p:sldId id="271" r:id="rId10"/>
    <p:sldId id="259" r:id="rId11"/>
    <p:sldId id="272" r:id="rId12"/>
    <p:sldId id="266" r:id="rId13"/>
    <p:sldId id="273" r:id="rId14"/>
    <p:sldId id="267" r:id="rId15"/>
    <p:sldId id="268" r:id="rId16"/>
    <p:sldId id="274" r:id="rId17"/>
    <p:sldId id="280" r:id="rId18"/>
    <p:sldId id="281" r:id="rId19"/>
    <p:sldId id="279" r:id="rId20"/>
    <p:sldId id="282" r:id="rId21"/>
    <p:sldId id="26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24" autoAdjust="0"/>
    <p:restoredTop sz="94660"/>
  </p:normalViewPr>
  <p:slideViewPr>
    <p:cSldViewPr snapToGrid="0">
      <p:cViewPr>
        <p:scale>
          <a:sx n="60" d="100"/>
          <a:sy n="60" d="100"/>
        </p:scale>
        <p:origin x="3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cluster_coeff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cluster_coeff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cluster_coeff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analysis_resul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analysis_result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bysm1\Documents\JHU_EP\GraphAnalytics\HCP_Data\BrainGraphData\pit_group_connectomes_directed\degree_avg_no_zero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irbysm1\Documents\JHU_EP\GraphAnalytics\HCP_Data\BrainGraphData\pit_group_connectomes_directed\directed_graphml\degree_avg_no_zero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kirbysm1\Documents\JHU_EP\GraphAnalytics\HCP_Data\BrainGraphData\pit_group_connectomes_directed\directed_graphml\degree_avg_no_zeroe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kirbysm1\Documents\JHU_EP\GraphAnalytics\HCP_Data\BrainGraphData\pit_group_connectomes_directed\directed_graphml\degree_avg_no_zeroe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kirbysm1\Documents\JHU_EP\GraphAnalytics\HCP_Data\BrainGraphData\pit_group_connectomes_directed\cluster_coe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Degree </a:t>
            </a:r>
            <a:r>
              <a:rPr lang="en-US" smtClean="0"/>
              <a:t>Distribution </a:t>
            </a:r>
            <a:r>
              <a:rPr lang="en-US"/>
              <a:t>Log-Log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degree_avg!$B$1</c:f>
              <c:strCache>
                <c:ptCount val="1"/>
                <c:pt idx="0">
                  <c:v>Avg Total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degree_avg!$B$2:$B$1016</c:f>
              <c:numCache>
                <c:formatCode>0.00</c:formatCode>
                <c:ptCount val="1015"/>
                <c:pt idx="0">
                  <c:v>114.498817966903</c:v>
                </c:pt>
                <c:pt idx="1">
                  <c:v>110.470449172576</c:v>
                </c:pt>
                <c:pt idx="2">
                  <c:v>88.430260047281294</c:v>
                </c:pt>
                <c:pt idx="3">
                  <c:v>84.990543735224506</c:v>
                </c:pt>
                <c:pt idx="4">
                  <c:v>59.6548463356974</c:v>
                </c:pt>
                <c:pt idx="5">
                  <c:v>56.619385342789599</c:v>
                </c:pt>
                <c:pt idx="6">
                  <c:v>49.860520094562602</c:v>
                </c:pt>
                <c:pt idx="7">
                  <c:v>36.047281323877002</c:v>
                </c:pt>
                <c:pt idx="8">
                  <c:v>36.004728132387697</c:v>
                </c:pt>
                <c:pt idx="9">
                  <c:v>29.354609929077998</c:v>
                </c:pt>
                <c:pt idx="10">
                  <c:v>29.6359338061465</c:v>
                </c:pt>
                <c:pt idx="11">
                  <c:v>29.3404255319148</c:v>
                </c:pt>
                <c:pt idx="12">
                  <c:v>28.418439716312001</c:v>
                </c:pt>
                <c:pt idx="13">
                  <c:v>28.014184397163099</c:v>
                </c:pt>
                <c:pt idx="14">
                  <c:v>28.267139479905399</c:v>
                </c:pt>
                <c:pt idx="15">
                  <c:v>28.281323877068498</c:v>
                </c:pt>
                <c:pt idx="16">
                  <c:v>24.571428571428498</c:v>
                </c:pt>
                <c:pt idx="17">
                  <c:v>22.400473933649199</c:v>
                </c:pt>
                <c:pt idx="18">
                  <c:v>22.450236966824601</c:v>
                </c:pt>
                <c:pt idx="19">
                  <c:v>23.250591016548402</c:v>
                </c:pt>
                <c:pt idx="20">
                  <c:v>24.9763033175355</c:v>
                </c:pt>
                <c:pt idx="21">
                  <c:v>21.172248803827699</c:v>
                </c:pt>
                <c:pt idx="22">
                  <c:v>19.4014251781472</c:v>
                </c:pt>
                <c:pt idx="23">
                  <c:v>19.947990543735202</c:v>
                </c:pt>
                <c:pt idx="24">
                  <c:v>19.990543735224499</c:v>
                </c:pt>
                <c:pt idx="25">
                  <c:v>18.362559241706101</c:v>
                </c:pt>
                <c:pt idx="26">
                  <c:v>24.307328605200901</c:v>
                </c:pt>
                <c:pt idx="27">
                  <c:v>18.184397163120501</c:v>
                </c:pt>
                <c:pt idx="28">
                  <c:v>23.795238095237998</c:v>
                </c:pt>
                <c:pt idx="29">
                  <c:v>21.575829383886202</c:v>
                </c:pt>
                <c:pt idx="30">
                  <c:v>19.549763033175299</c:v>
                </c:pt>
                <c:pt idx="31">
                  <c:v>20.509523809523799</c:v>
                </c:pt>
                <c:pt idx="32">
                  <c:v>19.328605200945599</c:v>
                </c:pt>
                <c:pt idx="33">
                  <c:v>21.274231678486998</c:v>
                </c:pt>
                <c:pt idx="34">
                  <c:v>18.725768321513002</c:v>
                </c:pt>
                <c:pt idx="35">
                  <c:v>18.527446300715901</c:v>
                </c:pt>
                <c:pt idx="36">
                  <c:v>22.113475177304899</c:v>
                </c:pt>
                <c:pt idx="37">
                  <c:v>18.992907801418401</c:v>
                </c:pt>
                <c:pt idx="38">
                  <c:v>22.9763593380614</c:v>
                </c:pt>
                <c:pt idx="39">
                  <c:v>17.6698795180722</c:v>
                </c:pt>
                <c:pt idx="40">
                  <c:v>21.8581560283687</c:v>
                </c:pt>
                <c:pt idx="41">
                  <c:v>20.276595744680801</c:v>
                </c:pt>
                <c:pt idx="42">
                  <c:v>18.7630331753554</c:v>
                </c:pt>
                <c:pt idx="43">
                  <c:v>18.787234042553099</c:v>
                </c:pt>
                <c:pt idx="44">
                  <c:v>17.411347517730398</c:v>
                </c:pt>
                <c:pt idx="45">
                  <c:v>19.9148936170212</c:v>
                </c:pt>
                <c:pt idx="46">
                  <c:v>19.9881796690307</c:v>
                </c:pt>
                <c:pt idx="47">
                  <c:v>20.1895734597156</c:v>
                </c:pt>
                <c:pt idx="48">
                  <c:v>19.664302600472801</c:v>
                </c:pt>
                <c:pt idx="49">
                  <c:v>18.182033096926698</c:v>
                </c:pt>
                <c:pt idx="50">
                  <c:v>20.445497630331701</c:v>
                </c:pt>
                <c:pt idx="51">
                  <c:v>22.209026128266</c:v>
                </c:pt>
                <c:pt idx="52">
                  <c:v>20.756501182032999</c:v>
                </c:pt>
                <c:pt idx="53">
                  <c:v>21.102137767220899</c:v>
                </c:pt>
                <c:pt idx="54">
                  <c:v>18.050480769230699</c:v>
                </c:pt>
                <c:pt idx="55">
                  <c:v>16.380614657210401</c:v>
                </c:pt>
                <c:pt idx="56">
                  <c:v>16.879432624113399</c:v>
                </c:pt>
                <c:pt idx="57">
                  <c:v>17.8949880668257</c:v>
                </c:pt>
                <c:pt idx="58">
                  <c:v>16.451536643025999</c:v>
                </c:pt>
                <c:pt idx="59">
                  <c:v>15.6075650118203</c:v>
                </c:pt>
                <c:pt idx="60">
                  <c:v>17.035799522672999</c:v>
                </c:pt>
                <c:pt idx="61">
                  <c:v>16.947990543735202</c:v>
                </c:pt>
                <c:pt idx="62">
                  <c:v>18.082742316784799</c:v>
                </c:pt>
                <c:pt idx="63">
                  <c:v>26.249406175771899</c:v>
                </c:pt>
                <c:pt idx="64">
                  <c:v>17.370546318289701</c:v>
                </c:pt>
                <c:pt idx="65">
                  <c:v>18.317535545023599</c:v>
                </c:pt>
                <c:pt idx="66">
                  <c:v>18.201421800947799</c:v>
                </c:pt>
                <c:pt idx="67">
                  <c:v>18.6973995271867</c:v>
                </c:pt>
                <c:pt idx="68">
                  <c:v>18.576832151300199</c:v>
                </c:pt>
                <c:pt idx="69">
                  <c:v>20.464285714285701</c:v>
                </c:pt>
                <c:pt idx="70">
                  <c:v>14.0283687943262</c:v>
                </c:pt>
                <c:pt idx="71">
                  <c:v>16.080378250591</c:v>
                </c:pt>
                <c:pt idx="72">
                  <c:v>14.1611374407582</c:v>
                </c:pt>
                <c:pt idx="73">
                  <c:v>18.2718676122931</c:v>
                </c:pt>
                <c:pt idx="74">
                  <c:v>21.0874704491725</c:v>
                </c:pt>
                <c:pt idx="75">
                  <c:v>18.146572104018901</c:v>
                </c:pt>
                <c:pt idx="76">
                  <c:v>17.6241134751773</c:v>
                </c:pt>
                <c:pt idx="77">
                  <c:v>19.861244019138699</c:v>
                </c:pt>
                <c:pt idx="78">
                  <c:v>16.578048780487801</c:v>
                </c:pt>
                <c:pt idx="79">
                  <c:v>19.6170212765957</c:v>
                </c:pt>
                <c:pt idx="80">
                  <c:v>19.244655581947701</c:v>
                </c:pt>
                <c:pt idx="81">
                  <c:v>14.829383886255901</c:v>
                </c:pt>
                <c:pt idx="82">
                  <c:v>19.170212765957402</c:v>
                </c:pt>
                <c:pt idx="83">
                  <c:v>15.2907801418439</c:v>
                </c:pt>
                <c:pt idx="84">
                  <c:v>19.470023980815299</c:v>
                </c:pt>
                <c:pt idx="85">
                  <c:v>16.328605200945599</c:v>
                </c:pt>
                <c:pt idx="86">
                  <c:v>15.368794326241099</c:v>
                </c:pt>
                <c:pt idx="87">
                  <c:v>16.397163120567299</c:v>
                </c:pt>
                <c:pt idx="88">
                  <c:v>20.3056872037914</c:v>
                </c:pt>
                <c:pt idx="89">
                  <c:v>13.6430260047281</c:v>
                </c:pt>
                <c:pt idx="90">
                  <c:v>17.054373522458601</c:v>
                </c:pt>
                <c:pt idx="91">
                  <c:v>15.482100238663399</c:v>
                </c:pt>
                <c:pt idx="92">
                  <c:v>17.205673758865199</c:v>
                </c:pt>
                <c:pt idx="93">
                  <c:v>15.4657210401891</c:v>
                </c:pt>
                <c:pt idx="94">
                  <c:v>20.9267139479905</c:v>
                </c:pt>
                <c:pt idx="95">
                  <c:v>15.621749408983399</c:v>
                </c:pt>
                <c:pt idx="96">
                  <c:v>13.283333333333299</c:v>
                </c:pt>
                <c:pt idx="97">
                  <c:v>15.7938388625592</c:v>
                </c:pt>
                <c:pt idx="98">
                  <c:v>23.766666666666602</c:v>
                </c:pt>
                <c:pt idx="99">
                  <c:v>16.992907801418401</c:v>
                </c:pt>
                <c:pt idx="100">
                  <c:v>14.736842105263101</c:v>
                </c:pt>
                <c:pt idx="101">
                  <c:v>17.9078014184397</c:v>
                </c:pt>
                <c:pt idx="102">
                  <c:v>14.360189573459699</c:v>
                </c:pt>
                <c:pt idx="103">
                  <c:v>14.3838862559241</c:v>
                </c:pt>
                <c:pt idx="104">
                  <c:v>12.9904988123515</c:v>
                </c:pt>
                <c:pt idx="105">
                  <c:v>14.8056872037914</c:v>
                </c:pt>
                <c:pt idx="106">
                  <c:v>13.539007092198499</c:v>
                </c:pt>
                <c:pt idx="107">
                  <c:v>13.793349168645999</c:v>
                </c:pt>
                <c:pt idx="108">
                  <c:v>20.4562647754137</c:v>
                </c:pt>
                <c:pt idx="109">
                  <c:v>12.8791469194312</c:v>
                </c:pt>
                <c:pt idx="110">
                  <c:v>12.5415676959619</c:v>
                </c:pt>
                <c:pt idx="111">
                  <c:v>18.5862884160756</c:v>
                </c:pt>
                <c:pt idx="112">
                  <c:v>15.099762470308701</c:v>
                </c:pt>
                <c:pt idx="113">
                  <c:v>12.6666666666666</c:v>
                </c:pt>
                <c:pt idx="114">
                  <c:v>24.399527186761201</c:v>
                </c:pt>
                <c:pt idx="115">
                  <c:v>15.6359338061465</c:v>
                </c:pt>
                <c:pt idx="116">
                  <c:v>15</c:v>
                </c:pt>
                <c:pt idx="117">
                  <c:v>12.9078014184397</c:v>
                </c:pt>
                <c:pt idx="118">
                  <c:v>14.9952718676122</c:v>
                </c:pt>
                <c:pt idx="119">
                  <c:v>16.681818181818102</c:v>
                </c:pt>
                <c:pt idx="120">
                  <c:v>15.1023809523809</c:v>
                </c:pt>
                <c:pt idx="121">
                  <c:v>14.021276595744601</c:v>
                </c:pt>
                <c:pt idx="122">
                  <c:v>16.538277511961699</c:v>
                </c:pt>
                <c:pt idx="123">
                  <c:v>13.3404255319148</c:v>
                </c:pt>
                <c:pt idx="124">
                  <c:v>16.491725768321501</c:v>
                </c:pt>
                <c:pt idx="125">
                  <c:v>18.0924170616113</c:v>
                </c:pt>
                <c:pt idx="126">
                  <c:v>12.713270142180001</c:v>
                </c:pt>
                <c:pt idx="127">
                  <c:v>13.3238770685579</c:v>
                </c:pt>
                <c:pt idx="128">
                  <c:v>21.569377990430599</c:v>
                </c:pt>
                <c:pt idx="129">
                  <c:v>13.674698795180699</c:v>
                </c:pt>
                <c:pt idx="130">
                  <c:v>12.1733966745843</c:v>
                </c:pt>
                <c:pt idx="131">
                  <c:v>15.3144208037825</c:v>
                </c:pt>
                <c:pt idx="132">
                  <c:v>10.7938388625592</c:v>
                </c:pt>
                <c:pt idx="133">
                  <c:v>17.322195704057201</c:v>
                </c:pt>
                <c:pt idx="134">
                  <c:v>13.5748218527315</c:v>
                </c:pt>
                <c:pt idx="135">
                  <c:v>13.445238095238</c:v>
                </c:pt>
                <c:pt idx="136">
                  <c:v>13.014184397163101</c:v>
                </c:pt>
                <c:pt idx="137">
                  <c:v>19.722488038277501</c:v>
                </c:pt>
                <c:pt idx="138">
                  <c:v>14.3127962085308</c:v>
                </c:pt>
                <c:pt idx="139">
                  <c:v>14.3642857142857</c:v>
                </c:pt>
                <c:pt idx="140">
                  <c:v>11.1895734597156</c:v>
                </c:pt>
                <c:pt idx="141">
                  <c:v>15.1413881748071</c:v>
                </c:pt>
                <c:pt idx="142">
                  <c:v>13.288095238095201</c:v>
                </c:pt>
                <c:pt idx="143">
                  <c:v>14.4391408114558</c:v>
                </c:pt>
                <c:pt idx="144">
                  <c:v>12.4228028503562</c:v>
                </c:pt>
                <c:pt idx="145">
                  <c:v>14.255319148936101</c:v>
                </c:pt>
                <c:pt idx="146">
                  <c:v>11.408983451536599</c:v>
                </c:pt>
                <c:pt idx="147">
                  <c:v>17.4121951219512</c:v>
                </c:pt>
                <c:pt idx="148">
                  <c:v>9.2860520094562595</c:v>
                </c:pt>
                <c:pt idx="149">
                  <c:v>17.433333333333302</c:v>
                </c:pt>
                <c:pt idx="150">
                  <c:v>16.3333333333333</c:v>
                </c:pt>
                <c:pt idx="151">
                  <c:v>10.8380952380952</c:v>
                </c:pt>
                <c:pt idx="152">
                  <c:v>21.03125</c:v>
                </c:pt>
                <c:pt idx="153">
                  <c:v>15.669030732860501</c:v>
                </c:pt>
                <c:pt idx="154">
                  <c:v>11.224586288416001</c:v>
                </c:pt>
                <c:pt idx="155">
                  <c:v>13.368794326241099</c:v>
                </c:pt>
                <c:pt idx="156">
                  <c:v>11.632458233890199</c:v>
                </c:pt>
                <c:pt idx="157">
                  <c:v>18.300236406619302</c:v>
                </c:pt>
                <c:pt idx="158">
                  <c:v>19.980815347721801</c:v>
                </c:pt>
                <c:pt idx="159">
                  <c:v>13.5142857142857</c:v>
                </c:pt>
                <c:pt idx="160">
                  <c:v>8.6280193236714897</c:v>
                </c:pt>
                <c:pt idx="161">
                  <c:v>14.6264775413711</c:v>
                </c:pt>
                <c:pt idx="162">
                  <c:v>10.7061611374407</c:v>
                </c:pt>
                <c:pt idx="163">
                  <c:v>11.8273381294964</c:v>
                </c:pt>
                <c:pt idx="164">
                  <c:v>15.9976247030878</c:v>
                </c:pt>
                <c:pt idx="165">
                  <c:v>10.334928229665</c:v>
                </c:pt>
                <c:pt idx="166">
                  <c:v>10.7139479905437</c:v>
                </c:pt>
                <c:pt idx="167">
                  <c:v>14.1730769230769</c:v>
                </c:pt>
                <c:pt idx="168">
                  <c:v>12.5768321513002</c:v>
                </c:pt>
                <c:pt idx="169">
                  <c:v>13.7828162291169</c:v>
                </c:pt>
                <c:pt idx="170">
                  <c:v>15.213270142180001</c:v>
                </c:pt>
                <c:pt idx="171">
                  <c:v>18.293838862559198</c:v>
                </c:pt>
                <c:pt idx="172">
                  <c:v>19.021276595744599</c:v>
                </c:pt>
                <c:pt idx="173">
                  <c:v>13.09200968523</c:v>
                </c:pt>
                <c:pt idx="174">
                  <c:v>11.033412887828099</c:v>
                </c:pt>
                <c:pt idx="175">
                  <c:v>15.443902439024299</c:v>
                </c:pt>
                <c:pt idx="176">
                  <c:v>10.1583924349881</c:v>
                </c:pt>
                <c:pt idx="177">
                  <c:v>13.468085106382899</c:v>
                </c:pt>
                <c:pt idx="178">
                  <c:v>9.7635933806146493</c:v>
                </c:pt>
                <c:pt idx="179">
                  <c:v>17.426858513189401</c:v>
                </c:pt>
                <c:pt idx="180">
                  <c:v>14.8581560283687</c:v>
                </c:pt>
                <c:pt idx="181">
                  <c:v>19.4375</c:v>
                </c:pt>
                <c:pt idx="182">
                  <c:v>17.4444444444444</c:v>
                </c:pt>
                <c:pt idx="183">
                  <c:v>14.6682464454976</c:v>
                </c:pt>
                <c:pt idx="184">
                  <c:v>11.144208037825001</c:v>
                </c:pt>
                <c:pt idx="185">
                  <c:v>14.9078014184397</c:v>
                </c:pt>
                <c:pt idx="186">
                  <c:v>12.1277108433734</c:v>
                </c:pt>
                <c:pt idx="187">
                  <c:v>12.4370546318289</c:v>
                </c:pt>
                <c:pt idx="188">
                  <c:v>14.312649164677801</c:v>
                </c:pt>
                <c:pt idx="189">
                  <c:v>11.040767386091099</c:v>
                </c:pt>
                <c:pt idx="190">
                  <c:v>16.4763033175355</c:v>
                </c:pt>
                <c:pt idx="191">
                  <c:v>12.1004784688995</c:v>
                </c:pt>
                <c:pt idx="192">
                  <c:v>9.4208037825059101</c:v>
                </c:pt>
                <c:pt idx="193">
                  <c:v>9.4539007092198499</c:v>
                </c:pt>
                <c:pt idx="194">
                  <c:v>16.285035629453599</c:v>
                </c:pt>
                <c:pt idx="195">
                  <c:v>9.7890995260663498</c:v>
                </c:pt>
                <c:pt idx="196">
                  <c:v>8.3859223300970793</c:v>
                </c:pt>
                <c:pt idx="197">
                  <c:v>12.163120567375801</c:v>
                </c:pt>
                <c:pt idx="198">
                  <c:v>10.236144578313199</c:v>
                </c:pt>
                <c:pt idx="199">
                  <c:v>12.389548693586599</c:v>
                </c:pt>
                <c:pt idx="200">
                  <c:v>11</c:v>
                </c:pt>
                <c:pt idx="201">
                  <c:v>15.1489361702127</c:v>
                </c:pt>
                <c:pt idx="202">
                  <c:v>16.860189573459699</c:v>
                </c:pt>
                <c:pt idx="203">
                  <c:v>11.702770780856399</c:v>
                </c:pt>
                <c:pt idx="204">
                  <c:v>7.6450839328537104</c:v>
                </c:pt>
                <c:pt idx="205">
                  <c:v>14.5023696682464</c:v>
                </c:pt>
                <c:pt idx="206">
                  <c:v>9.6516587677725099</c:v>
                </c:pt>
                <c:pt idx="207">
                  <c:v>10.349881796690299</c:v>
                </c:pt>
                <c:pt idx="208">
                  <c:v>14.1300236406619</c:v>
                </c:pt>
                <c:pt idx="209">
                  <c:v>12.6276849642004</c:v>
                </c:pt>
                <c:pt idx="210">
                  <c:v>13.983372921615199</c:v>
                </c:pt>
                <c:pt idx="211">
                  <c:v>13.360696517412901</c:v>
                </c:pt>
                <c:pt idx="212">
                  <c:v>13.4751773049645</c:v>
                </c:pt>
                <c:pt idx="213">
                  <c:v>12.431980906921201</c:v>
                </c:pt>
                <c:pt idx="214">
                  <c:v>10.1942446043165</c:v>
                </c:pt>
                <c:pt idx="215">
                  <c:v>13.4137115839243</c:v>
                </c:pt>
                <c:pt idx="216">
                  <c:v>13.317535545023601</c:v>
                </c:pt>
                <c:pt idx="217">
                  <c:v>15.862884160756501</c:v>
                </c:pt>
                <c:pt idx="218">
                  <c:v>9.3341232227488096</c:v>
                </c:pt>
                <c:pt idx="219">
                  <c:v>14.6018957345971</c:v>
                </c:pt>
                <c:pt idx="220">
                  <c:v>13.0787589498806</c:v>
                </c:pt>
                <c:pt idx="221">
                  <c:v>11.2055137844611</c:v>
                </c:pt>
                <c:pt idx="222">
                  <c:v>10.6264775413711</c:v>
                </c:pt>
                <c:pt idx="223">
                  <c:v>15.622327790973801</c:v>
                </c:pt>
                <c:pt idx="224">
                  <c:v>13.810874704491701</c:v>
                </c:pt>
                <c:pt idx="225">
                  <c:v>12.0924170616113</c:v>
                </c:pt>
                <c:pt idx="226">
                  <c:v>9.6540284360189492</c:v>
                </c:pt>
                <c:pt idx="227">
                  <c:v>10.3451536643026</c:v>
                </c:pt>
                <c:pt idx="228">
                  <c:v>13.25</c:v>
                </c:pt>
                <c:pt idx="229">
                  <c:v>7.8463356973995202</c:v>
                </c:pt>
                <c:pt idx="230">
                  <c:v>8.4512195121951201</c:v>
                </c:pt>
                <c:pt idx="231">
                  <c:v>9.3073286052009401</c:v>
                </c:pt>
                <c:pt idx="232">
                  <c:v>10.1507177033492</c:v>
                </c:pt>
                <c:pt idx="233">
                  <c:v>9.3711583924349799</c:v>
                </c:pt>
                <c:pt idx="234">
                  <c:v>12.8289786223277</c:v>
                </c:pt>
                <c:pt idx="235">
                  <c:v>17.241134751773</c:v>
                </c:pt>
                <c:pt idx="236">
                  <c:v>8.5815602836879403</c:v>
                </c:pt>
                <c:pt idx="237">
                  <c:v>12.045023696682399</c:v>
                </c:pt>
                <c:pt idx="238">
                  <c:v>8.3357314148680999</c:v>
                </c:pt>
                <c:pt idx="239">
                  <c:v>11.831753554502299</c:v>
                </c:pt>
                <c:pt idx="240">
                  <c:v>11.5880952380952</c:v>
                </c:pt>
                <c:pt idx="241">
                  <c:v>8.3752969121140097</c:v>
                </c:pt>
                <c:pt idx="242">
                  <c:v>13.806146572104</c:v>
                </c:pt>
                <c:pt idx="243">
                  <c:v>9.0355450236966792</c:v>
                </c:pt>
                <c:pt idx="244">
                  <c:v>10.629807692307599</c:v>
                </c:pt>
                <c:pt idx="245">
                  <c:v>14.878281622911601</c:v>
                </c:pt>
                <c:pt idx="246">
                  <c:v>12.5590361445783</c:v>
                </c:pt>
                <c:pt idx="247">
                  <c:v>11.0867469879518</c:v>
                </c:pt>
                <c:pt idx="248">
                  <c:v>8.1914893617021196</c:v>
                </c:pt>
                <c:pt idx="249">
                  <c:v>10.625899280575499</c:v>
                </c:pt>
                <c:pt idx="250">
                  <c:v>9.5119047619047592</c:v>
                </c:pt>
                <c:pt idx="251">
                  <c:v>7.9427860696517403</c:v>
                </c:pt>
                <c:pt idx="252">
                  <c:v>8.8752997601918402</c:v>
                </c:pt>
                <c:pt idx="253">
                  <c:v>12.173809523809499</c:v>
                </c:pt>
                <c:pt idx="254">
                  <c:v>8.1583924349881798</c:v>
                </c:pt>
                <c:pt idx="255">
                  <c:v>11.420803782505899</c:v>
                </c:pt>
                <c:pt idx="256">
                  <c:v>11.328605200945599</c:v>
                </c:pt>
                <c:pt idx="257">
                  <c:v>8.3818615751789896</c:v>
                </c:pt>
                <c:pt idx="258">
                  <c:v>14.9199029126213</c:v>
                </c:pt>
                <c:pt idx="259">
                  <c:v>8.4691943127961995</c:v>
                </c:pt>
                <c:pt idx="260">
                  <c:v>12.323741007194201</c:v>
                </c:pt>
                <c:pt idx="261">
                  <c:v>16.565011820330898</c:v>
                </c:pt>
                <c:pt idx="262">
                  <c:v>9.3167848699763596</c:v>
                </c:pt>
                <c:pt idx="263">
                  <c:v>16.8652482269503</c:v>
                </c:pt>
                <c:pt idx="264">
                  <c:v>11.6572104018912</c:v>
                </c:pt>
                <c:pt idx="265">
                  <c:v>11.1489361702127</c:v>
                </c:pt>
                <c:pt idx="266">
                  <c:v>6.3642857142857103</c:v>
                </c:pt>
                <c:pt idx="267">
                  <c:v>11.1828978622327</c:v>
                </c:pt>
                <c:pt idx="268">
                  <c:v>9.0954653937947398</c:v>
                </c:pt>
                <c:pt idx="269">
                  <c:v>11.921800947867199</c:v>
                </c:pt>
                <c:pt idx="270">
                  <c:v>9.7272727272727195</c:v>
                </c:pt>
                <c:pt idx="271">
                  <c:v>18.196217494089801</c:v>
                </c:pt>
                <c:pt idx="272">
                  <c:v>7.2203791469194298</c:v>
                </c:pt>
                <c:pt idx="273">
                  <c:v>10.107398568019001</c:v>
                </c:pt>
                <c:pt idx="274">
                  <c:v>10.6309523809523</c:v>
                </c:pt>
                <c:pt idx="275">
                  <c:v>8.7180094786729807</c:v>
                </c:pt>
                <c:pt idx="276">
                  <c:v>11.271393643031701</c:v>
                </c:pt>
                <c:pt idx="277">
                  <c:v>9.3518072289156606</c:v>
                </c:pt>
                <c:pt idx="278">
                  <c:v>10.797530864197499</c:v>
                </c:pt>
                <c:pt idx="279">
                  <c:v>10.467625899280501</c:v>
                </c:pt>
                <c:pt idx="280">
                  <c:v>12.983451536643001</c:v>
                </c:pt>
                <c:pt idx="281">
                  <c:v>9.8578199052132707</c:v>
                </c:pt>
                <c:pt idx="282">
                  <c:v>8.9448621553884706</c:v>
                </c:pt>
                <c:pt idx="283">
                  <c:v>12.9665071770334</c:v>
                </c:pt>
                <c:pt idx="284">
                  <c:v>10.8595641646489</c:v>
                </c:pt>
                <c:pt idx="285">
                  <c:v>17.080760095011801</c:v>
                </c:pt>
                <c:pt idx="286">
                  <c:v>8.3947990543735198</c:v>
                </c:pt>
                <c:pt idx="287">
                  <c:v>9.3119047619047599</c:v>
                </c:pt>
                <c:pt idx="288">
                  <c:v>8.4370546318289694</c:v>
                </c:pt>
                <c:pt idx="289">
                  <c:v>10.1023809523809</c:v>
                </c:pt>
                <c:pt idx="290">
                  <c:v>8.2481751824817504</c:v>
                </c:pt>
                <c:pt idx="291">
                  <c:v>8.5413711583924297</c:v>
                </c:pt>
                <c:pt idx="292">
                  <c:v>12.5900473933649</c:v>
                </c:pt>
                <c:pt idx="293">
                  <c:v>11.122931442080301</c:v>
                </c:pt>
                <c:pt idx="294">
                  <c:v>9.4928571428571402</c:v>
                </c:pt>
                <c:pt idx="295">
                  <c:v>5.8959810874704397</c:v>
                </c:pt>
                <c:pt idx="296">
                  <c:v>10.1638954869358</c:v>
                </c:pt>
                <c:pt idx="297">
                  <c:v>7.0212765957446797</c:v>
                </c:pt>
                <c:pt idx="298">
                  <c:v>7.1589242053789697</c:v>
                </c:pt>
                <c:pt idx="299">
                  <c:v>10.044917257683201</c:v>
                </c:pt>
                <c:pt idx="300">
                  <c:v>6.57178841309823</c:v>
                </c:pt>
                <c:pt idx="301">
                  <c:v>8.3798076923076898</c:v>
                </c:pt>
                <c:pt idx="302">
                  <c:v>10.5645933014354</c:v>
                </c:pt>
                <c:pt idx="303">
                  <c:v>11.278959810874699</c:v>
                </c:pt>
                <c:pt idx="304">
                  <c:v>9.2092457420924507</c:v>
                </c:pt>
                <c:pt idx="305">
                  <c:v>8.2344139650872794</c:v>
                </c:pt>
                <c:pt idx="306">
                  <c:v>8.3574879227053103</c:v>
                </c:pt>
                <c:pt idx="307">
                  <c:v>8.2506203473945394</c:v>
                </c:pt>
                <c:pt idx="308">
                  <c:v>7.8679706601466997</c:v>
                </c:pt>
                <c:pt idx="309">
                  <c:v>10.8992805755395</c:v>
                </c:pt>
                <c:pt idx="310">
                  <c:v>14.465558194774299</c:v>
                </c:pt>
                <c:pt idx="311">
                  <c:v>9.7622549019607803</c:v>
                </c:pt>
                <c:pt idx="312">
                  <c:v>10.0886699507389</c:v>
                </c:pt>
                <c:pt idx="313">
                  <c:v>8</c:v>
                </c:pt>
                <c:pt idx="314">
                  <c:v>13.897862232779</c:v>
                </c:pt>
                <c:pt idx="315">
                  <c:v>8.2665036674816594</c:v>
                </c:pt>
                <c:pt idx="316">
                  <c:v>10.609004739336401</c:v>
                </c:pt>
                <c:pt idx="317">
                  <c:v>6.56737588652482</c:v>
                </c:pt>
                <c:pt idx="318">
                  <c:v>11.4231678486997</c:v>
                </c:pt>
                <c:pt idx="319">
                  <c:v>11.157766990291201</c:v>
                </c:pt>
                <c:pt idx="320">
                  <c:v>10.0335731414868</c:v>
                </c:pt>
                <c:pt idx="321">
                  <c:v>8.7535545023696599</c:v>
                </c:pt>
                <c:pt idx="322">
                  <c:v>6.5762711864406702</c:v>
                </c:pt>
                <c:pt idx="323">
                  <c:v>8.8309523809523807</c:v>
                </c:pt>
                <c:pt idx="324">
                  <c:v>6.1392405063291102</c:v>
                </c:pt>
                <c:pt idx="325">
                  <c:v>10.710843373493899</c:v>
                </c:pt>
                <c:pt idx="326">
                  <c:v>8.7224880382775094</c:v>
                </c:pt>
                <c:pt idx="327">
                  <c:v>10.7044917257683</c:v>
                </c:pt>
                <c:pt idx="328">
                  <c:v>13.539007092198499</c:v>
                </c:pt>
                <c:pt idx="329">
                  <c:v>7.8592592592592503</c:v>
                </c:pt>
                <c:pt idx="330">
                  <c:v>8.42475728155339</c:v>
                </c:pt>
                <c:pt idx="331">
                  <c:v>7.30845771144278</c:v>
                </c:pt>
                <c:pt idx="332">
                  <c:v>10.135678391959701</c:v>
                </c:pt>
                <c:pt idx="333">
                  <c:v>7.4471153846153797</c:v>
                </c:pt>
                <c:pt idx="334">
                  <c:v>6.5522388059701404</c:v>
                </c:pt>
                <c:pt idx="335">
                  <c:v>7.0941475826972002</c:v>
                </c:pt>
                <c:pt idx="336">
                  <c:v>13.2009456264775</c:v>
                </c:pt>
                <c:pt idx="337">
                  <c:v>11.147268408551</c:v>
                </c:pt>
                <c:pt idx="338">
                  <c:v>7.45</c:v>
                </c:pt>
                <c:pt idx="339">
                  <c:v>8</c:v>
                </c:pt>
                <c:pt idx="340">
                  <c:v>8.5035799522672999</c:v>
                </c:pt>
                <c:pt idx="341">
                  <c:v>8.9097387173396605</c:v>
                </c:pt>
                <c:pt idx="342">
                  <c:v>9.7817745803357301</c:v>
                </c:pt>
                <c:pt idx="343">
                  <c:v>13.2982885085574</c:v>
                </c:pt>
                <c:pt idx="344">
                  <c:v>6.5384615384615303</c:v>
                </c:pt>
                <c:pt idx="345">
                  <c:v>8.9073170731707307</c:v>
                </c:pt>
                <c:pt idx="346">
                  <c:v>6.1943127962085303</c:v>
                </c:pt>
                <c:pt idx="347">
                  <c:v>11.3957345971563</c:v>
                </c:pt>
                <c:pt idx="348">
                  <c:v>8.1255924170616094</c:v>
                </c:pt>
                <c:pt idx="349">
                  <c:v>9.3847980997624703</c:v>
                </c:pt>
                <c:pt idx="350">
                  <c:v>13.1418439716312</c:v>
                </c:pt>
                <c:pt idx="351">
                  <c:v>8.05555555555555</c:v>
                </c:pt>
                <c:pt idx="352">
                  <c:v>8.5707317073170692</c:v>
                </c:pt>
                <c:pt idx="353">
                  <c:v>5.58690176322418</c:v>
                </c:pt>
                <c:pt idx="354">
                  <c:v>10.232227488151601</c:v>
                </c:pt>
                <c:pt idx="355">
                  <c:v>11.6864608076009</c:v>
                </c:pt>
                <c:pt idx="356">
                  <c:v>4.9190476190476096</c:v>
                </c:pt>
                <c:pt idx="357">
                  <c:v>9.9903846153846096</c:v>
                </c:pt>
                <c:pt idx="358">
                  <c:v>7.1686746987951802</c:v>
                </c:pt>
                <c:pt idx="359">
                  <c:v>8.1947743467933396</c:v>
                </c:pt>
                <c:pt idx="360">
                  <c:v>11.831325301204799</c:v>
                </c:pt>
                <c:pt idx="361">
                  <c:v>15.579196217493999</c:v>
                </c:pt>
                <c:pt idx="362">
                  <c:v>9.8780487804878003</c:v>
                </c:pt>
                <c:pt idx="363">
                  <c:v>7.1730769230769198</c:v>
                </c:pt>
                <c:pt idx="364">
                  <c:v>13.0395061728395</c:v>
                </c:pt>
                <c:pt idx="365">
                  <c:v>7.2334152334152302</c:v>
                </c:pt>
                <c:pt idx="366">
                  <c:v>6.3266331658291399</c:v>
                </c:pt>
                <c:pt idx="367">
                  <c:v>6.2535885167464098</c:v>
                </c:pt>
                <c:pt idx="368">
                  <c:v>6.3899521531100403</c:v>
                </c:pt>
                <c:pt idx="369">
                  <c:v>6.2888349514563098</c:v>
                </c:pt>
                <c:pt idx="370">
                  <c:v>8.2596153846153797</c:v>
                </c:pt>
                <c:pt idx="371">
                  <c:v>9.0575539568345302</c:v>
                </c:pt>
                <c:pt idx="372">
                  <c:v>7.4244604316546701</c:v>
                </c:pt>
                <c:pt idx="373">
                  <c:v>9.1743341404358301</c:v>
                </c:pt>
                <c:pt idx="374">
                  <c:v>7.35853658536585</c:v>
                </c:pt>
                <c:pt idx="375">
                  <c:v>8.2597087378640701</c:v>
                </c:pt>
                <c:pt idx="376">
                  <c:v>10.914691943127901</c:v>
                </c:pt>
                <c:pt idx="377">
                  <c:v>10.9779951100244</c:v>
                </c:pt>
                <c:pt idx="378">
                  <c:v>7.1678657074340499</c:v>
                </c:pt>
                <c:pt idx="379">
                  <c:v>8.5981087470449094</c:v>
                </c:pt>
                <c:pt idx="380">
                  <c:v>16.354609929077998</c:v>
                </c:pt>
                <c:pt idx="381">
                  <c:v>7.68973747016706</c:v>
                </c:pt>
                <c:pt idx="382">
                  <c:v>9.9593301435406705</c:v>
                </c:pt>
                <c:pt idx="383">
                  <c:v>6.6341463414634099</c:v>
                </c:pt>
                <c:pt idx="384">
                  <c:v>6.2612826603325402</c:v>
                </c:pt>
                <c:pt idx="385">
                  <c:v>9.1421686746987891</c:v>
                </c:pt>
                <c:pt idx="386">
                  <c:v>11.0430622009569</c:v>
                </c:pt>
                <c:pt idx="387">
                  <c:v>8.0214285714285705</c:v>
                </c:pt>
                <c:pt idx="388">
                  <c:v>7.3783783783783701</c:v>
                </c:pt>
                <c:pt idx="389">
                  <c:v>6.73871733966745</c:v>
                </c:pt>
                <c:pt idx="390">
                  <c:v>5.6240409207161104</c:v>
                </c:pt>
                <c:pt idx="391">
                  <c:v>7.6452380952380903</c:v>
                </c:pt>
                <c:pt idx="392">
                  <c:v>5.8525798525798498</c:v>
                </c:pt>
                <c:pt idx="393">
                  <c:v>9.4797136038186096</c:v>
                </c:pt>
                <c:pt idx="394">
                  <c:v>11.702127659574399</c:v>
                </c:pt>
                <c:pt idx="395">
                  <c:v>8.6177884615384599</c:v>
                </c:pt>
                <c:pt idx="396">
                  <c:v>8.2267303102625302</c:v>
                </c:pt>
                <c:pt idx="397">
                  <c:v>4.9583333333333304</c:v>
                </c:pt>
                <c:pt idx="398">
                  <c:v>11.2047619047619</c:v>
                </c:pt>
                <c:pt idx="399">
                  <c:v>7.6611374407582904</c:v>
                </c:pt>
                <c:pt idx="400">
                  <c:v>11.2748815165876</c:v>
                </c:pt>
                <c:pt idx="401">
                  <c:v>6.9725000000000001</c:v>
                </c:pt>
                <c:pt idx="402">
                  <c:v>6.9553805774278201</c:v>
                </c:pt>
                <c:pt idx="403">
                  <c:v>10.951086956521699</c:v>
                </c:pt>
                <c:pt idx="404">
                  <c:v>10.7872340425531</c:v>
                </c:pt>
                <c:pt idx="405">
                  <c:v>6.5995203836930401</c:v>
                </c:pt>
                <c:pt idx="406">
                  <c:v>8.3000000000000007</c:v>
                </c:pt>
                <c:pt idx="407">
                  <c:v>8.8810679611650407</c:v>
                </c:pt>
                <c:pt idx="408">
                  <c:v>5.8293269230769198</c:v>
                </c:pt>
                <c:pt idx="409">
                  <c:v>11.4678217821782</c:v>
                </c:pt>
                <c:pt idx="410">
                  <c:v>5.9737470167064401</c:v>
                </c:pt>
                <c:pt idx="411">
                  <c:v>5.9662650602409597</c:v>
                </c:pt>
                <c:pt idx="412">
                  <c:v>7.1443037974683499</c:v>
                </c:pt>
                <c:pt idx="413">
                  <c:v>7.4450000000000003</c:v>
                </c:pt>
                <c:pt idx="414">
                  <c:v>7.84745762711864</c:v>
                </c:pt>
                <c:pt idx="415">
                  <c:v>6.96</c:v>
                </c:pt>
                <c:pt idx="416">
                  <c:v>6.3036649214659599</c:v>
                </c:pt>
                <c:pt idx="417">
                  <c:v>9.7679425837320508</c:v>
                </c:pt>
                <c:pt idx="418">
                  <c:v>6.1091370558375599</c:v>
                </c:pt>
                <c:pt idx="419">
                  <c:v>7.0363636363636299</c:v>
                </c:pt>
                <c:pt idx="420">
                  <c:v>6.9879518072289102</c:v>
                </c:pt>
                <c:pt idx="421">
                  <c:v>9.8965517241379306</c:v>
                </c:pt>
                <c:pt idx="422">
                  <c:v>7.89196675900277</c:v>
                </c:pt>
                <c:pt idx="423">
                  <c:v>9.0214797136038101</c:v>
                </c:pt>
                <c:pt idx="424">
                  <c:v>6.61985472154963</c:v>
                </c:pt>
                <c:pt idx="425">
                  <c:v>6.9138755980861202</c:v>
                </c:pt>
                <c:pt idx="426">
                  <c:v>6.6146572104018899</c:v>
                </c:pt>
                <c:pt idx="427">
                  <c:v>5.95110024449877</c:v>
                </c:pt>
                <c:pt idx="428">
                  <c:v>5.23</c:v>
                </c:pt>
                <c:pt idx="429">
                  <c:v>10.841726618705</c:v>
                </c:pt>
                <c:pt idx="430">
                  <c:v>5.6536585365853602</c:v>
                </c:pt>
                <c:pt idx="431">
                  <c:v>6.7772397094430996</c:v>
                </c:pt>
                <c:pt idx="432">
                  <c:v>5.8823529411764701</c:v>
                </c:pt>
                <c:pt idx="433">
                  <c:v>8.2470308788598494</c:v>
                </c:pt>
                <c:pt idx="434">
                  <c:v>8.8186157517899701</c:v>
                </c:pt>
                <c:pt idx="435">
                  <c:v>11.090243902438999</c:v>
                </c:pt>
                <c:pt idx="436">
                  <c:v>9.4666666666666597</c:v>
                </c:pt>
                <c:pt idx="437">
                  <c:v>7.1969696969696901</c:v>
                </c:pt>
                <c:pt idx="438">
                  <c:v>6.3151041666666599</c:v>
                </c:pt>
                <c:pt idx="439">
                  <c:v>10.917073170731699</c:v>
                </c:pt>
                <c:pt idx="440">
                  <c:v>9.1495098039215694</c:v>
                </c:pt>
                <c:pt idx="441">
                  <c:v>3.9047619047619002</c:v>
                </c:pt>
                <c:pt idx="442">
                  <c:v>5.2082324455205802</c:v>
                </c:pt>
                <c:pt idx="443">
                  <c:v>5.2468827930174502</c:v>
                </c:pt>
                <c:pt idx="444">
                  <c:v>6.0707070707070701</c:v>
                </c:pt>
                <c:pt idx="445">
                  <c:v>7.3890214797136</c:v>
                </c:pt>
                <c:pt idx="446">
                  <c:v>4.8510638297872299</c:v>
                </c:pt>
                <c:pt idx="447">
                  <c:v>6.9951690821256003</c:v>
                </c:pt>
                <c:pt idx="448">
                  <c:v>6.09756097560975</c:v>
                </c:pt>
                <c:pt idx="449">
                  <c:v>10.021951219512101</c:v>
                </c:pt>
                <c:pt idx="450">
                  <c:v>6.0430622009569301</c:v>
                </c:pt>
                <c:pt idx="451">
                  <c:v>7.6812652068126503</c:v>
                </c:pt>
                <c:pt idx="452">
                  <c:v>13.560570071258899</c:v>
                </c:pt>
                <c:pt idx="453">
                  <c:v>5.6010101010101003</c:v>
                </c:pt>
                <c:pt idx="454">
                  <c:v>5.8387096774193497</c:v>
                </c:pt>
                <c:pt idx="455">
                  <c:v>6.6763285024154504</c:v>
                </c:pt>
                <c:pt idx="456">
                  <c:v>7.2317073170731696</c:v>
                </c:pt>
                <c:pt idx="457">
                  <c:v>6.0717703349282299</c:v>
                </c:pt>
                <c:pt idx="458">
                  <c:v>6.2821158690176304</c:v>
                </c:pt>
                <c:pt idx="459">
                  <c:v>8.9543269230769198</c:v>
                </c:pt>
                <c:pt idx="460">
                  <c:v>5.5350649350649297</c:v>
                </c:pt>
                <c:pt idx="461">
                  <c:v>6.84634146341463</c:v>
                </c:pt>
                <c:pt idx="462">
                  <c:v>4.9847328244274802</c:v>
                </c:pt>
                <c:pt idx="463">
                  <c:v>6.9373297002724703</c:v>
                </c:pt>
                <c:pt idx="464">
                  <c:v>9.6626506024096308</c:v>
                </c:pt>
                <c:pt idx="465">
                  <c:v>6.4068627450980298</c:v>
                </c:pt>
                <c:pt idx="466">
                  <c:v>5.5090439276485696</c:v>
                </c:pt>
                <c:pt idx="467">
                  <c:v>5.3614457831325302</c:v>
                </c:pt>
                <c:pt idx="468">
                  <c:v>7.0520833333333304</c:v>
                </c:pt>
                <c:pt idx="469">
                  <c:v>7.8430379746835399</c:v>
                </c:pt>
                <c:pt idx="470">
                  <c:v>6.3627684964200402</c:v>
                </c:pt>
                <c:pt idx="471">
                  <c:v>8.9428571428571395</c:v>
                </c:pt>
                <c:pt idx="472">
                  <c:v>8.2799999999999994</c:v>
                </c:pt>
                <c:pt idx="473">
                  <c:v>7.5427872860635699</c:v>
                </c:pt>
                <c:pt idx="474">
                  <c:v>7.1995133819951302</c:v>
                </c:pt>
                <c:pt idx="475">
                  <c:v>7.2929292929292897</c:v>
                </c:pt>
                <c:pt idx="476">
                  <c:v>6.4417344173441702</c:v>
                </c:pt>
                <c:pt idx="477">
                  <c:v>8.1813842482100192</c:v>
                </c:pt>
                <c:pt idx="478">
                  <c:v>6.6063569682151497</c:v>
                </c:pt>
                <c:pt idx="479">
                  <c:v>5.2593516209476299</c:v>
                </c:pt>
                <c:pt idx="480">
                  <c:v>9.0381861575179006</c:v>
                </c:pt>
                <c:pt idx="481">
                  <c:v>6.4722222222222197</c:v>
                </c:pt>
                <c:pt idx="482">
                  <c:v>5.7506172839506098</c:v>
                </c:pt>
                <c:pt idx="483">
                  <c:v>5.2690476190476101</c:v>
                </c:pt>
                <c:pt idx="484">
                  <c:v>6.3048780487804796</c:v>
                </c:pt>
                <c:pt idx="485">
                  <c:v>7.57430730478589</c:v>
                </c:pt>
                <c:pt idx="486">
                  <c:v>4.7135278514588803</c:v>
                </c:pt>
                <c:pt idx="487">
                  <c:v>5.7480106100795698</c:v>
                </c:pt>
                <c:pt idx="488">
                  <c:v>7.1678657074340499</c:v>
                </c:pt>
                <c:pt idx="489">
                  <c:v>3.95843520782396</c:v>
                </c:pt>
                <c:pt idx="490">
                  <c:v>7.9226804123711299</c:v>
                </c:pt>
                <c:pt idx="491">
                  <c:v>4.4937655860349102</c:v>
                </c:pt>
                <c:pt idx="492">
                  <c:v>7.1985111662531001</c:v>
                </c:pt>
                <c:pt idx="493">
                  <c:v>5.2951219512195102</c:v>
                </c:pt>
                <c:pt idx="494">
                  <c:v>10.6444444444444</c:v>
                </c:pt>
                <c:pt idx="495">
                  <c:v>6.3365617433413997</c:v>
                </c:pt>
                <c:pt idx="496">
                  <c:v>5.4554455445544496</c:v>
                </c:pt>
                <c:pt idx="497">
                  <c:v>4.24166666666666</c:v>
                </c:pt>
                <c:pt idx="498">
                  <c:v>7.1794195250659598</c:v>
                </c:pt>
                <c:pt idx="499">
                  <c:v>5.7493917274939097</c:v>
                </c:pt>
                <c:pt idx="500">
                  <c:v>5.8349753694581201</c:v>
                </c:pt>
                <c:pt idx="501">
                  <c:v>7.8567567567567496</c:v>
                </c:pt>
                <c:pt idx="502">
                  <c:v>7.0792079207920704</c:v>
                </c:pt>
                <c:pt idx="503">
                  <c:v>5.2171581769437001</c:v>
                </c:pt>
                <c:pt idx="504">
                  <c:v>7.93333333333333</c:v>
                </c:pt>
                <c:pt idx="505">
                  <c:v>3.38630136986301</c:v>
                </c:pt>
                <c:pt idx="506">
                  <c:v>7.9401913875597998</c:v>
                </c:pt>
                <c:pt idx="507">
                  <c:v>11.2442159383033</c:v>
                </c:pt>
                <c:pt idx="508">
                  <c:v>3.0566037735849001</c:v>
                </c:pt>
                <c:pt idx="509">
                  <c:v>8.0626566416040095</c:v>
                </c:pt>
                <c:pt idx="510">
                  <c:v>4.9949874686716704</c:v>
                </c:pt>
                <c:pt idx="511">
                  <c:v>7.8054862842892696</c:v>
                </c:pt>
                <c:pt idx="512">
                  <c:v>7.2518518518518498</c:v>
                </c:pt>
                <c:pt idx="513">
                  <c:v>5.5167464114832496</c:v>
                </c:pt>
                <c:pt idx="514">
                  <c:v>4.6331658291457201</c:v>
                </c:pt>
                <c:pt idx="515">
                  <c:v>5.5518987341772101</c:v>
                </c:pt>
                <c:pt idx="516">
                  <c:v>6.8756097560975604</c:v>
                </c:pt>
                <c:pt idx="517">
                  <c:v>5.2479108635097402</c:v>
                </c:pt>
                <c:pt idx="518">
                  <c:v>5.9820051413881696</c:v>
                </c:pt>
                <c:pt idx="519">
                  <c:v>5.3135593220338899</c:v>
                </c:pt>
                <c:pt idx="520">
                  <c:v>5.0263788968824903</c:v>
                </c:pt>
                <c:pt idx="521">
                  <c:v>6.6081081081080999</c:v>
                </c:pt>
                <c:pt idx="522">
                  <c:v>5.8987951807228898</c:v>
                </c:pt>
                <c:pt idx="523">
                  <c:v>4.4770889487870598</c:v>
                </c:pt>
                <c:pt idx="524">
                  <c:v>6.8345864661654101</c:v>
                </c:pt>
                <c:pt idx="525">
                  <c:v>7.65260545905707</c:v>
                </c:pt>
                <c:pt idx="526">
                  <c:v>5.1192411924119199</c:v>
                </c:pt>
                <c:pt idx="527">
                  <c:v>5.6741293532338304</c:v>
                </c:pt>
                <c:pt idx="528">
                  <c:v>3.2522796352583501</c:v>
                </c:pt>
                <c:pt idx="529">
                  <c:v>6.4300254452926202</c:v>
                </c:pt>
                <c:pt idx="530">
                  <c:v>4.53785900783289</c:v>
                </c:pt>
                <c:pt idx="531">
                  <c:v>2.8552278820375299</c:v>
                </c:pt>
                <c:pt idx="532">
                  <c:v>4.4268292682926802</c:v>
                </c:pt>
                <c:pt idx="533">
                  <c:v>4.0439024390243903</c:v>
                </c:pt>
                <c:pt idx="534">
                  <c:v>6.7858942065491101</c:v>
                </c:pt>
                <c:pt idx="535">
                  <c:v>5.7980295566502402</c:v>
                </c:pt>
                <c:pt idx="536">
                  <c:v>5.0759162303664898</c:v>
                </c:pt>
                <c:pt idx="537">
                  <c:v>6.56</c:v>
                </c:pt>
                <c:pt idx="538">
                  <c:v>4.81025641025641</c:v>
                </c:pt>
                <c:pt idx="539">
                  <c:v>4.4371859296482397</c:v>
                </c:pt>
                <c:pt idx="540">
                  <c:v>7.4949748743718496</c:v>
                </c:pt>
                <c:pt idx="541">
                  <c:v>6.1111111111111098</c:v>
                </c:pt>
                <c:pt idx="542">
                  <c:v>5.2148760330578501</c:v>
                </c:pt>
                <c:pt idx="543">
                  <c:v>4.89800995024875</c:v>
                </c:pt>
                <c:pt idx="544">
                  <c:v>4.0119617224880297</c:v>
                </c:pt>
                <c:pt idx="545">
                  <c:v>6.5416666666666599</c:v>
                </c:pt>
                <c:pt idx="546">
                  <c:v>6.14</c:v>
                </c:pt>
                <c:pt idx="547">
                  <c:v>7.3542168674698702</c:v>
                </c:pt>
                <c:pt idx="548">
                  <c:v>5.2245989304812799</c:v>
                </c:pt>
                <c:pt idx="549">
                  <c:v>7.9360613810741603</c:v>
                </c:pt>
                <c:pt idx="550">
                  <c:v>7.3357843137254903</c:v>
                </c:pt>
                <c:pt idx="551">
                  <c:v>6.50886075949367</c:v>
                </c:pt>
                <c:pt idx="552">
                  <c:v>5.9851485148514803</c:v>
                </c:pt>
                <c:pt idx="553">
                  <c:v>5.5746268656716396</c:v>
                </c:pt>
                <c:pt idx="554">
                  <c:v>7.2259615384615303</c:v>
                </c:pt>
                <c:pt idx="555">
                  <c:v>5.0915662650602398</c:v>
                </c:pt>
                <c:pt idx="556">
                  <c:v>5.0732394366197102</c:v>
                </c:pt>
                <c:pt idx="557">
                  <c:v>6.4016393442622901</c:v>
                </c:pt>
                <c:pt idx="558">
                  <c:v>6.9762532981530301</c:v>
                </c:pt>
                <c:pt idx="559">
                  <c:v>4.6174999999999997</c:v>
                </c:pt>
                <c:pt idx="560">
                  <c:v>5.4142011834319499</c:v>
                </c:pt>
                <c:pt idx="561">
                  <c:v>5.9002624671915997</c:v>
                </c:pt>
                <c:pt idx="562">
                  <c:v>7.4116022099447498</c:v>
                </c:pt>
                <c:pt idx="563">
                  <c:v>5.1233933161953704</c:v>
                </c:pt>
                <c:pt idx="564">
                  <c:v>8.5115681233933103</c:v>
                </c:pt>
                <c:pt idx="565">
                  <c:v>4.9463276836158103</c:v>
                </c:pt>
                <c:pt idx="566">
                  <c:v>3.9637883008356498</c:v>
                </c:pt>
                <c:pt idx="567">
                  <c:v>3.54140127388535</c:v>
                </c:pt>
                <c:pt idx="568">
                  <c:v>5.0859872611464896</c:v>
                </c:pt>
                <c:pt idx="569">
                  <c:v>6.0843373493975896</c:v>
                </c:pt>
                <c:pt idx="570">
                  <c:v>4.5329815303430001</c:v>
                </c:pt>
                <c:pt idx="571">
                  <c:v>6.1947115384615303</c:v>
                </c:pt>
                <c:pt idx="572">
                  <c:v>6.9276485788113602</c:v>
                </c:pt>
                <c:pt idx="573">
                  <c:v>5.0314960629921197</c:v>
                </c:pt>
                <c:pt idx="574">
                  <c:v>4.5145118733509202</c:v>
                </c:pt>
                <c:pt idx="575">
                  <c:v>5.0443864229765003</c:v>
                </c:pt>
                <c:pt idx="576">
                  <c:v>6.36274509803921</c:v>
                </c:pt>
                <c:pt idx="577">
                  <c:v>7.4215686274509798</c:v>
                </c:pt>
                <c:pt idx="578">
                  <c:v>7.55741626794258</c:v>
                </c:pt>
                <c:pt idx="579">
                  <c:v>7.1099195710455696</c:v>
                </c:pt>
                <c:pt idx="580">
                  <c:v>4.0940438871473299</c:v>
                </c:pt>
                <c:pt idx="581">
                  <c:v>2.5465116279069702</c:v>
                </c:pt>
                <c:pt idx="582">
                  <c:v>4.5727002967359001</c:v>
                </c:pt>
                <c:pt idx="583">
                  <c:v>2.7899686520376101</c:v>
                </c:pt>
                <c:pt idx="584">
                  <c:v>5.5806451612903203</c:v>
                </c:pt>
                <c:pt idx="585">
                  <c:v>2.7438423645320098</c:v>
                </c:pt>
                <c:pt idx="586">
                  <c:v>7.0716049382715997</c:v>
                </c:pt>
                <c:pt idx="587">
                  <c:v>3.0699708454810399</c:v>
                </c:pt>
                <c:pt idx="588">
                  <c:v>6.09685230024213</c:v>
                </c:pt>
                <c:pt idx="589">
                  <c:v>4.1959654178674297</c:v>
                </c:pt>
                <c:pt idx="590">
                  <c:v>4.1982248520710002</c:v>
                </c:pt>
                <c:pt idx="591">
                  <c:v>7.6709511568123396</c:v>
                </c:pt>
                <c:pt idx="592">
                  <c:v>7.5815085158150799</c:v>
                </c:pt>
                <c:pt idx="593">
                  <c:v>10.1771844660194</c:v>
                </c:pt>
                <c:pt idx="594">
                  <c:v>5.0439276485788103</c:v>
                </c:pt>
                <c:pt idx="595">
                  <c:v>3.5402843601895699</c:v>
                </c:pt>
                <c:pt idx="596">
                  <c:v>3.15441176470588</c:v>
                </c:pt>
                <c:pt idx="597">
                  <c:v>5.7561576354679804</c:v>
                </c:pt>
                <c:pt idx="598">
                  <c:v>5.9754768392370501</c:v>
                </c:pt>
                <c:pt idx="599">
                  <c:v>4.2708333333333304</c:v>
                </c:pt>
                <c:pt idx="600">
                  <c:v>3.4173913043478201</c:v>
                </c:pt>
                <c:pt idx="601">
                  <c:v>3.97583081570997</c:v>
                </c:pt>
                <c:pt idx="602">
                  <c:v>2.9411764705882302</c:v>
                </c:pt>
                <c:pt idx="603">
                  <c:v>4.8805194805194798</c:v>
                </c:pt>
                <c:pt idx="604">
                  <c:v>3.4294294294294199</c:v>
                </c:pt>
                <c:pt idx="605">
                  <c:v>5.8105263157894704</c:v>
                </c:pt>
                <c:pt idx="606">
                  <c:v>9.8716049382716005</c:v>
                </c:pt>
                <c:pt idx="607">
                  <c:v>5.8575129533678698</c:v>
                </c:pt>
                <c:pt idx="608">
                  <c:v>6.2550505050504999</c:v>
                </c:pt>
                <c:pt idx="609">
                  <c:v>4.9232804232804197</c:v>
                </c:pt>
                <c:pt idx="610">
                  <c:v>5.6887254901960702</c:v>
                </c:pt>
                <c:pt idx="611">
                  <c:v>2.4836601307189499</c:v>
                </c:pt>
                <c:pt idx="612">
                  <c:v>4.8203592814371197</c:v>
                </c:pt>
                <c:pt idx="613">
                  <c:v>4.7564766839378203</c:v>
                </c:pt>
                <c:pt idx="614">
                  <c:v>4.9451697127937297</c:v>
                </c:pt>
                <c:pt idx="615">
                  <c:v>6.7070707070706996</c:v>
                </c:pt>
                <c:pt idx="616">
                  <c:v>8.1495098039215694</c:v>
                </c:pt>
                <c:pt idx="617">
                  <c:v>1.7032967032966999</c:v>
                </c:pt>
                <c:pt idx="618">
                  <c:v>5.32258064516129</c:v>
                </c:pt>
                <c:pt idx="619">
                  <c:v>5.7350649350649299</c:v>
                </c:pt>
                <c:pt idx="620">
                  <c:v>2.7683615819209</c:v>
                </c:pt>
                <c:pt idx="621">
                  <c:v>6.3983050847457603</c:v>
                </c:pt>
                <c:pt idx="622">
                  <c:v>4.91737891737891</c:v>
                </c:pt>
                <c:pt idx="623">
                  <c:v>2.1746987951807202</c:v>
                </c:pt>
                <c:pt idx="624">
                  <c:v>4.0085470085469996</c:v>
                </c:pt>
                <c:pt idx="625">
                  <c:v>2.5323741007194198</c:v>
                </c:pt>
                <c:pt idx="626">
                  <c:v>4.2861356932153303</c:v>
                </c:pt>
                <c:pt idx="627">
                  <c:v>4.3718592964824099</c:v>
                </c:pt>
                <c:pt idx="628">
                  <c:v>2.4025974025974</c:v>
                </c:pt>
                <c:pt idx="629">
                  <c:v>4.2520547945205402</c:v>
                </c:pt>
                <c:pt idx="630">
                  <c:v>3.8328611898016902</c:v>
                </c:pt>
                <c:pt idx="631">
                  <c:v>4.0605263157894704</c:v>
                </c:pt>
                <c:pt idx="632">
                  <c:v>6.7911547911547903</c:v>
                </c:pt>
                <c:pt idx="633">
                  <c:v>4.4794117647058798</c:v>
                </c:pt>
                <c:pt idx="634">
                  <c:v>5.2125000000000004</c:v>
                </c:pt>
                <c:pt idx="635">
                  <c:v>8.6608910891089099</c:v>
                </c:pt>
                <c:pt idx="636">
                  <c:v>5.7839999999999998</c:v>
                </c:pt>
                <c:pt idx="637">
                  <c:v>6.3391521197007403</c:v>
                </c:pt>
                <c:pt idx="638">
                  <c:v>4.3263707571801504</c:v>
                </c:pt>
                <c:pt idx="639">
                  <c:v>7.5345744680850997</c:v>
                </c:pt>
                <c:pt idx="640">
                  <c:v>4.6036036036035997</c:v>
                </c:pt>
                <c:pt idx="641">
                  <c:v>4.8010610079575597</c:v>
                </c:pt>
                <c:pt idx="642">
                  <c:v>6.40350877192982</c:v>
                </c:pt>
                <c:pt idx="643">
                  <c:v>4.6656891495601096</c:v>
                </c:pt>
                <c:pt idx="644">
                  <c:v>4.5973333333333297</c:v>
                </c:pt>
                <c:pt idx="645">
                  <c:v>4.14986376021798</c:v>
                </c:pt>
                <c:pt idx="646">
                  <c:v>3.3166226912928698</c:v>
                </c:pt>
                <c:pt idx="647">
                  <c:v>7.53771289537712</c:v>
                </c:pt>
                <c:pt idx="648">
                  <c:v>6.2772020725388602</c:v>
                </c:pt>
                <c:pt idx="649">
                  <c:v>5.5876010781671104</c:v>
                </c:pt>
                <c:pt idx="650">
                  <c:v>5.6195965417867404</c:v>
                </c:pt>
                <c:pt idx="651">
                  <c:v>3.4433656957928802</c:v>
                </c:pt>
                <c:pt idx="652">
                  <c:v>2.5130890052355999</c:v>
                </c:pt>
                <c:pt idx="653">
                  <c:v>3.4710526315789401</c:v>
                </c:pt>
                <c:pt idx="654">
                  <c:v>5.8984771573604</c:v>
                </c:pt>
                <c:pt idx="655">
                  <c:v>4.6274509803921502</c:v>
                </c:pt>
                <c:pt idx="656">
                  <c:v>2.7916666666666599</c:v>
                </c:pt>
                <c:pt idx="657">
                  <c:v>3.6968749999999999</c:v>
                </c:pt>
                <c:pt idx="658">
                  <c:v>5.1126373626373596</c:v>
                </c:pt>
                <c:pt idx="659">
                  <c:v>4.4140435835350997</c:v>
                </c:pt>
                <c:pt idx="660">
                  <c:v>3.2238095238095199</c:v>
                </c:pt>
                <c:pt idx="661">
                  <c:v>6.9223057644110204</c:v>
                </c:pt>
                <c:pt idx="662">
                  <c:v>8.1608040201004997</c:v>
                </c:pt>
                <c:pt idx="663">
                  <c:v>5.3550000000000004</c:v>
                </c:pt>
                <c:pt idx="664">
                  <c:v>3.2240663900414899</c:v>
                </c:pt>
                <c:pt idx="665">
                  <c:v>4.7833333333333297</c:v>
                </c:pt>
                <c:pt idx="666">
                  <c:v>5.6157635467980196</c:v>
                </c:pt>
                <c:pt idx="667">
                  <c:v>7.5604395604395602</c:v>
                </c:pt>
                <c:pt idx="668">
                  <c:v>4.5920679886685498</c:v>
                </c:pt>
                <c:pt idx="669">
                  <c:v>2.3218749999999999</c:v>
                </c:pt>
                <c:pt idx="670">
                  <c:v>4.8808139534883699</c:v>
                </c:pt>
                <c:pt idx="671">
                  <c:v>3.44160583941605</c:v>
                </c:pt>
                <c:pt idx="672">
                  <c:v>3.4028776978417201</c:v>
                </c:pt>
                <c:pt idx="673">
                  <c:v>4.6268656716417897</c:v>
                </c:pt>
                <c:pt idx="674">
                  <c:v>4.4906666666666597</c:v>
                </c:pt>
                <c:pt idx="675">
                  <c:v>4.55256064690027</c:v>
                </c:pt>
                <c:pt idx="676">
                  <c:v>2.9675324675324601</c:v>
                </c:pt>
                <c:pt idx="677">
                  <c:v>3.4259927797833898</c:v>
                </c:pt>
                <c:pt idx="678">
                  <c:v>4.2051948051948003</c:v>
                </c:pt>
                <c:pt idx="679">
                  <c:v>2.62055335968379</c:v>
                </c:pt>
                <c:pt idx="680">
                  <c:v>4.45</c:v>
                </c:pt>
                <c:pt idx="681">
                  <c:v>4.9048843187660598</c:v>
                </c:pt>
                <c:pt idx="682">
                  <c:v>4.4763157894736798</c:v>
                </c:pt>
                <c:pt idx="683">
                  <c:v>2.8674033149171199</c:v>
                </c:pt>
                <c:pt idx="684">
                  <c:v>4.6877076411960097</c:v>
                </c:pt>
                <c:pt idx="685">
                  <c:v>5.6365914786967402</c:v>
                </c:pt>
                <c:pt idx="686">
                  <c:v>2.9707602339181198</c:v>
                </c:pt>
                <c:pt idx="687">
                  <c:v>6.0724999999999998</c:v>
                </c:pt>
                <c:pt idx="688">
                  <c:v>4.9482288828337797</c:v>
                </c:pt>
                <c:pt idx="689">
                  <c:v>2.8010204081632599</c:v>
                </c:pt>
                <c:pt idx="690">
                  <c:v>5.9187192118226601</c:v>
                </c:pt>
                <c:pt idx="691">
                  <c:v>4.46723646723646</c:v>
                </c:pt>
                <c:pt idx="692">
                  <c:v>4.6340852130325798</c:v>
                </c:pt>
                <c:pt idx="693">
                  <c:v>4.84946236559139</c:v>
                </c:pt>
                <c:pt idx="694">
                  <c:v>3.6241610738254999</c:v>
                </c:pt>
                <c:pt idx="695">
                  <c:v>4.8305084745762699</c:v>
                </c:pt>
                <c:pt idx="696">
                  <c:v>2.2792792792792702</c:v>
                </c:pt>
                <c:pt idx="697">
                  <c:v>2.4027777777777701</c:v>
                </c:pt>
                <c:pt idx="698">
                  <c:v>2.2828947368421</c:v>
                </c:pt>
                <c:pt idx="699">
                  <c:v>4.2105263157894699</c:v>
                </c:pt>
                <c:pt idx="700">
                  <c:v>3.4689119170984402</c:v>
                </c:pt>
                <c:pt idx="701">
                  <c:v>4.1322314049586701</c:v>
                </c:pt>
                <c:pt idx="702">
                  <c:v>5.96703296703296</c:v>
                </c:pt>
                <c:pt idx="703">
                  <c:v>2.1991525423728802</c:v>
                </c:pt>
                <c:pt idx="704">
                  <c:v>3.76971608832807</c:v>
                </c:pt>
                <c:pt idx="705">
                  <c:v>5.6615776081424896</c:v>
                </c:pt>
                <c:pt idx="706">
                  <c:v>10.066339066338999</c:v>
                </c:pt>
                <c:pt idx="707">
                  <c:v>2.7898832684824901</c:v>
                </c:pt>
                <c:pt idx="708">
                  <c:v>5.05</c:v>
                </c:pt>
                <c:pt idx="709">
                  <c:v>3.2908496732026098</c:v>
                </c:pt>
                <c:pt idx="710">
                  <c:v>5.10761154855643</c:v>
                </c:pt>
                <c:pt idx="711">
                  <c:v>3.7475728155339798</c:v>
                </c:pt>
                <c:pt idx="712">
                  <c:v>3.25852272727272</c:v>
                </c:pt>
                <c:pt idx="713">
                  <c:v>2.9607843137254899</c:v>
                </c:pt>
                <c:pt idx="714">
                  <c:v>2.6262626262626201</c:v>
                </c:pt>
                <c:pt idx="715">
                  <c:v>4.0296735905044496</c:v>
                </c:pt>
                <c:pt idx="716">
                  <c:v>3.9410112359550502</c:v>
                </c:pt>
                <c:pt idx="717">
                  <c:v>5.4192708333333304</c:v>
                </c:pt>
                <c:pt idx="718">
                  <c:v>4.51893939393939</c:v>
                </c:pt>
                <c:pt idx="719">
                  <c:v>3.46649484536082</c:v>
                </c:pt>
                <c:pt idx="720">
                  <c:v>3.9455040871934601</c:v>
                </c:pt>
                <c:pt idx="721">
                  <c:v>2.2064516129032201</c:v>
                </c:pt>
                <c:pt idx="722">
                  <c:v>6.7658402203856696</c:v>
                </c:pt>
                <c:pt idx="723">
                  <c:v>5.2293814432989603</c:v>
                </c:pt>
                <c:pt idx="724">
                  <c:v>3.4362017804154301</c:v>
                </c:pt>
                <c:pt idx="725">
                  <c:v>2.1440329218106902</c:v>
                </c:pt>
                <c:pt idx="726">
                  <c:v>5.8121693121693099</c:v>
                </c:pt>
                <c:pt idx="727">
                  <c:v>2.8963730569948098</c:v>
                </c:pt>
                <c:pt idx="728">
                  <c:v>5.6873315363881396</c:v>
                </c:pt>
                <c:pt idx="729">
                  <c:v>2.1800000000000002</c:v>
                </c:pt>
                <c:pt idx="730">
                  <c:v>3.50969529085872</c:v>
                </c:pt>
                <c:pt idx="731">
                  <c:v>3.6192052980132399</c:v>
                </c:pt>
                <c:pt idx="732">
                  <c:v>2.8364312267657898</c:v>
                </c:pt>
                <c:pt idx="733">
                  <c:v>5.04043126684636</c:v>
                </c:pt>
                <c:pt idx="734">
                  <c:v>3.63793103448275</c:v>
                </c:pt>
                <c:pt idx="735">
                  <c:v>3.15985130111524</c:v>
                </c:pt>
                <c:pt idx="736">
                  <c:v>2.4615384615384599</c:v>
                </c:pt>
                <c:pt idx="737">
                  <c:v>5.0815709969788498</c:v>
                </c:pt>
                <c:pt idx="738">
                  <c:v>3.1840000000000002</c:v>
                </c:pt>
                <c:pt idx="739">
                  <c:v>5.4045801526717501</c:v>
                </c:pt>
                <c:pt idx="740">
                  <c:v>4.3848314606741496</c:v>
                </c:pt>
                <c:pt idx="741">
                  <c:v>3.2205882352941102</c:v>
                </c:pt>
                <c:pt idx="742">
                  <c:v>6.0828877005347497</c:v>
                </c:pt>
                <c:pt idx="743">
                  <c:v>3.9430051813471501</c:v>
                </c:pt>
                <c:pt idx="744">
                  <c:v>2.13043478260869</c:v>
                </c:pt>
                <c:pt idx="745">
                  <c:v>2.3054187192118198</c:v>
                </c:pt>
                <c:pt idx="746">
                  <c:v>7.1038961038961004</c:v>
                </c:pt>
                <c:pt idx="747">
                  <c:v>3.8349206349206302</c:v>
                </c:pt>
                <c:pt idx="748">
                  <c:v>3.9865591397849398</c:v>
                </c:pt>
                <c:pt idx="749">
                  <c:v>3.7574850299401099</c:v>
                </c:pt>
                <c:pt idx="750">
                  <c:v>2.6470588235294099</c:v>
                </c:pt>
                <c:pt idx="751">
                  <c:v>4.2460567823343798</c:v>
                </c:pt>
                <c:pt idx="752">
                  <c:v>2.3008474576271101</c:v>
                </c:pt>
                <c:pt idx="753">
                  <c:v>2.2328042328042299</c:v>
                </c:pt>
                <c:pt idx="754">
                  <c:v>2.1860465116279002</c:v>
                </c:pt>
                <c:pt idx="755">
                  <c:v>3.8449612403100701</c:v>
                </c:pt>
                <c:pt idx="756">
                  <c:v>3.9281609195402298</c:v>
                </c:pt>
                <c:pt idx="757">
                  <c:v>5.8324175824175803</c:v>
                </c:pt>
                <c:pt idx="758">
                  <c:v>3.7543859649122799</c:v>
                </c:pt>
                <c:pt idx="759">
                  <c:v>4.0077720207253797</c:v>
                </c:pt>
                <c:pt idx="760">
                  <c:v>3.3523809523809498</c:v>
                </c:pt>
                <c:pt idx="761">
                  <c:v>1.9302325581395301</c:v>
                </c:pt>
                <c:pt idx="762">
                  <c:v>3.12865497076023</c:v>
                </c:pt>
                <c:pt idx="763">
                  <c:v>4.7900874635568496</c:v>
                </c:pt>
                <c:pt idx="764">
                  <c:v>5.6554216867469798</c:v>
                </c:pt>
                <c:pt idx="765">
                  <c:v>3.5289855072463698</c:v>
                </c:pt>
                <c:pt idx="766">
                  <c:v>3.4639175257731898</c:v>
                </c:pt>
                <c:pt idx="767">
                  <c:v>2.9195804195804098</c:v>
                </c:pt>
                <c:pt idx="768">
                  <c:v>4.3913043478260798</c:v>
                </c:pt>
                <c:pt idx="769">
                  <c:v>3.5072463768115898</c:v>
                </c:pt>
                <c:pt idx="770">
                  <c:v>2.9186046511627901</c:v>
                </c:pt>
                <c:pt idx="771">
                  <c:v>2.3333333333333299</c:v>
                </c:pt>
                <c:pt idx="772">
                  <c:v>2.67938931297709</c:v>
                </c:pt>
                <c:pt idx="773">
                  <c:v>2.6812080536912699</c:v>
                </c:pt>
                <c:pt idx="774">
                  <c:v>3.6811594202898501</c:v>
                </c:pt>
                <c:pt idx="775">
                  <c:v>4.0869565217391299</c:v>
                </c:pt>
                <c:pt idx="776">
                  <c:v>5.74615384615384</c:v>
                </c:pt>
                <c:pt idx="777">
                  <c:v>4.1153846153846096</c:v>
                </c:pt>
                <c:pt idx="778">
                  <c:v>3.1137931034482702</c:v>
                </c:pt>
                <c:pt idx="779">
                  <c:v>3.2297734627831698</c:v>
                </c:pt>
                <c:pt idx="780">
                  <c:v>2.9685039370078701</c:v>
                </c:pt>
                <c:pt idx="781">
                  <c:v>1.89861751152073</c:v>
                </c:pt>
                <c:pt idx="782">
                  <c:v>3.6848137535816599</c:v>
                </c:pt>
                <c:pt idx="783">
                  <c:v>3.5885885885885802</c:v>
                </c:pt>
                <c:pt idx="784">
                  <c:v>5.3189655172413701</c:v>
                </c:pt>
                <c:pt idx="785">
                  <c:v>3.5198863636363602</c:v>
                </c:pt>
                <c:pt idx="786">
                  <c:v>3.1575562700964599</c:v>
                </c:pt>
                <c:pt idx="787">
                  <c:v>3.7018348623853199</c:v>
                </c:pt>
                <c:pt idx="788">
                  <c:v>2.4739336492890902</c:v>
                </c:pt>
                <c:pt idx="789">
                  <c:v>1.68965517241379</c:v>
                </c:pt>
                <c:pt idx="790">
                  <c:v>1.8306451612903201</c:v>
                </c:pt>
                <c:pt idx="791">
                  <c:v>3.5055865921787701</c:v>
                </c:pt>
                <c:pt idx="792">
                  <c:v>4.5098591549295701</c:v>
                </c:pt>
                <c:pt idx="793">
                  <c:v>4.8947368421052602</c:v>
                </c:pt>
                <c:pt idx="794">
                  <c:v>3.8952702702702702</c:v>
                </c:pt>
                <c:pt idx="795">
                  <c:v>2.7004219409282699</c:v>
                </c:pt>
                <c:pt idx="796">
                  <c:v>2.99193548387096</c:v>
                </c:pt>
                <c:pt idx="797">
                  <c:v>2.8634812286689399</c:v>
                </c:pt>
                <c:pt idx="798">
                  <c:v>3.0161812297734598</c:v>
                </c:pt>
                <c:pt idx="799">
                  <c:v>4.9947916666666599</c:v>
                </c:pt>
                <c:pt idx="800">
                  <c:v>4.3116531165311596</c:v>
                </c:pt>
                <c:pt idx="801">
                  <c:v>3.9154078549848901</c:v>
                </c:pt>
                <c:pt idx="802">
                  <c:v>3.6666666666666599</c:v>
                </c:pt>
                <c:pt idx="803">
                  <c:v>3.5760869565217299</c:v>
                </c:pt>
                <c:pt idx="804">
                  <c:v>3.38043478260869</c:v>
                </c:pt>
                <c:pt idx="805">
                  <c:v>2.9360902255639099</c:v>
                </c:pt>
                <c:pt idx="806">
                  <c:v>2.50420168067226</c:v>
                </c:pt>
                <c:pt idx="807">
                  <c:v>2.4558303886925699</c:v>
                </c:pt>
                <c:pt idx="808">
                  <c:v>1.94444444444444</c:v>
                </c:pt>
                <c:pt idx="809">
                  <c:v>2.7738515901060001</c:v>
                </c:pt>
                <c:pt idx="810">
                  <c:v>2.2032258064516101</c:v>
                </c:pt>
                <c:pt idx="811">
                  <c:v>2.0132890365448501</c:v>
                </c:pt>
                <c:pt idx="812">
                  <c:v>4.3678929765886201</c:v>
                </c:pt>
                <c:pt idx="813">
                  <c:v>2.9943342776203901</c:v>
                </c:pt>
                <c:pt idx="814">
                  <c:v>1.5054945054944999</c:v>
                </c:pt>
                <c:pt idx="815">
                  <c:v>3.1324786324786298</c:v>
                </c:pt>
                <c:pt idx="816">
                  <c:v>1.4624999999999999</c:v>
                </c:pt>
                <c:pt idx="817">
                  <c:v>3.6604361370716498</c:v>
                </c:pt>
                <c:pt idx="818">
                  <c:v>3.9423631123919298</c:v>
                </c:pt>
                <c:pt idx="819">
                  <c:v>3.8141592920353902</c:v>
                </c:pt>
                <c:pt idx="820">
                  <c:v>2.0681818181818099</c:v>
                </c:pt>
                <c:pt idx="821">
                  <c:v>3.9745042492917801</c:v>
                </c:pt>
                <c:pt idx="822">
                  <c:v>4.7206266318537802</c:v>
                </c:pt>
                <c:pt idx="823">
                  <c:v>5.28</c:v>
                </c:pt>
                <c:pt idx="824">
                  <c:v>2.78828828828828</c:v>
                </c:pt>
                <c:pt idx="825">
                  <c:v>3.5236593059936898</c:v>
                </c:pt>
                <c:pt idx="826">
                  <c:v>3.2823920265780702</c:v>
                </c:pt>
                <c:pt idx="827">
                  <c:v>2.2222222222222201</c:v>
                </c:pt>
                <c:pt idx="828">
                  <c:v>3.9150684931506801</c:v>
                </c:pt>
                <c:pt idx="829">
                  <c:v>2.2734375</c:v>
                </c:pt>
                <c:pt idx="830">
                  <c:v>3.82384823848238</c:v>
                </c:pt>
                <c:pt idx="831">
                  <c:v>3.55555555555555</c:v>
                </c:pt>
                <c:pt idx="832">
                  <c:v>5.4307228915662602</c:v>
                </c:pt>
                <c:pt idx="833">
                  <c:v>1.93846153846153</c:v>
                </c:pt>
                <c:pt idx="834">
                  <c:v>4.3802083333333304</c:v>
                </c:pt>
                <c:pt idx="835">
                  <c:v>3.2724637681159399</c:v>
                </c:pt>
                <c:pt idx="836">
                  <c:v>2.4444444444444402</c:v>
                </c:pt>
                <c:pt idx="837">
                  <c:v>2.3440860215053698</c:v>
                </c:pt>
                <c:pt idx="838">
                  <c:v>2.1117021276595702</c:v>
                </c:pt>
                <c:pt idx="839">
                  <c:v>1.7080291970802901</c:v>
                </c:pt>
                <c:pt idx="840">
                  <c:v>2.5276752767527602</c:v>
                </c:pt>
                <c:pt idx="841">
                  <c:v>3.1031249999999999</c:v>
                </c:pt>
                <c:pt idx="842">
                  <c:v>4.5043227665706</c:v>
                </c:pt>
                <c:pt idx="843">
                  <c:v>3.4038461538461502</c:v>
                </c:pt>
                <c:pt idx="844">
                  <c:v>1.69117647058823</c:v>
                </c:pt>
                <c:pt idx="845">
                  <c:v>3.7357954545454501</c:v>
                </c:pt>
                <c:pt idx="846">
                  <c:v>5.0828571428571401</c:v>
                </c:pt>
                <c:pt idx="847">
                  <c:v>4.0986842105263097</c:v>
                </c:pt>
                <c:pt idx="848">
                  <c:v>3.5333333333333301</c:v>
                </c:pt>
                <c:pt idx="849">
                  <c:v>3.24092409240924</c:v>
                </c:pt>
                <c:pt idx="850">
                  <c:v>5.1019830028328599</c:v>
                </c:pt>
                <c:pt idx="851">
                  <c:v>3.3545150501672198</c:v>
                </c:pt>
                <c:pt idx="852">
                  <c:v>4.3813559322033901</c:v>
                </c:pt>
                <c:pt idx="853">
                  <c:v>3.40822784810126</c:v>
                </c:pt>
                <c:pt idx="854">
                  <c:v>3.30935251798561</c:v>
                </c:pt>
                <c:pt idx="855">
                  <c:v>3.1377245508981999</c:v>
                </c:pt>
                <c:pt idx="856">
                  <c:v>4.0733333333333297</c:v>
                </c:pt>
                <c:pt idx="857">
                  <c:v>3.8419243986254199</c:v>
                </c:pt>
                <c:pt idx="858">
                  <c:v>1.9020979020979001</c:v>
                </c:pt>
                <c:pt idx="859">
                  <c:v>3.1063829787234001</c:v>
                </c:pt>
                <c:pt idx="860">
                  <c:v>4.5072046109509998</c:v>
                </c:pt>
                <c:pt idx="861">
                  <c:v>2.8602150537634401</c:v>
                </c:pt>
                <c:pt idx="862">
                  <c:v>2.9395973154362398</c:v>
                </c:pt>
                <c:pt idx="863">
                  <c:v>3.1825396825396801</c:v>
                </c:pt>
                <c:pt idx="864">
                  <c:v>4.3550295857988104</c:v>
                </c:pt>
                <c:pt idx="865">
                  <c:v>2.38</c:v>
                </c:pt>
                <c:pt idx="866">
                  <c:v>1.97945205479452</c:v>
                </c:pt>
                <c:pt idx="867">
                  <c:v>1.56626506024096</c:v>
                </c:pt>
                <c:pt idx="868">
                  <c:v>3.0146520146520102</c:v>
                </c:pt>
                <c:pt idx="869">
                  <c:v>3.45580110497237</c:v>
                </c:pt>
                <c:pt idx="870">
                  <c:v>2.8789237668161398</c:v>
                </c:pt>
                <c:pt idx="871">
                  <c:v>2.1707317073170702</c:v>
                </c:pt>
                <c:pt idx="872">
                  <c:v>2.4115384615384601</c:v>
                </c:pt>
                <c:pt idx="873">
                  <c:v>3.2521739130434701</c:v>
                </c:pt>
                <c:pt idx="874">
                  <c:v>2.7559055118110201</c:v>
                </c:pt>
                <c:pt idx="875">
                  <c:v>2.6949152542372801</c:v>
                </c:pt>
                <c:pt idx="876">
                  <c:v>3.6774193548387002</c:v>
                </c:pt>
                <c:pt idx="877">
                  <c:v>4.0512048192770997</c:v>
                </c:pt>
                <c:pt idx="878">
                  <c:v>2.8943396226415001</c:v>
                </c:pt>
                <c:pt idx="879">
                  <c:v>2.6397849462365501</c:v>
                </c:pt>
                <c:pt idx="880">
                  <c:v>2.46218487394958</c:v>
                </c:pt>
                <c:pt idx="881">
                  <c:v>1.6558441558441499</c:v>
                </c:pt>
                <c:pt idx="882">
                  <c:v>4.0336391437308796</c:v>
                </c:pt>
                <c:pt idx="883">
                  <c:v>4.0260115606936404</c:v>
                </c:pt>
                <c:pt idx="884">
                  <c:v>2.7523809523809502</c:v>
                </c:pt>
                <c:pt idx="885">
                  <c:v>3.2813559322033798</c:v>
                </c:pt>
                <c:pt idx="886">
                  <c:v>1.6524822695035399</c:v>
                </c:pt>
                <c:pt idx="887">
                  <c:v>3.2845528455284501</c:v>
                </c:pt>
                <c:pt idx="888">
                  <c:v>2.1422594142259399</c:v>
                </c:pt>
                <c:pt idx="889">
                  <c:v>2.6752873563218298</c:v>
                </c:pt>
                <c:pt idx="890">
                  <c:v>3.9742857142857102</c:v>
                </c:pt>
                <c:pt idx="891">
                  <c:v>2.8322368421052602</c:v>
                </c:pt>
                <c:pt idx="892">
                  <c:v>3.5049833887043098</c:v>
                </c:pt>
                <c:pt idx="893">
                  <c:v>3.3644314868804601</c:v>
                </c:pt>
                <c:pt idx="894">
                  <c:v>2.9107806691449798</c:v>
                </c:pt>
                <c:pt idx="895">
                  <c:v>2.66</c:v>
                </c:pt>
                <c:pt idx="896">
                  <c:v>2.4285714285714199</c:v>
                </c:pt>
                <c:pt idx="897">
                  <c:v>3.84154929577464</c:v>
                </c:pt>
                <c:pt idx="898">
                  <c:v>2.5350553505534998</c:v>
                </c:pt>
                <c:pt idx="899">
                  <c:v>4.0129870129870104</c:v>
                </c:pt>
                <c:pt idx="900">
                  <c:v>1.5882352941176401</c:v>
                </c:pt>
                <c:pt idx="901">
                  <c:v>3.0928571428571399</c:v>
                </c:pt>
                <c:pt idx="902">
                  <c:v>2.1101321585903001</c:v>
                </c:pt>
                <c:pt idx="903">
                  <c:v>2.7351598173515899</c:v>
                </c:pt>
                <c:pt idx="904">
                  <c:v>3.39372822299651</c:v>
                </c:pt>
                <c:pt idx="905">
                  <c:v>2.3085501858735999</c:v>
                </c:pt>
                <c:pt idx="906">
                  <c:v>2.2747252747252702</c:v>
                </c:pt>
                <c:pt idx="907">
                  <c:v>2.0099999999999998</c:v>
                </c:pt>
                <c:pt idx="908">
                  <c:v>1.8823529411764699</c:v>
                </c:pt>
                <c:pt idx="909">
                  <c:v>1.8216560509554101</c:v>
                </c:pt>
                <c:pt idx="910">
                  <c:v>1.72189349112426</c:v>
                </c:pt>
                <c:pt idx="911">
                  <c:v>3.1521739130434701</c:v>
                </c:pt>
                <c:pt idx="912">
                  <c:v>3.2993827160493798</c:v>
                </c:pt>
                <c:pt idx="913">
                  <c:v>3.0600858369098698</c:v>
                </c:pt>
                <c:pt idx="914">
                  <c:v>3.6864111498257799</c:v>
                </c:pt>
                <c:pt idx="915">
                  <c:v>2.8940092165898599</c:v>
                </c:pt>
                <c:pt idx="916">
                  <c:v>1.7740112994350199</c:v>
                </c:pt>
                <c:pt idx="917">
                  <c:v>2.74193548387096</c:v>
                </c:pt>
                <c:pt idx="918">
                  <c:v>4.2844827586206797</c:v>
                </c:pt>
                <c:pt idx="919">
                  <c:v>3.3435582822085799</c:v>
                </c:pt>
                <c:pt idx="920">
                  <c:v>2.8716814159292001</c:v>
                </c:pt>
                <c:pt idx="921">
                  <c:v>2.6518218623481702</c:v>
                </c:pt>
                <c:pt idx="922">
                  <c:v>1.96226415094339</c:v>
                </c:pt>
                <c:pt idx="923">
                  <c:v>3.8550295857988099</c:v>
                </c:pt>
                <c:pt idx="924">
                  <c:v>3.8440111420612801</c:v>
                </c:pt>
                <c:pt idx="925">
                  <c:v>2.7777777777777701</c:v>
                </c:pt>
                <c:pt idx="926">
                  <c:v>2.5469255663430399</c:v>
                </c:pt>
                <c:pt idx="927">
                  <c:v>2.6625514403292101</c:v>
                </c:pt>
                <c:pt idx="928">
                  <c:v>2.5666666666666602</c:v>
                </c:pt>
                <c:pt idx="929">
                  <c:v>3.8566666666666598</c:v>
                </c:pt>
                <c:pt idx="930">
                  <c:v>1.9304347826086901</c:v>
                </c:pt>
                <c:pt idx="931">
                  <c:v>3.79514824797843</c:v>
                </c:pt>
                <c:pt idx="932">
                  <c:v>2.6</c:v>
                </c:pt>
                <c:pt idx="933">
                  <c:v>3.2318435754189898</c:v>
                </c:pt>
                <c:pt idx="934">
                  <c:v>3.08979591836734</c:v>
                </c:pt>
                <c:pt idx="935">
                  <c:v>2.9958677685950401</c:v>
                </c:pt>
                <c:pt idx="936">
                  <c:v>3.4075235109717799</c:v>
                </c:pt>
                <c:pt idx="937">
                  <c:v>2.2842105263157801</c:v>
                </c:pt>
                <c:pt idx="938">
                  <c:v>2.9961240310077502</c:v>
                </c:pt>
                <c:pt idx="939">
                  <c:v>2.77142857142857</c:v>
                </c:pt>
                <c:pt idx="940">
                  <c:v>1.98319327731092</c:v>
                </c:pt>
                <c:pt idx="941">
                  <c:v>3.0209790209790199</c:v>
                </c:pt>
                <c:pt idx="942">
                  <c:v>2.3794326241134698</c:v>
                </c:pt>
                <c:pt idx="943">
                  <c:v>1.98936170212765</c:v>
                </c:pt>
                <c:pt idx="944">
                  <c:v>3.5187713310580202</c:v>
                </c:pt>
                <c:pt idx="945">
                  <c:v>5.2933333333333303</c:v>
                </c:pt>
                <c:pt idx="946">
                  <c:v>3.12</c:v>
                </c:pt>
                <c:pt idx="947">
                  <c:v>1.6526946107784399</c:v>
                </c:pt>
                <c:pt idx="948">
                  <c:v>2.9811320754716899</c:v>
                </c:pt>
                <c:pt idx="949">
                  <c:v>2.9225806451612901</c:v>
                </c:pt>
                <c:pt idx="950">
                  <c:v>1.4393939393939299</c:v>
                </c:pt>
                <c:pt idx="951">
                  <c:v>2.0444444444444398</c:v>
                </c:pt>
                <c:pt idx="952">
                  <c:v>3.0987261146496801</c:v>
                </c:pt>
                <c:pt idx="953">
                  <c:v>2.2857142857142798</c:v>
                </c:pt>
                <c:pt idx="954">
                  <c:v>2.1675392670156999</c:v>
                </c:pt>
                <c:pt idx="955">
                  <c:v>2.0245398773006098</c:v>
                </c:pt>
                <c:pt idx="956">
                  <c:v>3.7862595419847298</c:v>
                </c:pt>
                <c:pt idx="957">
                  <c:v>2.25</c:v>
                </c:pt>
                <c:pt idx="958">
                  <c:v>2.0833333333333299</c:v>
                </c:pt>
                <c:pt idx="959">
                  <c:v>1.6419753086419699</c:v>
                </c:pt>
                <c:pt idx="960">
                  <c:v>1.4791666666666601</c:v>
                </c:pt>
                <c:pt idx="961">
                  <c:v>2.7569230769230701</c:v>
                </c:pt>
                <c:pt idx="962">
                  <c:v>2.0161290322580601</c:v>
                </c:pt>
                <c:pt idx="963">
                  <c:v>2.0055865921787701</c:v>
                </c:pt>
                <c:pt idx="964">
                  <c:v>3.4765342960288801</c:v>
                </c:pt>
                <c:pt idx="965">
                  <c:v>4.6098191214470203</c:v>
                </c:pt>
                <c:pt idx="966">
                  <c:v>3.8021390374331498</c:v>
                </c:pt>
                <c:pt idx="967">
                  <c:v>1.4913793103448201</c:v>
                </c:pt>
                <c:pt idx="968">
                  <c:v>2.7601476014760098</c:v>
                </c:pt>
                <c:pt idx="969">
                  <c:v>3.0272727272727198</c:v>
                </c:pt>
                <c:pt idx="970">
                  <c:v>5.1759259259259203</c:v>
                </c:pt>
                <c:pt idx="971">
                  <c:v>1.5</c:v>
                </c:pt>
                <c:pt idx="972">
                  <c:v>1.4117647058823499</c:v>
                </c:pt>
                <c:pt idx="973">
                  <c:v>2.8111888111888099</c:v>
                </c:pt>
                <c:pt idx="974">
                  <c:v>2.7433333333333301</c:v>
                </c:pt>
                <c:pt idx="975">
                  <c:v>2.7030716723549402</c:v>
                </c:pt>
                <c:pt idx="976">
                  <c:v>2.9182156133828898</c:v>
                </c:pt>
                <c:pt idx="977">
                  <c:v>2.7840909090908998</c:v>
                </c:pt>
                <c:pt idx="978">
                  <c:v>3.16307692307692</c:v>
                </c:pt>
                <c:pt idx="979">
                  <c:v>3.54140127388535</c:v>
                </c:pt>
                <c:pt idx="980">
                  <c:v>3.0436363636363599</c:v>
                </c:pt>
                <c:pt idx="981">
                  <c:v>3.0355029585798801</c:v>
                </c:pt>
                <c:pt idx="982">
                  <c:v>2.69140625</c:v>
                </c:pt>
                <c:pt idx="983">
                  <c:v>2.6047904191616702</c:v>
                </c:pt>
                <c:pt idx="984">
                  <c:v>2.58937198067632</c:v>
                </c:pt>
                <c:pt idx="985">
                  <c:v>2.5578512396694202</c:v>
                </c:pt>
                <c:pt idx="986">
                  <c:v>2.5464480874316902</c:v>
                </c:pt>
                <c:pt idx="987">
                  <c:v>2.3943661971830901</c:v>
                </c:pt>
                <c:pt idx="988">
                  <c:v>2.3349056603773501</c:v>
                </c:pt>
                <c:pt idx="989">
                  <c:v>2.33463035019455</c:v>
                </c:pt>
                <c:pt idx="990">
                  <c:v>2.3068783068782999</c:v>
                </c:pt>
                <c:pt idx="991">
                  <c:v>2.3045454545454498</c:v>
                </c:pt>
                <c:pt idx="992">
                  <c:v>2.2850678733031602</c:v>
                </c:pt>
                <c:pt idx="993">
                  <c:v>2.1653225806451601</c:v>
                </c:pt>
                <c:pt idx="994">
                  <c:v>2.1569767441860401</c:v>
                </c:pt>
                <c:pt idx="995">
                  <c:v>2.07317073170731</c:v>
                </c:pt>
                <c:pt idx="996">
                  <c:v>2.01298701298701</c:v>
                </c:pt>
                <c:pt idx="997">
                  <c:v>2.0126582278481</c:v>
                </c:pt>
                <c:pt idx="998">
                  <c:v>1.8244274809160299</c:v>
                </c:pt>
                <c:pt idx="999">
                  <c:v>1.81739130434782</c:v>
                </c:pt>
                <c:pt idx="1000">
                  <c:v>1.73684210526315</c:v>
                </c:pt>
                <c:pt idx="1001">
                  <c:v>1.72847682119205</c:v>
                </c:pt>
                <c:pt idx="1002">
                  <c:v>1.7188940092165801</c:v>
                </c:pt>
                <c:pt idx="1003">
                  <c:v>1.65</c:v>
                </c:pt>
                <c:pt idx="1004">
                  <c:v>1.6</c:v>
                </c:pt>
                <c:pt idx="1005">
                  <c:v>1.59756097560975</c:v>
                </c:pt>
                <c:pt idx="1006">
                  <c:v>1.5867768595041301</c:v>
                </c:pt>
                <c:pt idx="1007">
                  <c:v>1.5833333333333299</c:v>
                </c:pt>
                <c:pt idx="1008">
                  <c:v>1.5390070921985799</c:v>
                </c:pt>
                <c:pt idx="1009">
                  <c:v>1.5</c:v>
                </c:pt>
                <c:pt idx="1010">
                  <c:v>1.2222222222222201</c:v>
                </c:pt>
                <c:pt idx="1011">
                  <c:v>1.21621621621621</c:v>
                </c:pt>
                <c:pt idx="1012">
                  <c:v>1.2127659574467999</c:v>
                </c:pt>
                <c:pt idx="1013">
                  <c:v>1.15151515151515</c:v>
                </c:pt>
                <c:pt idx="1014">
                  <c:v>1.0909090909090899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78-44BF-AE8D-78837BA53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086128"/>
        <c:axId val="378086784"/>
      </c:scatterChart>
      <c:valAx>
        <c:axId val="37808612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Degree (Log2)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86784"/>
        <c:crosses val="autoZero"/>
        <c:crossBetween val="midCat"/>
      </c:valAx>
      <c:valAx>
        <c:axId val="37808678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</a:t>
                </a:r>
                <a:r>
                  <a:rPr lang="en-US" smtClean="0"/>
                  <a:t>Count (Log2)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86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Clustering Coefficient Distribution, Log-Log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034287453817"/>
          <c:y val="0.16859485982644309"/>
          <c:w val="0.83322462817147858"/>
          <c:h val="0.67834184051375745"/>
        </c:manualLayout>
      </c:layout>
      <c:scatterChart>
        <c:scatterStyle val="lineMarker"/>
        <c:varyColors val="0"/>
        <c:ser>
          <c:idx val="0"/>
          <c:order val="0"/>
          <c:tx>
            <c:strRef>
              <c:f>cluster_coeff!$B$1</c:f>
              <c:strCache>
                <c:ptCount val="1"/>
                <c:pt idx="0">
                  <c:v>Avg Cluster Coeff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cluster_coeff!$B$2:$B$1016</c:f>
              <c:numCache>
                <c:formatCode>General</c:formatCode>
                <c:ptCount val="1015"/>
                <c:pt idx="0">
                  <c:v>1.7946962233169099</c:v>
                </c:pt>
                <c:pt idx="1">
                  <c:v>1.6005516840882601</c:v>
                </c:pt>
                <c:pt idx="2">
                  <c:v>1.4459435626102199</c:v>
                </c:pt>
                <c:pt idx="3">
                  <c:v>1.40127484064491</c:v>
                </c:pt>
                <c:pt idx="4">
                  <c:v>1.3555555555555501</c:v>
                </c:pt>
                <c:pt idx="5">
                  <c:v>1.3296999007936501</c:v>
                </c:pt>
                <c:pt idx="6">
                  <c:v>1.30871473956151</c:v>
                </c:pt>
                <c:pt idx="7">
                  <c:v>1.2504626344309899</c:v>
                </c:pt>
                <c:pt idx="8">
                  <c:v>1.21884353741496</c:v>
                </c:pt>
                <c:pt idx="9">
                  <c:v>1.2005318407573999</c:v>
                </c:pt>
                <c:pt idx="10">
                  <c:v>1.14217687074829</c:v>
                </c:pt>
                <c:pt idx="11">
                  <c:v>1.1291967706622801</c:v>
                </c:pt>
                <c:pt idx="12">
                  <c:v>1.12480053059523</c:v>
                </c:pt>
                <c:pt idx="13">
                  <c:v>1.1207619047619</c:v>
                </c:pt>
                <c:pt idx="14">
                  <c:v>1.1095238095238</c:v>
                </c:pt>
                <c:pt idx="15">
                  <c:v>1.10769576085587</c:v>
                </c:pt>
                <c:pt idx="16">
                  <c:v>1.08571912156471</c:v>
                </c:pt>
                <c:pt idx="17">
                  <c:v>1.0842592592592499</c:v>
                </c:pt>
                <c:pt idx="18">
                  <c:v>1.0833333333333299</c:v>
                </c:pt>
                <c:pt idx="19">
                  <c:v>1.05553426990208</c:v>
                </c:pt>
                <c:pt idx="20">
                  <c:v>1.04770258980785</c:v>
                </c:pt>
                <c:pt idx="21">
                  <c:v>1.04513888888888</c:v>
                </c:pt>
                <c:pt idx="22">
                  <c:v>1.0377772489977199</c:v>
                </c:pt>
                <c:pt idx="23">
                  <c:v>1.0249252357948</c:v>
                </c:pt>
                <c:pt idx="24">
                  <c:v>1.0236111111111099</c:v>
                </c:pt>
                <c:pt idx="25">
                  <c:v>1.02348256689593</c:v>
                </c:pt>
                <c:pt idx="26">
                  <c:v>1.01671957671957</c:v>
                </c:pt>
                <c:pt idx="27">
                  <c:v>1.0156795922753299</c:v>
                </c:pt>
                <c:pt idx="28">
                  <c:v>1.0105263157894699</c:v>
                </c:pt>
                <c:pt idx="29">
                  <c:v>1.00836314453677</c:v>
                </c:pt>
                <c:pt idx="30">
                  <c:v>1.0006894986733601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0.99861652236652199</c:v>
                </c:pt>
                <c:pt idx="35">
                  <c:v>0.99680365296803597</c:v>
                </c:pt>
                <c:pt idx="36">
                  <c:v>0.993051112748082</c:v>
                </c:pt>
                <c:pt idx="37">
                  <c:v>0.98697671376242802</c:v>
                </c:pt>
                <c:pt idx="38">
                  <c:v>0.98333333333333295</c:v>
                </c:pt>
                <c:pt idx="39">
                  <c:v>0.979355400696864</c:v>
                </c:pt>
                <c:pt idx="40">
                  <c:v>0.97846633894428003</c:v>
                </c:pt>
                <c:pt idx="41">
                  <c:v>0.97353896103896098</c:v>
                </c:pt>
                <c:pt idx="42">
                  <c:v>0.96889400921658897</c:v>
                </c:pt>
                <c:pt idx="43">
                  <c:v>0.95317992901558302</c:v>
                </c:pt>
                <c:pt idx="44">
                  <c:v>0.95086671070277595</c:v>
                </c:pt>
                <c:pt idx="45">
                  <c:v>0.94943832994131105</c:v>
                </c:pt>
                <c:pt idx="46">
                  <c:v>0.94527833699031405</c:v>
                </c:pt>
                <c:pt idx="47">
                  <c:v>0.93062055429950097</c:v>
                </c:pt>
                <c:pt idx="48">
                  <c:v>0.92478225478225395</c:v>
                </c:pt>
                <c:pt idx="49">
                  <c:v>0.92174082747853203</c:v>
                </c:pt>
                <c:pt idx="50">
                  <c:v>0.92166666666666597</c:v>
                </c:pt>
                <c:pt idx="51">
                  <c:v>0.91984126984126902</c:v>
                </c:pt>
                <c:pt idx="52">
                  <c:v>0.91731113498030803</c:v>
                </c:pt>
                <c:pt idx="53">
                  <c:v>0.917013058804103</c:v>
                </c:pt>
                <c:pt idx="54">
                  <c:v>0.91590909090909101</c:v>
                </c:pt>
                <c:pt idx="55">
                  <c:v>0.91500360416022997</c:v>
                </c:pt>
                <c:pt idx="56">
                  <c:v>0.91395154553049296</c:v>
                </c:pt>
                <c:pt idx="57">
                  <c:v>0.91346133381531502</c:v>
                </c:pt>
                <c:pt idx="58">
                  <c:v>0.91217552734406604</c:v>
                </c:pt>
                <c:pt idx="59">
                  <c:v>0.90896358543417299</c:v>
                </c:pt>
                <c:pt idx="60">
                  <c:v>0.90382653061224505</c:v>
                </c:pt>
                <c:pt idx="61">
                  <c:v>0.90222483760314898</c:v>
                </c:pt>
                <c:pt idx="62">
                  <c:v>0.90173343605546996</c:v>
                </c:pt>
                <c:pt idx="63">
                  <c:v>0.90096828236363102</c:v>
                </c:pt>
                <c:pt idx="64">
                  <c:v>0.89238095238095205</c:v>
                </c:pt>
                <c:pt idx="65">
                  <c:v>0.89074074074073994</c:v>
                </c:pt>
                <c:pt idx="66">
                  <c:v>0.88615420527185196</c:v>
                </c:pt>
                <c:pt idx="67">
                  <c:v>0.88599126729537603</c:v>
                </c:pt>
                <c:pt idx="68">
                  <c:v>0.88551518679063601</c:v>
                </c:pt>
                <c:pt idx="69">
                  <c:v>0.88095238095238104</c:v>
                </c:pt>
                <c:pt idx="70">
                  <c:v>0.87885972052638694</c:v>
                </c:pt>
                <c:pt idx="71">
                  <c:v>0.87845580288935998</c:v>
                </c:pt>
                <c:pt idx="72">
                  <c:v>0.87748538011695898</c:v>
                </c:pt>
                <c:pt idx="73">
                  <c:v>0.87680297154313402</c:v>
                </c:pt>
                <c:pt idx="74">
                  <c:v>0.87674547196202002</c:v>
                </c:pt>
                <c:pt idx="75">
                  <c:v>0.875</c:v>
                </c:pt>
                <c:pt idx="76">
                  <c:v>0.87435897435897403</c:v>
                </c:pt>
                <c:pt idx="77">
                  <c:v>0.87340427681284905</c:v>
                </c:pt>
                <c:pt idx="78">
                  <c:v>0.87179949725441996</c:v>
                </c:pt>
                <c:pt idx="79">
                  <c:v>0.87101497876145695</c:v>
                </c:pt>
                <c:pt idx="80">
                  <c:v>0.87037037037037002</c:v>
                </c:pt>
                <c:pt idx="81">
                  <c:v>0.86844444444444402</c:v>
                </c:pt>
                <c:pt idx="82">
                  <c:v>0.86754042975679202</c:v>
                </c:pt>
                <c:pt idx="83">
                  <c:v>0.86394498462561298</c:v>
                </c:pt>
                <c:pt idx="84">
                  <c:v>0.86112236228967698</c:v>
                </c:pt>
                <c:pt idx="85">
                  <c:v>0.86013605442176799</c:v>
                </c:pt>
                <c:pt idx="86">
                  <c:v>0.858780555760421</c:v>
                </c:pt>
                <c:pt idx="87">
                  <c:v>0.85655678387766798</c:v>
                </c:pt>
                <c:pt idx="88">
                  <c:v>0.85571526104614304</c:v>
                </c:pt>
                <c:pt idx="89">
                  <c:v>0.85526634888691</c:v>
                </c:pt>
                <c:pt idx="90">
                  <c:v>0.85510204081632601</c:v>
                </c:pt>
                <c:pt idx="91">
                  <c:v>0.85328922285443998</c:v>
                </c:pt>
                <c:pt idx="92">
                  <c:v>0.852749465724149</c:v>
                </c:pt>
                <c:pt idx="93">
                  <c:v>0.85153199578199601</c:v>
                </c:pt>
                <c:pt idx="94">
                  <c:v>0.85148385565052198</c:v>
                </c:pt>
                <c:pt idx="95">
                  <c:v>0.84960317460317403</c:v>
                </c:pt>
                <c:pt idx="96">
                  <c:v>0.84648351139176803</c:v>
                </c:pt>
                <c:pt idx="97">
                  <c:v>0.844444444444444</c:v>
                </c:pt>
                <c:pt idx="98">
                  <c:v>0.84430240511711296</c:v>
                </c:pt>
                <c:pt idx="99">
                  <c:v>0.84327029559587596</c:v>
                </c:pt>
                <c:pt idx="100">
                  <c:v>0.84239983872336799</c:v>
                </c:pt>
                <c:pt idx="101">
                  <c:v>0.84152214817454496</c:v>
                </c:pt>
                <c:pt idx="102">
                  <c:v>0.84011573528503902</c:v>
                </c:pt>
                <c:pt idx="103">
                  <c:v>0.83759283529925699</c:v>
                </c:pt>
                <c:pt idx="104">
                  <c:v>0.83551227163749697</c:v>
                </c:pt>
                <c:pt idx="105">
                  <c:v>0.83207326723455699</c:v>
                </c:pt>
                <c:pt idx="106">
                  <c:v>0.82865391918023501</c:v>
                </c:pt>
                <c:pt idx="107">
                  <c:v>0.82735847838634102</c:v>
                </c:pt>
                <c:pt idx="108">
                  <c:v>0.82719571613574205</c:v>
                </c:pt>
                <c:pt idx="109">
                  <c:v>0.824972031713604</c:v>
                </c:pt>
                <c:pt idx="110">
                  <c:v>0.82493167689246005</c:v>
                </c:pt>
                <c:pt idx="111">
                  <c:v>0.824612368123818</c:v>
                </c:pt>
                <c:pt idx="112">
                  <c:v>0.82416633120601202</c:v>
                </c:pt>
                <c:pt idx="113">
                  <c:v>0.82391462854637199</c:v>
                </c:pt>
                <c:pt idx="114">
                  <c:v>0.82341942426688197</c:v>
                </c:pt>
                <c:pt idx="115">
                  <c:v>0.82317602386712896</c:v>
                </c:pt>
                <c:pt idx="116">
                  <c:v>0.82280543530543504</c:v>
                </c:pt>
                <c:pt idx="117">
                  <c:v>0.81907770928508195</c:v>
                </c:pt>
                <c:pt idx="118">
                  <c:v>0.81858257483257402</c:v>
                </c:pt>
                <c:pt idx="119">
                  <c:v>0.81839928985650801</c:v>
                </c:pt>
                <c:pt idx="120">
                  <c:v>0.81804326491826496</c:v>
                </c:pt>
                <c:pt idx="121">
                  <c:v>0.81547619047619002</c:v>
                </c:pt>
                <c:pt idx="122">
                  <c:v>0.815450861195541</c:v>
                </c:pt>
                <c:pt idx="123">
                  <c:v>0.814393939393939</c:v>
                </c:pt>
                <c:pt idx="124">
                  <c:v>0.81358610237114803</c:v>
                </c:pt>
                <c:pt idx="125">
                  <c:v>0.81007778938813402</c:v>
                </c:pt>
                <c:pt idx="126">
                  <c:v>0.80912907111254195</c:v>
                </c:pt>
                <c:pt idx="127">
                  <c:v>0.808465481886534</c:v>
                </c:pt>
                <c:pt idx="128">
                  <c:v>0.80769142009950801</c:v>
                </c:pt>
                <c:pt idx="129">
                  <c:v>0.80652173913043401</c:v>
                </c:pt>
                <c:pt idx="130">
                  <c:v>0.80600948069508804</c:v>
                </c:pt>
                <c:pt idx="131">
                  <c:v>0.80592214684956598</c:v>
                </c:pt>
                <c:pt idx="132">
                  <c:v>0.80590380739190204</c:v>
                </c:pt>
                <c:pt idx="133">
                  <c:v>0.80468110656466796</c:v>
                </c:pt>
                <c:pt idx="134">
                  <c:v>0.80382176224883195</c:v>
                </c:pt>
                <c:pt idx="135">
                  <c:v>0.80265492955012596</c:v>
                </c:pt>
                <c:pt idx="136">
                  <c:v>0.80113299076713596</c:v>
                </c:pt>
                <c:pt idx="137">
                  <c:v>0.79956635575192303</c:v>
                </c:pt>
                <c:pt idx="138">
                  <c:v>0.79525025494167201</c:v>
                </c:pt>
                <c:pt idx="139">
                  <c:v>0.79346362802584003</c:v>
                </c:pt>
                <c:pt idx="140">
                  <c:v>0.79319901615534305</c:v>
                </c:pt>
                <c:pt idx="141">
                  <c:v>0.79246542482738702</c:v>
                </c:pt>
                <c:pt idx="142">
                  <c:v>0.79194575481707796</c:v>
                </c:pt>
                <c:pt idx="143">
                  <c:v>0.78953238953238902</c:v>
                </c:pt>
                <c:pt idx="144">
                  <c:v>0.78939116439116397</c:v>
                </c:pt>
                <c:pt idx="145">
                  <c:v>0.78935193208152299</c:v>
                </c:pt>
                <c:pt idx="146">
                  <c:v>0.78910322291617196</c:v>
                </c:pt>
                <c:pt idx="147">
                  <c:v>0.78904151111151899</c:v>
                </c:pt>
                <c:pt idx="148">
                  <c:v>0.78802571886987405</c:v>
                </c:pt>
                <c:pt idx="149">
                  <c:v>0.787766233766233</c:v>
                </c:pt>
                <c:pt idx="150">
                  <c:v>0.78763869002032505</c:v>
                </c:pt>
                <c:pt idx="151">
                  <c:v>0.78531350887387996</c:v>
                </c:pt>
                <c:pt idx="152">
                  <c:v>0.78283562997848699</c:v>
                </c:pt>
                <c:pt idx="153">
                  <c:v>0.78276119008739298</c:v>
                </c:pt>
                <c:pt idx="154">
                  <c:v>0.782491312699645</c:v>
                </c:pt>
                <c:pt idx="155">
                  <c:v>0.78149966157484896</c:v>
                </c:pt>
                <c:pt idx="156">
                  <c:v>0.780560991519895</c:v>
                </c:pt>
                <c:pt idx="157">
                  <c:v>0.78039481193649696</c:v>
                </c:pt>
                <c:pt idx="158">
                  <c:v>0.77897336581547005</c:v>
                </c:pt>
                <c:pt idx="159">
                  <c:v>0.77850425985671901</c:v>
                </c:pt>
                <c:pt idx="160">
                  <c:v>0.77828806823220198</c:v>
                </c:pt>
                <c:pt idx="161">
                  <c:v>0.77787778777877803</c:v>
                </c:pt>
                <c:pt idx="162">
                  <c:v>0.77276313849756495</c:v>
                </c:pt>
                <c:pt idx="163">
                  <c:v>0.77176763867940301</c:v>
                </c:pt>
                <c:pt idx="164">
                  <c:v>0.77154770551760699</c:v>
                </c:pt>
                <c:pt idx="165">
                  <c:v>0.77136780052381004</c:v>
                </c:pt>
                <c:pt idx="166">
                  <c:v>0.76941598120303301</c:v>
                </c:pt>
                <c:pt idx="167">
                  <c:v>0.76875220018077095</c:v>
                </c:pt>
                <c:pt idx="168">
                  <c:v>0.76867469879518002</c:v>
                </c:pt>
                <c:pt idx="169">
                  <c:v>0.76820266108587199</c:v>
                </c:pt>
                <c:pt idx="170">
                  <c:v>0.76553000733328502</c:v>
                </c:pt>
                <c:pt idx="171">
                  <c:v>0.76507604930681805</c:v>
                </c:pt>
                <c:pt idx="172">
                  <c:v>0.76447189728557996</c:v>
                </c:pt>
                <c:pt idx="173">
                  <c:v>0.76420835763135397</c:v>
                </c:pt>
                <c:pt idx="174">
                  <c:v>0.76393072238142601</c:v>
                </c:pt>
                <c:pt idx="175">
                  <c:v>0.763564213564213</c:v>
                </c:pt>
                <c:pt idx="176">
                  <c:v>0.76347663530499299</c:v>
                </c:pt>
                <c:pt idx="177">
                  <c:v>0.763337742504409</c:v>
                </c:pt>
                <c:pt idx="178">
                  <c:v>0.76181414333841302</c:v>
                </c:pt>
                <c:pt idx="179">
                  <c:v>0.76174685969767897</c:v>
                </c:pt>
                <c:pt idx="180">
                  <c:v>0.761715089034676</c:v>
                </c:pt>
                <c:pt idx="181">
                  <c:v>0.76153219385977899</c:v>
                </c:pt>
                <c:pt idx="182">
                  <c:v>0.76121224545983601</c:v>
                </c:pt>
                <c:pt idx="183">
                  <c:v>0.76109723609723501</c:v>
                </c:pt>
                <c:pt idx="184">
                  <c:v>0.76036232234684198</c:v>
                </c:pt>
                <c:pt idx="185">
                  <c:v>0.76008619263336197</c:v>
                </c:pt>
                <c:pt idx="186">
                  <c:v>0.757496063846959</c:v>
                </c:pt>
                <c:pt idx="187">
                  <c:v>0.75688029597803996</c:v>
                </c:pt>
                <c:pt idx="188">
                  <c:v>0.75680353026560199</c:v>
                </c:pt>
                <c:pt idx="189">
                  <c:v>0.75553335553335499</c:v>
                </c:pt>
                <c:pt idx="190">
                  <c:v>0.75492970833879902</c:v>
                </c:pt>
                <c:pt idx="191">
                  <c:v>0.75408480408480405</c:v>
                </c:pt>
                <c:pt idx="192">
                  <c:v>0.75388487032871998</c:v>
                </c:pt>
                <c:pt idx="193">
                  <c:v>0.75330859616573898</c:v>
                </c:pt>
                <c:pt idx="194">
                  <c:v>0.753003492468592</c:v>
                </c:pt>
                <c:pt idx="195">
                  <c:v>0.75248299826788201</c:v>
                </c:pt>
                <c:pt idx="196">
                  <c:v>0.75132839571614995</c:v>
                </c:pt>
                <c:pt idx="197">
                  <c:v>0.75034085232259295</c:v>
                </c:pt>
                <c:pt idx="198">
                  <c:v>0.75020667989418</c:v>
                </c:pt>
                <c:pt idx="199">
                  <c:v>0.74902597402597404</c:v>
                </c:pt>
                <c:pt idx="200">
                  <c:v>0.74706180344478201</c:v>
                </c:pt>
                <c:pt idx="201">
                  <c:v>0.74516814486326599</c:v>
                </c:pt>
                <c:pt idx="202">
                  <c:v>0.74502189554272902</c:v>
                </c:pt>
                <c:pt idx="203">
                  <c:v>0.74457449272263998</c:v>
                </c:pt>
                <c:pt idx="204">
                  <c:v>0.74445288388587305</c:v>
                </c:pt>
                <c:pt idx="205">
                  <c:v>0.74442554799697602</c:v>
                </c:pt>
                <c:pt idx="206">
                  <c:v>0.74287995934051998</c:v>
                </c:pt>
                <c:pt idx="207">
                  <c:v>0.74114256335135797</c:v>
                </c:pt>
                <c:pt idx="208">
                  <c:v>0.74009177215698896</c:v>
                </c:pt>
                <c:pt idx="209">
                  <c:v>0.73871022881942705</c:v>
                </c:pt>
                <c:pt idx="210">
                  <c:v>0.73676620097074597</c:v>
                </c:pt>
                <c:pt idx="211">
                  <c:v>0.73642689086614299</c:v>
                </c:pt>
                <c:pt idx="212">
                  <c:v>0.73614327416410696</c:v>
                </c:pt>
                <c:pt idx="213">
                  <c:v>0.73523606500902705</c:v>
                </c:pt>
                <c:pt idx="214">
                  <c:v>0.73502782931354305</c:v>
                </c:pt>
                <c:pt idx="215">
                  <c:v>0.73452996165260298</c:v>
                </c:pt>
                <c:pt idx="216">
                  <c:v>0.73372424086669097</c:v>
                </c:pt>
                <c:pt idx="217">
                  <c:v>0.73348251581334201</c:v>
                </c:pt>
                <c:pt idx="218">
                  <c:v>0.73161879954746001</c:v>
                </c:pt>
                <c:pt idx="219">
                  <c:v>0.73130928900159597</c:v>
                </c:pt>
                <c:pt idx="220">
                  <c:v>0.72707792715414699</c:v>
                </c:pt>
                <c:pt idx="221">
                  <c:v>0.72586707410236795</c:v>
                </c:pt>
                <c:pt idx="222">
                  <c:v>0.724720484028199</c:v>
                </c:pt>
                <c:pt idx="223">
                  <c:v>0.72450803866733005</c:v>
                </c:pt>
                <c:pt idx="224">
                  <c:v>0.723930589184826</c:v>
                </c:pt>
                <c:pt idx="225">
                  <c:v>0.72303356148743803</c:v>
                </c:pt>
                <c:pt idx="226">
                  <c:v>0.72227440508978902</c:v>
                </c:pt>
                <c:pt idx="227">
                  <c:v>0.71917804557321796</c:v>
                </c:pt>
                <c:pt idx="228">
                  <c:v>0.71894904241058</c:v>
                </c:pt>
                <c:pt idx="229">
                  <c:v>0.71765470907503603</c:v>
                </c:pt>
                <c:pt idx="230">
                  <c:v>0.71752255334889103</c:v>
                </c:pt>
                <c:pt idx="231">
                  <c:v>0.71631363585909003</c:v>
                </c:pt>
                <c:pt idx="232">
                  <c:v>0.71621629693058197</c:v>
                </c:pt>
                <c:pt idx="233">
                  <c:v>0.71618087913708295</c:v>
                </c:pt>
                <c:pt idx="234">
                  <c:v>0.71603499220686695</c:v>
                </c:pt>
                <c:pt idx="235">
                  <c:v>0.71531045608703103</c:v>
                </c:pt>
                <c:pt idx="236">
                  <c:v>0.71318554674259305</c:v>
                </c:pt>
                <c:pt idx="237">
                  <c:v>0.71177685950413205</c:v>
                </c:pt>
                <c:pt idx="238">
                  <c:v>0.710294784580498</c:v>
                </c:pt>
                <c:pt idx="239">
                  <c:v>0.71007461925829196</c:v>
                </c:pt>
                <c:pt idx="240">
                  <c:v>0.71004114487260495</c:v>
                </c:pt>
                <c:pt idx="241">
                  <c:v>0.70834280194725197</c:v>
                </c:pt>
                <c:pt idx="242">
                  <c:v>0.70666197375058104</c:v>
                </c:pt>
                <c:pt idx="243">
                  <c:v>0.70663500464701801</c:v>
                </c:pt>
                <c:pt idx="244">
                  <c:v>0.70603741496598604</c:v>
                </c:pt>
                <c:pt idx="245">
                  <c:v>0.70432127781118903</c:v>
                </c:pt>
                <c:pt idx="246">
                  <c:v>0.70363802863802805</c:v>
                </c:pt>
                <c:pt idx="247">
                  <c:v>0.70242033388408198</c:v>
                </c:pt>
                <c:pt idx="248">
                  <c:v>0.70204081632653004</c:v>
                </c:pt>
                <c:pt idx="249">
                  <c:v>0.70163751413751396</c:v>
                </c:pt>
                <c:pt idx="250">
                  <c:v>0.69995385189012205</c:v>
                </c:pt>
                <c:pt idx="251">
                  <c:v>0.69992355160668496</c:v>
                </c:pt>
                <c:pt idx="252">
                  <c:v>0.69980817793317696</c:v>
                </c:pt>
                <c:pt idx="253">
                  <c:v>0.69927283413365304</c:v>
                </c:pt>
                <c:pt idx="254">
                  <c:v>0.69868061495512401</c:v>
                </c:pt>
                <c:pt idx="255">
                  <c:v>0.69690596288956896</c:v>
                </c:pt>
                <c:pt idx="256">
                  <c:v>0.69584752644707404</c:v>
                </c:pt>
                <c:pt idx="257">
                  <c:v>0.69505695227915698</c:v>
                </c:pt>
                <c:pt idx="258">
                  <c:v>0.69296267914280296</c:v>
                </c:pt>
                <c:pt idx="259">
                  <c:v>0.69294742036516699</c:v>
                </c:pt>
                <c:pt idx="260">
                  <c:v>0.69152880097858804</c:v>
                </c:pt>
                <c:pt idx="261">
                  <c:v>0.691498306404286</c:v>
                </c:pt>
                <c:pt idx="262">
                  <c:v>0.68889634143183798</c:v>
                </c:pt>
                <c:pt idx="263">
                  <c:v>0.68819185784666503</c:v>
                </c:pt>
                <c:pt idx="264">
                  <c:v>0.68747983807792401</c:v>
                </c:pt>
                <c:pt idx="265">
                  <c:v>0.68743284858047204</c:v>
                </c:pt>
                <c:pt idx="266">
                  <c:v>0.68734246744540795</c:v>
                </c:pt>
                <c:pt idx="267">
                  <c:v>0.68686129649844396</c:v>
                </c:pt>
                <c:pt idx="268">
                  <c:v>0.68637562827569298</c:v>
                </c:pt>
                <c:pt idx="269">
                  <c:v>0.68462174825759103</c:v>
                </c:pt>
                <c:pt idx="270">
                  <c:v>0.68360459207547997</c:v>
                </c:pt>
                <c:pt idx="271">
                  <c:v>0.68080357142857095</c:v>
                </c:pt>
                <c:pt idx="272">
                  <c:v>0.680643584810251</c:v>
                </c:pt>
                <c:pt idx="273">
                  <c:v>0.68018280518280505</c:v>
                </c:pt>
                <c:pt idx="274">
                  <c:v>0.67803417324486803</c:v>
                </c:pt>
                <c:pt idx="275">
                  <c:v>0.67698937347374799</c:v>
                </c:pt>
                <c:pt idx="276">
                  <c:v>0.67420559324888396</c:v>
                </c:pt>
                <c:pt idx="277">
                  <c:v>0.67329632046785304</c:v>
                </c:pt>
                <c:pt idx="278">
                  <c:v>0.67278359925078501</c:v>
                </c:pt>
                <c:pt idx="279">
                  <c:v>0.67205858224679504</c:v>
                </c:pt>
                <c:pt idx="280">
                  <c:v>0.67193446347581698</c:v>
                </c:pt>
                <c:pt idx="281">
                  <c:v>0.67180859264192605</c:v>
                </c:pt>
                <c:pt idx="282">
                  <c:v>0.67174049782745404</c:v>
                </c:pt>
                <c:pt idx="283">
                  <c:v>0.67173507017005396</c:v>
                </c:pt>
                <c:pt idx="284">
                  <c:v>0.67155682335561095</c:v>
                </c:pt>
                <c:pt idx="285">
                  <c:v>0.67152194211017702</c:v>
                </c:pt>
                <c:pt idx="286">
                  <c:v>0.67105044717085405</c:v>
                </c:pt>
                <c:pt idx="287">
                  <c:v>0.66990096285530898</c:v>
                </c:pt>
                <c:pt idx="288">
                  <c:v>0.66890965963124305</c:v>
                </c:pt>
                <c:pt idx="289">
                  <c:v>0.66785560553166101</c:v>
                </c:pt>
                <c:pt idx="290">
                  <c:v>0.66751727804359295</c:v>
                </c:pt>
                <c:pt idx="291">
                  <c:v>0.66744719898760796</c:v>
                </c:pt>
                <c:pt idx="292">
                  <c:v>0.666921341569228</c:v>
                </c:pt>
                <c:pt idx="293">
                  <c:v>0.66394243443682599</c:v>
                </c:pt>
                <c:pt idx="294">
                  <c:v>0.66336588178089395</c:v>
                </c:pt>
                <c:pt idx="295">
                  <c:v>0.66300369804299797</c:v>
                </c:pt>
                <c:pt idx="296">
                  <c:v>0.65982211420807801</c:v>
                </c:pt>
                <c:pt idx="297">
                  <c:v>0.65930176792605499</c:v>
                </c:pt>
                <c:pt idx="298">
                  <c:v>0.65850855493712601</c:v>
                </c:pt>
                <c:pt idx="299">
                  <c:v>0.65690607844244198</c:v>
                </c:pt>
                <c:pt idx="300">
                  <c:v>0.65651470935035094</c:v>
                </c:pt>
                <c:pt idx="301">
                  <c:v>0.65562075784297902</c:v>
                </c:pt>
                <c:pt idx="302">
                  <c:v>0.65508043670426497</c:v>
                </c:pt>
                <c:pt idx="303">
                  <c:v>0.65366069116069003</c:v>
                </c:pt>
                <c:pt idx="304">
                  <c:v>0.65270501814794901</c:v>
                </c:pt>
                <c:pt idx="305">
                  <c:v>0.65201817232456805</c:v>
                </c:pt>
                <c:pt idx="306">
                  <c:v>0.65175544056669199</c:v>
                </c:pt>
                <c:pt idx="307">
                  <c:v>0.65168594405047597</c:v>
                </c:pt>
                <c:pt idx="308">
                  <c:v>0.64977100840336099</c:v>
                </c:pt>
                <c:pt idx="309">
                  <c:v>0.64965616154363803</c:v>
                </c:pt>
                <c:pt idx="310">
                  <c:v>0.649283781359417</c:v>
                </c:pt>
                <c:pt idx="311">
                  <c:v>0.64871205792258402</c:v>
                </c:pt>
                <c:pt idx="312">
                  <c:v>0.64857037708430898</c:v>
                </c:pt>
                <c:pt idx="313">
                  <c:v>0.64702490278620195</c:v>
                </c:pt>
                <c:pt idx="314">
                  <c:v>0.64676681870846398</c:v>
                </c:pt>
                <c:pt idx="315">
                  <c:v>0.64664652472587703</c:v>
                </c:pt>
                <c:pt idx="316">
                  <c:v>0.64613010140829397</c:v>
                </c:pt>
                <c:pt idx="317">
                  <c:v>0.64602948098600199</c:v>
                </c:pt>
                <c:pt idx="318">
                  <c:v>0.64533011898281301</c:v>
                </c:pt>
                <c:pt idx="319">
                  <c:v>0.64407933294909403</c:v>
                </c:pt>
                <c:pt idx="320">
                  <c:v>0.64288774240820201</c:v>
                </c:pt>
                <c:pt idx="321">
                  <c:v>0.641762965513762</c:v>
                </c:pt>
                <c:pt idx="322">
                  <c:v>0.64107469514098703</c:v>
                </c:pt>
                <c:pt idx="323">
                  <c:v>0.64089956165427797</c:v>
                </c:pt>
                <c:pt idx="324">
                  <c:v>0.63981413800503295</c:v>
                </c:pt>
                <c:pt idx="325">
                  <c:v>0.63943028400171198</c:v>
                </c:pt>
                <c:pt idx="326">
                  <c:v>0.63890506416751602</c:v>
                </c:pt>
                <c:pt idx="327">
                  <c:v>0.63814302671086598</c:v>
                </c:pt>
                <c:pt idx="328">
                  <c:v>0.63802265937736002</c:v>
                </c:pt>
                <c:pt idx="329">
                  <c:v>0.637481255128313</c:v>
                </c:pt>
                <c:pt idx="330">
                  <c:v>0.636106046703658</c:v>
                </c:pt>
                <c:pt idx="331">
                  <c:v>0.63608419798895999</c:v>
                </c:pt>
                <c:pt idx="332">
                  <c:v>0.63500235519466297</c:v>
                </c:pt>
                <c:pt idx="333">
                  <c:v>0.63485832384206398</c:v>
                </c:pt>
                <c:pt idx="334">
                  <c:v>0.63448814617309102</c:v>
                </c:pt>
                <c:pt idx="335">
                  <c:v>0.634401852936335</c:v>
                </c:pt>
                <c:pt idx="336">
                  <c:v>0.63346165506185104</c:v>
                </c:pt>
                <c:pt idx="337">
                  <c:v>0.63246349125865997</c:v>
                </c:pt>
                <c:pt idx="338">
                  <c:v>0.63244208303240701</c:v>
                </c:pt>
                <c:pt idx="339">
                  <c:v>0.632350205354547</c:v>
                </c:pt>
                <c:pt idx="340">
                  <c:v>0.63225843331824305</c:v>
                </c:pt>
                <c:pt idx="341">
                  <c:v>0.63225314874251004</c:v>
                </c:pt>
                <c:pt idx="342">
                  <c:v>0.63208511702487602</c:v>
                </c:pt>
                <c:pt idx="343">
                  <c:v>0.63203555756155705</c:v>
                </c:pt>
                <c:pt idx="344">
                  <c:v>0.63177132046697204</c:v>
                </c:pt>
                <c:pt idx="345">
                  <c:v>0.63121239019079101</c:v>
                </c:pt>
                <c:pt idx="346">
                  <c:v>0.63106557232948401</c:v>
                </c:pt>
                <c:pt idx="347">
                  <c:v>0.62978845356546398</c:v>
                </c:pt>
                <c:pt idx="348">
                  <c:v>0.62978505554514697</c:v>
                </c:pt>
                <c:pt idx="349">
                  <c:v>0.62937531008845304</c:v>
                </c:pt>
                <c:pt idx="350">
                  <c:v>0.62919158502149997</c:v>
                </c:pt>
                <c:pt idx="351">
                  <c:v>0.62878584065024701</c:v>
                </c:pt>
                <c:pt idx="352">
                  <c:v>0.62780989721779201</c:v>
                </c:pt>
                <c:pt idx="353">
                  <c:v>0.62669446568541198</c:v>
                </c:pt>
                <c:pt idx="354">
                  <c:v>0.62619597631958901</c:v>
                </c:pt>
                <c:pt idx="355">
                  <c:v>0.62481245511857697</c:v>
                </c:pt>
                <c:pt idx="356">
                  <c:v>0.62478267452196101</c:v>
                </c:pt>
                <c:pt idx="357">
                  <c:v>0.62432372827620897</c:v>
                </c:pt>
                <c:pt idx="358">
                  <c:v>0.62392078356990599</c:v>
                </c:pt>
                <c:pt idx="359">
                  <c:v>0.62197054153575804</c:v>
                </c:pt>
                <c:pt idx="360">
                  <c:v>0.621724576205545</c:v>
                </c:pt>
                <c:pt idx="361">
                  <c:v>0.62000731302878198</c:v>
                </c:pt>
                <c:pt idx="362">
                  <c:v>0.61962227689099902</c:v>
                </c:pt>
                <c:pt idx="363">
                  <c:v>0.61955113062891698</c:v>
                </c:pt>
                <c:pt idx="364">
                  <c:v>0.61951072545670005</c:v>
                </c:pt>
                <c:pt idx="365">
                  <c:v>0.61942321132369305</c:v>
                </c:pt>
                <c:pt idx="366">
                  <c:v>0.61926764438205995</c:v>
                </c:pt>
                <c:pt idx="367">
                  <c:v>0.61844689899421801</c:v>
                </c:pt>
                <c:pt idx="368">
                  <c:v>0.61764705882352899</c:v>
                </c:pt>
                <c:pt idx="369">
                  <c:v>0.616177397172049</c:v>
                </c:pt>
                <c:pt idx="370">
                  <c:v>0.615814475928112</c:v>
                </c:pt>
                <c:pt idx="371">
                  <c:v>0.615349721097466</c:v>
                </c:pt>
                <c:pt idx="372">
                  <c:v>0.61465342023110903</c:v>
                </c:pt>
                <c:pt idx="373">
                  <c:v>0.61447690865154403</c:v>
                </c:pt>
                <c:pt idx="374">
                  <c:v>0.61444099667248597</c:v>
                </c:pt>
                <c:pt idx="375">
                  <c:v>0.61433321302205701</c:v>
                </c:pt>
                <c:pt idx="376">
                  <c:v>0.61381109359050501</c:v>
                </c:pt>
                <c:pt idx="377">
                  <c:v>0.61368837783753705</c:v>
                </c:pt>
                <c:pt idx="378">
                  <c:v>0.61333779138657196</c:v>
                </c:pt>
                <c:pt idx="379">
                  <c:v>0.61240425200569004</c:v>
                </c:pt>
                <c:pt idx="380">
                  <c:v>0.61152014442319702</c:v>
                </c:pt>
                <c:pt idx="381">
                  <c:v>0.61073827820239301</c:v>
                </c:pt>
                <c:pt idx="382">
                  <c:v>0.60970638593738402</c:v>
                </c:pt>
                <c:pt idx="383">
                  <c:v>0.60901642892917796</c:v>
                </c:pt>
                <c:pt idx="384">
                  <c:v>0.60857266916090402</c:v>
                </c:pt>
                <c:pt idx="385">
                  <c:v>0.60843872177205505</c:v>
                </c:pt>
                <c:pt idx="386">
                  <c:v>0.60785146226322595</c:v>
                </c:pt>
                <c:pt idx="387">
                  <c:v>0.607741475395428</c:v>
                </c:pt>
                <c:pt idx="388">
                  <c:v>0.60727282153442097</c:v>
                </c:pt>
                <c:pt idx="389">
                  <c:v>0.60685563279975696</c:v>
                </c:pt>
                <c:pt idx="390">
                  <c:v>0.60561744911084603</c:v>
                </c:pt>
                <c:pt idx="391">
                  <c:v>0.60518468115745305</c:v>
                </c:pt>
                <c:pt idx="392">
                  <c:v>0.60452275343002604</c:v>
                </c:pt>
                <c:pt idx="393">
                  <c:v>0.60358210872574702</c:v>
                </c:pt>
                <c:pt idx="394">
                  <c:v>0.60348046431297597</c:v>
                </c:pt>
                <c:pt idx="395">
                  <c:v>0.60305051967983903</c:v>
                </c:pt>
                <c:pt idx="396">
                  <c:v>0.60235121049350304</c:v>
                </c:pt>
                <c:pt idx="397">
                  <c:v>0.60109448500432505</c:v>
                </c:pt>
                <c:pt idx="398">
                  <c:v>0.60014603623328999</c:v>
                </c:pt>
                <c:pt idx="399">
                  <c:v>0.60007384878180703</c:v>
                </c:pt>
                <c:pt idx="400">
                  <c:v>0.59999999999999898</c:v>
                </c:pt>
                <c:pt idx="401">
                  <c:v>0.59940764642876199</c:v>
                </c:pt>
                <c:pt idx="402">
                  <c:v>0.59933807648221604</c:v>
                </c:pt>
                <c:pt idx="403">
                  <c:v>0.59897219924369205</c:v>
                </c:pt>
                <c:pt idx="404">
                  <c:v>0.59864143968126204</c:v>
                </c:pt>
                <c:pt idx="405">
                  <c:v>0.59859323731005099</c:v>
                </c:pt>
                <c:pt idx="406">
                  <c:v>0.59841789907187304</c:v>
                </c:pt>
                <c:pt idx="407">
                  <c:v>0.59830075989584497</c:v>
                </c:pt>
                <c:pt idx="408">
                  <c:v>0.59764160327205496</c:v>
                </c:pt>
                <c:pt idx="409">
                  <c:v>0.595850576712738</c:v>
                </c:pt>
                <c:pt idx="410">
                  <c:v>0.59558911948617799</c:v>
                </c:pt>
                <c:pt idx="411">
                  <c:v>0.59459281382988505</c:v>
                </c:pt>
                <c:pt idx="412">
                  <c:v>0.59451642694906304</c:v>
                </c:pt>
                <c:pt idx="413">
                  <c:v>0.59438345379056201</c:v>
                </c:pt>
                <c:pt idx="414">
                  <c:v>0.592042365861145</c:v>
                </c:pt>
                <c:pt idx="415">
                  <c:v>0.590270809551252</c:v>
                </c:pt>
                <c:pt idx="416">
                  <c:v>0.59017903956928297</c:v>
                </c:pt>
                <c:pt idx="417">
                  <c:v>0.58877568683576098</c:v>
                </c:pt>
                <c:pt idx="418">
                  <c:v>0.58835084373361901</c:v>
                </c:pt>
                <c:pt idx="419">
                  <c:v>0.58714940773733204</c:v>
                </c:pt>
                <c:pt idx="420">
                  <c:v>0.58699319816991202</c:v>
                </c:pt>
                <c:pt idx="421">
                  <c:v>0.58683812201614005</c:v>
                </c:pt>
                <c:pt idx="422">
                  <c:v>0.58645233775905903</c:v>
                </c:pt>
                <c:pt idx="423">
                  <c:v>0.58597330914627599</c:v>
                </c:pt>
                <c:pt idx="424">
                  <c:v>0.58595681755190898</c:v>
                </c:pt>
                <c:pt idx="425">
                  <c:v>0.58502038639256004</c:v>
                </c:pt>
                <c:pt idx="426">
                  <c:v>0.58423794801747098</c:v>
                </c:pt>
                <c:pt idx="427">
                  <c:v>0.58403789394329098</c:v>
                </c:pt>
                <c:pt idx="428">
                  <c:v>0.58394247475880101</c:v>
                </c:pt>
                <c:pt idx="429">
                  <c:v>0.58326321551398896</c:v>
                </c:pt>
                <c:pt idx="430">
                  <c:v>0.58249631436962401</c:v>
                </c:pt>
                <c:pt idx="431">
                  <c:v>0.58228923666322097</c:v>
                </c:pt>
                <c:pt idx="432">
                  <c:v>0.580069528742297</c:v>
                </c:pt>
                <c:pt idx="433">
                  <c:v>0.58005469064848203</c:v>
                </c:pt>
                <c:pt idx="434">
                  <c:v>0.57978477309869603</c:v>
                </c:pt>
                <c:pt idx="435">
                  <c:v>0.57941501676538998</c:v>
                </c:pt>
                <c:pt idx="436">
                  <c:v>0.57876135910321003</c:v>
                </c:pt>
                <c:pt idx="437">
                  <c:v>0.57839443673883595</c:v>
                </c:pt>
                <c:pt idx="438">
                  <c:v>0.57801011146403303</c:v>
                </c:pt>
                <c:pt idx="439">
                  <c:v>0.57800013839547004</c:v>
                </c:pt>
                <c:pt idx="440">
                  <c:v>0.57760642202495205</c:v>
                </c:pt>
                <c:pt idx="441">
                  <c:v>0.57755218856577895</c:v>
                </c:pt>
                <c:pt idx="442">
                  <c:v>0.57704404633038897</c:v>
                </c:pt>
                <c:pt idx="443">
                  <c:v>0.57650307349850904</c:v>
                </c:pt>
                <c:pt idx="444">
                  <c:v>0.57616256168268798</c:v>
                </c:pt>
                <c:pt idx="445">
                  <c:v>0.57437572607527698</c:v>
                </c:pt>
                <c:pt idx="446">
                  <c:v>0.57416817312188195</c:v>
                </c:pt>
                <c:pt idx="447">
                  <c:v>0.57329924879819805</c:v>
                </c:pt>
                <c:pt idx="448">
                  <c:v>0.57325548637077095</c:v>
                </c:pt>
                <c:pt idx="449">
                  <c:v>0.57030112194851301</c:v>
                </c:pt>
                <c:pt idx="450">
                  <c:v>0.56814933771047504</c:v>
                </c:pt>
                <c:pt idx="451">
                  <c:v>0.56802419724735598</c:v>
                </c:pt>
                <c:pt idx="452">
                  <c:v>0.56672345725551698</c:v>
                </c:pt>
                <c:pt idx="453">
                  <c:v>0.56645053038481397</c:v>
                </c:pt>
                <c:pt idx="454">
                  <c:v>0.56593848005971303</c:v>
                </c:pt>
                <c:pt idx="455">
                  <c:v>0.564841163494615</c:v>
                </c:pt>
                <c:pt idx="456">
                  <c:v>0.56478717349976104</c:v>
                </c:pt>
                <c:pt idx="457">
                  <c:v>0.56447140191760004</c:v>
                </c:pt>
                <c:pt idx="458">
                  <c:v>0.56426857693350496</c:v>
                </c:pt>
                <c:pt idx="459">
                  <c:v>0.56386613119482198</c:v>
                </c:pt>
                <c:pt idx="460">
                  <c:v>0.56347627406365797</c:v>
                </c:pt>
                <c:pt idx="461">
                  <c:v>0.56214473100302198</c:v>
                </c:pt>
                <c:pt idx="462">
                  <c:v>0.56159959954848904</c:v>
                </c:pt>
                <c:pt idx="463">
                  <c:v>0.55993622709633295</c:v>
                </c:pt>
                <c:pt idx="464">
                  <c:v>0.55958714419272904</c:v>
                </c:pt>
                <c:pt idx="465">
                  <c:v>0.55853056995914097</c:v>
                </c:pt>
                <c:pt idx="466">
                  <c:v>0.55817249879749897</c:v>
                </c:pt>
                <c:pt idx="467">
                  <c:v>0.557953403307066</c:v>
                </c:pt>
                <c:pt idx="468">
                  <c:v>0.55700502480070302</c:v>
                </c:pt>
                <c:pt idx="469">
                  <c:v>0.55677250369090403</c:v>
                </c:pt>
                <c:pt idx="470">
                  <c:v>0.55485168601239998</c:v>
                </c:pt>
                <c:pt idx="471">
                  <c:v>0.55475136358677901</c:v>
                </c:pt>
                <c:pt idx="472">
                  <c:v>0.55443250439748604</c:v>
                </c:pt>
                <c:pt idx="473">
                  <c:v>0.55426851212386596</c:v>
                </c:pt>
                <c:pt idx="474">
                  <c:v>0.55305155237360004</c:v>
                </c:pt>
                <c:pt idx="475">
                  <c:v>0.55296384056859904</c:v>
                </c:pt>
                <c:pt idx="476">
                  <c:v>0.55190337891324104</c:v>
                </c:pt>
                <c:pt idx="477">
                  <c:v>0.55127673913388198</c:v>
                </c:pt>
                <c:pt idx="478">
                  <c:v>0.55032986569000397</c:v>
                </c:pt>
                <c:pt idx="479">
                  <c:v>0.55014063449857797</c:v>
                </c:pt>
                <c:pt idx="480">
                  <c:v>0.54952152419752298</c:v>
                </c:pt>
                <c:pt idx="481">
                  <c:v>0.54890110382700397</c:v>
                </c:pt>
                <c:pt idx="482">
                  <c:v>0.54694818563688896</c:v>
                </c:pt>
                <c:pt idx="483">
                  <c:v>0.54643752902885601</c:v>
                </c:pt>
                <c:pt idx="484">
                  <c:v>0.54578067926905105</c:v>
                </c:pt>
                <c:pt idx="485">
                  <c:v>0.545626650652977</c:v>
                </c:pt>
                <c:pt idx="486">
                  <c:v>0.54489308584136198</c:v>
                </c:pt>
                <c:pt idx="487">
                  <c:v>0.54453183812847705</c:v>
                </c:pt>
                <c:pt idx="488">
                  <c:v>0.54309904261064801</c:v>
                </c:pt>
                <c:pt idx="489">
                  <c:v>0.54287912019071505</c:v>
                </c:pt>
                <c:pt idx="490">
                  <c:v>0.54233807464297401</c:v>
                </c:pt>
                <c:pt idx="491">
                  <c:v>0.539676078798215</c:v>
                </c:pt>
                <c:pt idx="492">
                  <c:v>0.538321668189228</c:v>
                </c:pt>
                <c:pt idx="493">
                  <c:v>0.53802394970977196</c:v>
                </c:pt>
                <c:pt idx="494">
                  <c:v>0.53741440185207101</c:v>
                </c:pt>
                <c:pt idx="495">
                  <c:v>0.53737013413936496</c:v>
                </c:pt>
                <c:pt idx="496">
                  <c:v>0.53717635489459303</c:v>
                </c:pt>
                <c:pt idx="497">
                  <c:v>0.53711544806623501</c:v>
                </c:pt>
                <c:pt idx="498">
                  <c:v>0.53606075908447703</c:v>
                </c:pt>
                <c:pt idx="499">
                  <c:v>0.53570714263057695</c:v>
                </c:pt>
                <c:pt idx="500">
                  <c:v>0.53566545761409801</c:v>
                </c:pt>
                <c:pt idx="501">
                  <c:v>0.53545649736700096</c:v>
                </c:pt>
                <c:pt idx="502">
                  <c:v>0.53477667293007003</c:v>
                </c:pt>
                <c:pt idx="503">
                  <c:v>0.53423987522535998</c:v>
                </c:pt>
                <c:pt idx="504">
                  <c:v>0.53340939590165604</c:v>
                </c:pt>
                <c:pt idx="505">
                  <c:v>0.53206329350024295</c:v>
                </c:pt>
                <c:pt idx="506">
                  <c:v>0.53191466553969202</c:v>
                </c:pt>
                <c:pt idx="507">
                  <c:v>0.53126224913243103</c:v>
                </c:pt>
                <c:pt idx="508">
                  <c:v>0.53122054867800295</c:v>
                </c:pt>
                <c:pt idx="509">
                  <c:v>0.53070614543652805</c:v>
                </c:pt>
                <c:pt idx="510">
                  <c:v>0.530699549565257</c:v>
                </c:pt>
                <c:pt idx="511">
                  <c:v>0.530319904454994</c:v>
                </c:pt>
                <c:pt idx="512">
                  <c:v>0.52977728406792302</c:v>
                </c:pt>
                <c:pt idx="513">
                  <c:v>0.52828422977320899</c:v>
                </c:pt>
                <c:pt idx="514">
                  <c:v>0.52818034229712196</c:v>
                </c:pt>
                <c:pt idx="515">
                  <c:v>0.52785486048785901</c:v>
                </c:pt>
                <c:pt idx="516">
                  <c:v>0.52769693766160697</c:v>
                </c:pt>
                <c:pt idx="517">
                  <c:v>0.52751722468603102</c:v>
                </c:pt>
                <c:pt idx="518">
                  <c:v>0.52704987482875298</c:v>
                </c:pt>
                <c:pt idx="519">
                  <c:v>0.52643353182540797</c:v>
                </c:pt>
                <c:pt idx="520">
                  <c:v>0.52619047619047599</c:v>
                </c:pt>
                <c:pt idx="521">
                  <c:v>0.52510689541939504</c:v>
                </c:pt>
                <c:pt idx="522">
                  <c:v>0.52483166020412098</c:v>
                </c:pt>
                <c:pt idx="523">
                  <c:v>0.52320628720535201</c:v>
                </c:pt>
                <c:pt idx="524">
                  <c:v>0.52278796367031599</c:v>
                </c:pt>
                <c:pt idx="525">
                  <c:v>0.52105714670349601</c:v>
                </c:pt>
                <c:pt idx="526">
                  <c:v>0.520761770352139</c:v>
                </c:pt>
                <c:pt idx="527">
                  <c:v>0.51975927649515596</c:v>
                </c:pt>
                <c:pt idx="528">
                  <c:v>0.51830387219833796</c:v>
                </c:pt>
                <c:pt idx="529">
                  <c:v>0.51766066368258101</c:v>
                </c:pt>
                <c:pt idx="530">
                  <c:v>0.517440096509864</c:v>
                </c:pt>
                <c:pt idx="531">
                  <c:v>0.51711887792134603</c:v>
                </c:pt>
                <c:pt idx="532">
                  <c:v>0.51673775562773805</c:v>
                </c:pt>
                <c:pt idx="533">
                  <c:v>0.51665831325028999</c:v>
                </c:pt>
                <c:pt idx="534">
                  <c:v>0.51638315364406695</c:v>
                </c:pt>
                <c:pt idx="535">
                  <c:v>0.51628900856207005</c:v>
                </c:pt>
                <c:pt idx="536">
                  <c:v>0.51606179116347695</c:v>
                </c:pt>
                <c:pt idx="537">
                  <c:v>0.51575929576965396</c:v>
                </c:pt>
                <c:pt idx="538">
                  <c:v>0.51530882956748003</c:v>
                </c:pt>
                <c:pt idx="539">
                  <c:v>0.51509269583642503</c:v>
                </c:pt>
                <c:pt idx="540">
                  <c:v>0.51481579851871195</c:v>
                </c:pt>
                <c:pt idx="541">
                  <c:v>0.51425347183526304</c:v>
                </c:pt>
                <c:pt idx="542">
                  <c:v>0.51285328406806696</c:v>
                </c:pt>
                <c:pt idx="543">
                  <c:v>0.51270947866039895</c:v>
                </c:pt>
                <c:pt idx="544">
                  <c:v>0.51265228968356602</c:v>
                </c:pt>
                <c:pt idx="545">
                  <c:v>0.51256286281183605</c:v>
                </c:pt>
                <c:pt idx="546">
                  <c:v>0.51215134597703404</c:v>
                </c:pt>
                <c:pt idx="547">
                  <c:v>0.51195270569237705</c:v>
                </c:pt>
                <c:pt idx="548">
                  <c:v>0.51143762332057496</c:v>
                </c:pt>
                <c:pt idx="549">
                  <c:v>0.51098957370154696</c:v>
                </c:pt>
                <c:pt idx="550">
                  <c:v>0.51076275561351603</c:v>
                </c:pt>
                <c:pt idx="551">
                  <c:v>0.51001452577627404</c:v>
                </c:pt>
                <c:pt idx="552">
                  <c:v>0.50979678236506798</c:v>
                </c:pt>
                <c:pt idx="553">
                  <c:v>0.50868004631302499</c:v>
                </c:pt>
                <c:pt idx="554">
                  <c:v>0.508446887291512</c:v>
                </c:pt>
                <c:pt idx="555">
                  <c:v>0.50835438221124896</c:v>
                </c:pt>
                <c:pt idx="556">
                  <c:v>0.50801775907708102</c:v>
                </c:pt>
                <c:pt idx="557">
                  <c:v>0.50775272439978303</c:v>
                </c:pt>
                <c:pt idx="558">
                  <c:v>0.50621721258496699</c:v>
                </c:pt>
                <c:pt idx="559">
                  <c:v>0.50599632631205105</c:v>
                </c:pt>
                <c:pt idx="560">
                  <c:v>0.50485106700997995</c:v>
                </c:pt>
                <c:pt idx="561">
                  <c:v>0.50466878208019195</c:v>
                </c:pt>
                <c:pt idx="562">
                  <c:v>0.50285102688465699</c:v>
                </c:pt>
                <c:pt idx="563">
                  <c:v>0.50134419911549899</c:v>
                </c:pt>
                <c:pt idx="564">
                  <c:v>0.50096290385567499</c:v>
                </c:pt>
                <c:pt idx="565">
                  <c:v>0.49997862097865697</c:v>
                </c:pt>
                <c:pt idx="566">
                  <c:v>0.49886340387290601</c:v>
                </c:pt>
                <c:pt idx="567">
                  <c:v>0.49858585766721703</c:v>
                </c:pt>
                <c:pt idx="568">
                  <c:v>0.49856024027469398</c:v>
                </c:pt>
                <c:pt idx="569">
                  <c:v>0.49800552990893399</c:v>
                </c:pt>
                <c:pt idx="570">
                  <c:v>0.49780751922415201</c:v>
                </c:pt>
                <c:pt idx="571">
                  <c:v>0.49777167856073101</c:v>
                </c:pt>
                <c:pt idx="572">
                  <c:v>0.49687816603300999</c:v>
                </c:pt>
                <c:pt idx="573">
                  <c:v>0.49678099678099602</c:v>
                </c:pt>
                <c:pt idx="574">
                  <c:v>0.49660976307737098</c:v>
                </c:pt>
                <c:pt idx="575">
                  <c:v>0.49613655874865398</c:v>
                </c:pt>
                <c:pt idx="576">
                  <c:v>0.49595172270187199</c:v>
                </c:pt>
                <c:pt idx="577">
                  <c:v>0.49548864026214501</c:v>
                </c:pt>
                <c:pt idx="578">
                  <c:v>0.49532648109233801</c:v>
                </c:pt>
                <c:pt idx="579">
                  <c:v>0.49513188027605598</c:v>
                </c:pt>
                <c:pt idx="580">
                  <c:v>0.49258160000555501</c:v>
                </c:pt>
                <c:pt idx="581">
                  <c:v>0.49208233196609302</c:v>
                </c:pt>
                <c:pt idx="582">
                  <c:v>0.49148040444576402</c:v>
                </c:pt>
                <c:pt idx="583">
                  <c:v>0.49121604809035202</c:v>
                </c:pt>
                <c:pt idx="584">
                  <c:v>0.49036987869954601</c:v>
                </c:pt>
                <c:pt idx="585">
                  <c:v>0.48969329395986899</c:v>
                </c:pt>
                <c:pt idx="586">
                  <c:v>0.48845141563833699</c:v>
                </c:pt>
                <c:pt idx="587">
                  <c:v>0.488310776435458</c:v>
                </c:pt>
                <c:pt idx="588">
                  <c:v>0.48806407436149002</c:v>
                </c:pt>
                <c:pt idx="589">
                  <c:v>0.48720223932161599</c:v>
                </c:pt>
                <c:pt idx="590">
                  <c:v>0.48650093617872697</c:v>
                </c:pt>
                <c:pt idx="591">
                  <c:v>0.48638082812639499</c:v>
                </c:pt>
                <c:pt idx="592">
                  <c:v>0.486356979351033</c:v>
                </c:pt>
                <c:pt idx="593">
                  <c:v>0.486320498656373</c:v>
                </c:pt>
                <c:pt idx="594">
                  <c:v>0.48605657686539999</c:v>
                </c:pt>
                <c:pt idx="595">
                  <c:v>0.48574944777564499</c:v>
                </c:pt>
                <c:pt idx="596">
                  <c:v>0.48435507258934102</c:v>
                </c:pt>
                <c:pt idx="597">
                  <c:v>0.48404095515124801</c:v>
                </c:pt>
                <c:pt idx="598">
                  <c:v>0.483846931740745</c:v>
                </c:pt>
                <c:pt idx="599">
                  <c:v>0.48327058271204998</c:v>
                </c:pt>
                <c:pt idx="600">
                  <c:v>0.48202887172140901</c:v>
                </c:pt>
                <c:pt idx="601">
                  <c:v>0.48152024147599398</c:v>
                </c:pt>
                <c:pt idx="602">
                  <c:v>0.48125907920633698</c:v>
                </c:pt>
                <c:pt idx="603">
                  <c:v>0.48112776095344401</c:v>
                </c:pt>
                <c:pt idx="604">
                  <c:v>0.480895765069843</c:v>
                </c:pt>
                <c:pt idx="605">
                  <c:v>0.48085599791978501</c:v>
                </c:pt>
                <c:pt idx="606">
                  <c:v>0.48084971999814202</c:v>
                </c:pt>
                <c:pt idx="607">
                  <c:v>0.48056614184944602</c:v>
                </c:pt>
                <c:pt idx="608">
                  <c:v>0.48027488553477898</c:v>
                </c:pt>
                <c:pt idx="609">
                  <c:v>0.48013240175527899</c:v>
                </c:pt>
                <c:pt idx="610">
                  <c:v>0.47947948791857598</c:v>
                </c:pt>
                <c:pt idx="611">
                  <c:v>0.478992375162616</c:v>
                </c:pt>
                <c:pt idx="612">
                  <c:v>0.47813967679227698</c:v>
                </c:pt>
                <c:pt idx="613">
                  <c:v>0.47564591508601101</c:v>
                </c:pt>
                <c:pt idx="614">
                  <c:v>0.47541963660888997</c:v>
                </c:pt>
                <c:pt idx="615">
                  <c:v>0.47502179631136399</c:v>
                </c:pt>
                <c:pt idx="616">
                  <c:v>0.474339761833871</c:v>
                </c:pt>
                <c:pt idx="617">
                  <c:v>0.47316632902393502</c:v>
                </c:pt>
                <c:pt idx="618">
                  <c:v>0.47256507786769097</c:v>
                </c:pt>
                <c:pt idx="619">
                  <c:v>0.47254497011284302</c:v>
                </c:pt>
                <c:pt idx="620">
                  <c:v>0.471732721679128</c:v>
                </c:pt>
                <c:pt idx="621">
                  <c:v>0.47165424980876602</c:v>
                </c:pt>
                <c:pt idx="622">
                  <c:v>0.47085234109018498</c:v>
                </c:pt>
                <c:pt idx="623">
                  <c:v>0.47011553002469297</c:v>
                </c:pt>
                <c:pt idx="624">
                  <c:v>0.47008882452544398</c:v>
                </c:pt>
                <c:pt idx="625">
                  <c:v>0.47001380358846601</c:v>
                </c:pt>
                <c:pt idx="626">
                  <c:v>0.46913479250238099</c:v>
                </c:pt>
                <c:pt idx="627">
                  <c:v>0.468882035305628</c:v>
                </c:pt>
                <c:pt idx="628">
                  <c:v>0.467988082184013</c:v>
                </c:pt>
                <c:pt idx="629">
                  <c:v>0.46797805937202303</c:v>
                </c:pt>
                <c:pt idx="630">
                  <c:v>0.46730887348038402</c:v>
                </c:pt>
                <c:pt idx="631">
                  <c:v>0.46505857117312199</c:v>
                </c:pt>
                <c:pt idx="632">
                  <c:v>0.46434967305776298</c:v>
                </c:pt>
                <c:pt idx="633">
                  <c:v>0.46406474748100901</c:v>
                </c:pt>
                <c:pt idx="634">
                  <c:v>0.46319006700992399</c:v>
                </c:pt>
                <c:pt idx="635">
                  <c:v>0.462383612376632</c:v>
                </c:pt>
                <c:pt idx="636">
                  <c:v>0.462380246513451</c:v>
                </c:pt>
                <c:pt idx="637">
                  <c:v>0.46210569736806401</c:v>
                </c:pt>
                <c:pt idx="638">
                  <c:v>0.46041382096792899</c:v>
                </c:pt>
                <c:pt idx="639">
                  <c:v>0.45960430178696399</c:v>
                </c:pt>
                <c:pt idx="640">
                  <c:v>0.45689230597828201</c:v>
                </c:pt>
                <c:pt idx="641">
                  <c:v>0.45521270647313999</c:v>
                </c:pt>
                <c:pt idx="642">
                  <c:v>0.45517498332691497</c:v>
                </c:pt>
                <c:pt idx="643">
                  <c:v>0.454862477171871</c:v>
                </c:pt>
                <c:pt idx="644">
                  <c:v>0.454337310380938</c:v>
                </c:pt>
                <c:pt idx="645">
                  <c:v>0.45413331492557502</c:v>
                </c:pt>
                <c:pt idx="646">
                  <c:v>0.453404498512057</c:v>
                </c:pt>
                <c:pt idx="647">
                  <c:v>0.45314699227922101</c:v>
                </c:pt>
                <c:pt idx="648">
                  <c:v>0.45313643384958702</c:v>
                </c:pt>
                <c:pt idx="649">
                  <c:v>0.45277882550980098</c:v>
                </c:pt>
                <c:pt idx="650">
                  <c:v>0.45227204047818798</c:v>
                </c:pt>
                <c:pt idx="651">
                  <c:v>0.45225370723678998</c:v>
                </c:pt>
                <c:pt idx="652">
                  <c:v>0.45216914353187698</c:v>
                </c:pt>
                <c:pt idx="653">
                  <c:v>0.45166269366907202</c:v>
                </c:pt>
                <c:pt idx="654">
                  <c:v>0.451353621934734</c:v>
                </c:pt>
                <c:pt idx="655">
                  <c:v>0.45113249297637398</c:v>
                </c:pt>
                <c:pt idx="656">
                  <c:v>0.45106293588364399</c:v>
                </c:pt>
                <c:pt idx="657">
                  <c:v>0.451000804295141</c:v>
                </c:pt>
                <c:pt idx="658">
                  <c:v>0.45015532852933798</c:v>
                </c:pt>
                <c:pt idx="659">
                  <c:v>0.44938572897120999</c:v>
                </c:pt>
                <c:pt idx="660">
                  <c:v>0.44594131997867598</c:v>
                </c:pt>
                <c:pt idx="661">
                  <c:v>0.44575849239918303</c:v>
                </c:pt>
                <c:pt idx="662">
                  <c:v>0.44522881989746999</c:v>
                </c:pt>
                <c:pt idx="663">
                  <c:v>0.444955101237825</c:v>
                </c:pt>
                <c:pt idx="664">
                  <c:v>0.44441723811322498</c:v>
                </c:pt>
                <c:pt idx="665">
                  <c:v>0.44411894890222497</c:v>
                </c:pt>
                <c:pt idx="666">
                  <c:v>0.44376145220225199</c:v>
                </c:pt>
                <c:pt idx="667">
                  <c:v>0.44284062632719101</c:v>
                </c:pt>
                <c:pt idx="668">
                  <c:v>0.44283089809470599</c:v>
                </c:pt>
                <c:pt idx="669">
                  <c:v>0.44143911668651098</c:v>
                </c:pt>
                <c:pt idx="670">
                  <c:v>0.44122591111710402</c:v>
                </c:pt>
                <c:pt idx="671">
                  <c:v>0.44099388297754399</c:v>
                </c:pt>
                <c:pt idx="672">
                  <c:v>0.440960979043587</c:v>
                </c:pt>
                <c:pt idx="673">
                  <c:v>0.44075946469767202</c:v>
                </c:pt>
                <c:pt idx="674">
                  <c:v>0.44017148863099098</c:v>
                </c:pt>
                <c:pt idx="675">
                  <c:v>0.43992886348487298</c:v>
                </c:pt>
                <c:pt idx="676">
                  <c:v>0.43988710919673601</c:v>
                </c:pt>
                <c:pt idx="677">
                  <c:v>0.43982952233427802</c:v>
                </c:pt>
                <c:pt idx="678">
                  <c:v>0.43980471127529902</c:v>
                </c:pt>
                <c:pt idx="679">
                  <c:v>0.43930005221146001</c:v>
                </c:pt>
                <c:pt idx="680">
                  <c:v>0.43893504305836401</c:v>
                </c:pt>
                <c:pt idx="681">
                  <c:v>0.43851482770347699</c:v>
                </c:pt>
                <c:pt idx="682">
                  <c:v>0.438483307706095</c:v>
                </c:pt>
                <c:pt idx="683">
                  <c:v>0.437333786387479</c:v>
                </c:pt>
                <c:pt idx="684">
                  <c:v>0.43730989879471799</c:v>
                </c:pt>
                <c:pt idx="685">
                  <c:v>0.43695166447591999</c:v>
                </c:pt>
                <c:pt idx="686">
                  <c:v>0.43694335414001101</c:v>
                </c:pt>
                <c:pt idx="687">
                  <c:v>0.43638945867645401</c:v>
                </c:pt>
                <c:pt idx="688">
                  <c:v>0.43590807174357998</c:v>
                </c:pt>
                <c:pt idx="689">
                  <c:v>0.43558940510795702</c:v>
                </c:pt>
                <c:pt idx="690">
                  <c:v>0.43545472327121798</c:v>
                </c:pt>
                <c:pt idx="691">
                  <c:v>0.43494092748379198</c:v>
                </c:pt>
                <c:pt idx="692">
                  <c:v>0.43451432172538101</c:v>
                </c:pt>
                <c:pt idx="693">
                  <c:v>0.43366478272245601</c:v>
                </c:pt>
                <c:pt idx="694">
                  <c:v>0.43311586503127503</c:v>
                </c:pt>
                <c:pt idx="695">
                  <c:v>0.43300943237571898</c:v>
                </c:pt>
                <c:pt idx="696">
                  <c:v>0.43266715916640103</c:v>
                </c:pt>
                <c:pt idx="697">
                  <c:v>0.43127064339777299</c:v>
                </c:pt>
                <c:pt idx="698">
                  <c:v>0.431084699614111</c:v>
                </c:pt>
                <c:pt idx="699">
                  <c:v>0.43072954827909998</c:v>
                </c:pt>
                <c:pt idx="700">
                  <c:v>0.43061275091891699</c:v>
                </c:pt>
                <c:pt idx="701">
                  <c:v>0.42991344971099599</c:v>
                </c:pt>
                <c:pt idx="702">
                  <c:v>0.42964488008790302</c:v>
                </c:pt>
                <c:pt idx="703">
                  <c:v>0.42870227144977802</c:v>
                </c:pt>
                <c:pt idx="704">
                  <c:v>0.42862366614328001</c:v>
                </c:pt>
                <c:pt idx="705">
                  <c:v>0.42831583706075799</c:v>
                </c:pt>
                <c:pt idx="706">
                  <c:v>0.42812382254168502</c:v>
                </c:pt>
                <c:pt idx="707">
                  <c:v>0.42786468199694999</c:v>
                </c:pt>
                <c:pt idx="708">
                  <c:v>0.42760529488126697</c:v>
                </c:pt>
                <c:pt idx="709">
                  <c:v>0.42741159444599403</c:v>
                </c:pt>
                <c:pt idx="710">
                  <c:v>0.42697895899437099</c:v>
                </c:pt>
                <c:pt idx="711">
                  <c:v>0.42673097780580699</c:v>
                </c:pt>
                <c:pt idx="712">
                  <c:v>0.426552722888076</c:v>
                </c:pt>
                <c:pt idx="713">
                  <c:v>0.42652012704624698</c:v>
                </c:pt>
                <c:pt idx="714">
                  <c:v>0.42606273911422399</c:v>
                </c:pt>
                <c:pt idx="715">
                  <c:v>0.425632125626832</c:v>
                </c:pt>
                <c:pt idx="716">
                  <c:v>0.42523097893574102</c:v>
                </c:pt>
                <c:pt idx="717">
                  <c:v>0.425064513080883</c:v>
                </c:pt>
                <c:pt idx="718">
                  <c:v>0.42411133565693998</c:v>
                </c:pt>
                <c:pt idx="719">
                  <c:v>0.42403082617854898</c:v>
                </c:pt>
                <c:pt idx="720">
                  <c:v>0.42388486284718302</c:v>
                </c:pt>
                <c:pt idx="721">
                  <c:v>0.42352371367983299</c:v>
                </c:pt>
                <c:pt idx="722">
                  <c:v>0.42326255528081902</c:v>
                </c:pt>
                <c:pt idx="723">
                  <c:v>0.42260090562643698</c:v>
                </c:pt>
                <c:pt idx="724">
                  <c:v>0.42246648492691402</c:v>
                </c:pt>
                <c:pt idx="725">
                  <c:v>0.42145471056057199</c:v>
                </c:pt>
                <c:pt idx="726">
                  <c:v>0.42144571958108101</c:v>
                </c:pt>
                <c:pt idx="727">
                  <c:v>0.42038228101548197</c:v>
                </c:pt>
                <c:pt idx="728">
                  <c:v>0.42019566076526299</c:v>
                </c:pt>
                <c:pt idx="729">
                  <c:v>0.419001738455622</c:v>
                </c:pt>
                <c:pt idx="730">
                  <c:v>0.41893344776310099</c:v>
                </c:pt>
                <c:pt idx="731">
                  <c:v>0.41853071417814403</c:v>
                </c:pt>
                <c:pt idx="732">
                  <c:v>0.41850052898221202</c:v>
                </c:pt>
                <c:pt idx="733">
                  <c:v>0.41842965476229599</c:v>
                </c:pt>
                <c:pt idx="734">
                  <c:v>0.41639276203049802</c:v>
                </c:pt>
                <c:pt idx="735">
                  <c:v>0.41586715661927598</c:v>
                </c:pt>
                <c:pt idx="736">
                  <c:v>0.41500888563730898</c:v>
                </c:pt>
                <c:pt idx="737">
                  <c:v>0.41321160803761697</c:v>
                </c:pt>
                <c:pt idx="738">
                  <c:v>0.41308112873107899</c:v>
                </c:pt>
                <c:pt idx="739">
                  <c:v>0.41263556985334998</c:v>
                </c:pt>
                <c:pt idx="740">
                  <c:v>0.41251067725634499</c:v>
                </c:pt>
                <c:pt idx="741">
                  <c:v>0.41098776779436602</c:v>
                </c:pt>
                <c:pt idx="742">
                  <c:v>0.41075068607142301</c:v>
                </c:pt>
                <c:pt idx="743">
                  <c:v>0.41060543702954</c:v>
                </c:pt>
                <c:pt idx="744">
                  <c:v>0.41039757344105099</c:v>
                </c:pt>
                <c:pt idx="745">
                  <c:v>0.41013400273246797</c:v>
                </c:pt>
                <c:pt idx="746">
                  <c:v>0.40930290469764102</c:v>
                </c:pt>
                <c:pt idx="747">
                  <c:v>0.409240604927951</c:v>
                </c:pt>
                <c:pt idx="748">
                  <c:v>0.40873157049360298</c:v>
                </c:pt>
                <c:pt idx="749">
                  <c:v>0.408307123529838</c:v>
                </c:pt>
                <c:pt idx="750">
                  <c:v>0.40829748839521002</c:v>
                </c:pt>
                <c:pt idx="751">
                  <c:v>0.40798797959093902</c:v>
                </c:pt>
                <c:pt idx="752">
                  <c:v>0.40757940270364601</c:v>
                </c:pt>
                <c:pt idx="753">
                  <c:v>0.40738602806852903</c:v>
                </c:pt>
                <c:pt idx="754">
                  <c:v>0.40732750173688798</c:v>
                </c:pt>
                <c:pt idx="755">
                  <c:v>0.40712448691563702</c:v>
                </c:pt>
                <c:pt idx="756">
                  <c:v>0.40646357025180402</c:v>
                </c:pt>
                <c:pt idx="757">
                  <c:v>0.40639767639767599</c:v>
                </c:pt>
                <c:pt idx="758">
                  <c:v>0.406354703472802</c:v>
                </c:pt>
                <c:pt idx="759">
                  <c:v>0.406084304915309</c:v>
                </c:pt>
                <c:pt idx="760">
                  <c:v>0.405944409966424</c:v>
                </c:pt>
                <c:pt idx="761">
                  <c:v>0.40347987556571402</c:v>
                </c:pt>
                <c:pt idx="762">
                  <c:v>0.40310566554858202</c:v>
                </c:pt>
                <c:pt idx="763">
                  <c:v>0.40222838813401901</c:v>
                </c:pt>
                <c:pt idx="764">
                  <c:v>0.402218869458286</c:v>
                </c:pt>
                <c:pt idx="765">
                  <c:v>0.40194803472880303</c:v>
                </c:pt>
                <c:pt idx="766">
                  <c:v>0.40093576744137099</c:v>
                </c:pt>
                <c:pt idx="767">
                  <c:v>0.400606226493048</c:v>
                </c:pt>
                <c:pt idx="768">
                  <c:v>0.39973298707773702</c:v>
                </c:pt>
                <c:pt idx="769">
                  <c:v>0.39968659663525902</c:v>
                </c:pt>
                <c:pt idx="770">
                  <c:v>0.39904022283080498</c:v>
                </c:pt>
                <c:pt idx="771">
                  <c:v>0.39891068495533799</c:v>
                </c:pt>
                <c:pt idx="772">
                  <c:v>0.39738246166047497</c:v>
                </c:pt>
                <c:pt idx="773">
                  <c:v>0.39736723920546602</c:v>
                </c:pt>
                <c:pt idx="774">
                  <c:v>0.39735348398204601</c:v>
                </c:pt>
                <c:pt idx="775">
                  <c:v>0.39702347955098999</c:v>
                </c:pt>
                <c:pt idx="776">
                  <c:v>0.39669011981951902</c:v>
                </c:pt>
                <c:pt idx="777">
                  <c:v>0.39486970538220401</c:v>
                </c:pt>
                <c:pt idx="778">
                  <c:v>0.39468702474378398</c:v>
                </c:pt>
                <c:pt idx="779">
                  <c:v>0.39423124982565699</c:v>
                </c:pt>
                <c:pt idx="780">
                  <c:v>0.39401821278275201</c:v>
                </c:pt>
                <c:pt idx="781">
                  <c:v>0.39345630831763201</c:v>
                </c:pt>
                <c:pt idx="782">
                  <c:v>0.39342537182218501</c:v>
                </c:pt>
                <c:pt idx="783">
                  <c:v>0.39305170783888199</c:v>
                </c:pt>
                <c:pt idx="784">
                  <c:v>0.39192646967480099</c:v>
                </c:pt>
                <c:pt idx="785">
                  <c:v>0.39186990872931099</c:v>
                </c:pt>
                <c:pt idx="786">
                  <c:v>0.39186774272457398</c:v>
                </c:pt>
                <c:pt idx="787">
                  <c:v>0.39095148529136098</c:v>
                </c:pt>
                <c:pt idx="788">
                  <c:v>0.38945142978688302</c:v>
                </c:pt>
                <c:pt idx="789">
                  <c:v>0.38878977975578</c:v>
                </c:pt>
                <c:pt idx="790">
                  <c:v>0.38874393359547599</c:v>
                </c:pt>
                <c:pt idx="791">
                  <c:v>0.38867949284933501</c:v>
                </c:pt>
                <c:pt idx="792">
                  <c:v>0.38622437727367798</c:v>
                </c:pt>
                <c:pt idx="793">
                  <c:v>0.38617211842744198</c:v>
                </c:pt>
                <c:pt idx="794">
                  <c:v>0.38519794674975999</c:v>
                </c:pt>
                <c:pt idx="795">
                  <c:v>0.384072300254444</c:v>
                </c:pt>
                <c:pt idx="796">
                  <c:v>0.38380940890853199</c:v>
                </c:pt>
                <c:pt idx="797">
                  <c:v>0.383283084555057</c:v>
                </c:pt>
                <c:pt idx="798">
                  <c:v>0.382694622866951</c:v>
                </c:pt>
                <c:pt idx="799">
                  <c:v>0.38263750974354499</c:v>
                </c:pt>
                <c:pt idx="800">
                  <c:v>0.38258405121215899</c:v>
                </c:pt>
                <c:pt idx="801">
                  <c:v>0.38202606644360698</c:v>
                </c:pt>
                <c:pt idx="802">
                  <c:v>0.38151414831561897</c:v>
                </c:pt>
                <c:pt idx="803">
                  <c:v>0.38047874395923797</c:v>
                </c:pt>
                <c:pt idx="804">
                  <c:v>0.37973861062708902</c:v>
                </c:pt>
                <c:pt idx="805">
                  <c:v>0.378845061658516</c:v>
                </c:pt>
                <c:pt idx="806">
                  <c:v>0.37726520669988201</c:v>
                </c:pt>
                <c:pt idx="807">
                  <c:v>0.37680756434416002</c:v>
                </c:pt>
                <c:pt idx="808">
                  <c:v>0.37644984014282401</c:v>
                </c:pt>
                <c:pt idx="809">
                  <c:v>0.37622771144658301</c:v>
                </c:pt>
                <c:pt idx="810">
                  <c:v>0.37529671425199901</c:v>
                </c:pt>
                <c:pt idx="811">
                  <c:v>0.37507005766645102</c:v>
                </c:pt>
                <c:pt idx="812">
                  <c:v>0.373408084111089</c:v>
                </c:pt>
                <c:pt idx="813">
                  <c:v>0.37315823504950002</c:v>
                </c:pt>
                <c:pt idx="814">
                  <c:v>0.37284690892418598</c:v>
                </c:pt>
                <c:pt idx="815">
                  <c:v>0.37257575884911498</c:v>
                </c:pt>
                <c:pt idx="816">
                  <c:v>0.37148931305657301</c:v>
                </c:pt>
                <c:pt idx="817">
                  <c:v>0.370765974469835</c:v>
                </c:pt>
                <c:pt idx="818">
                  <c:v>0.36939101167713301</c:v>
                </c:pt>
                <c:pt idx="819">
                  <c:v>0.369341390892442</c:v>
                </c:pt>
                <c:pt idx="820">
                  <c:v>0.36930532671989702</c:v>
                </c:pt>
                <c:pt idx="821">
                  <c:v>0.369055963751379</c:v>
                </c:pt>
                <c:pt idx="822">
                  <c:v>0.36829762793875997</c:v>
                </c:pt>
                <c:pt idx="823">
                  <c:v>0.36826220334407</c:v>
                </c:pt>
                <c:pt idx="824">
                  <c:v>0.36814480484916501</c:v>
                </c:pt>
                <c:pt idx="825">
                  <c:v>0.36728719152313</c:v>
                </c:pt>
                <c:pt idx="826">
                  <c:v>0.36693416723796402</c:v>
                </c:pt>
                <c:pt idx="827">
                  <c:v>0.36669813275133101</c:v>
                </c:pt>
                <c:pt idx="828">
                  <c:v>0.36629091925450502</c:v>
                </c:pt>
                <c:pt idx="829">
                  <c:v>0.36540623765233299</c:v>
                </c:pt>
                <c:pt idx="830">
                  <c:v>0.36504138315294599</c:v>
                </c:pt>
                <c:pt idx="831">
                  <c:v>0.36475165918869201</c:v>
                </c:pt>
                <c:pt idx="832">
                  <c:v>0.36422818680003599</c:v>
                </c:pt>
                <c:pt idx="833">
                  <c:v>0.36410258644954602</c:v>
                </c:pt>
                <c:pt idx="834">
                  <c:v>0.36244389006135402</c:v>
                </c:pt>
                <c:pt idx="835">
                  <c:v>0.36220520583320098</c:v>
                </c:pt>
                <c:pt idx="836">
                  <c:v>0.36168116937582001</c:v>
                </c:pt>
                <c:pt idx="837">
                  <c:v>0.36162987234918897</c:v>
                </c:pt>
                <c:pt idx="838">
                  <c:v>0.36157133205416903</c:v>
                </c:pt>
                <c:pt idx="839">
                  <c:v>0.36065720546228702</c:v>
                </c:pt>
                <c:pt idx="840">
                  <c:v>0.36054651790084802</c:v>
                </c:pt>
                <c:pt idx="841">
                  <c:v>0.36013540381499998</c:v>
                </c:pt>
                <c:pt idx="842">
                  <c:v>0.35989856350492699</c:v>
                </c:pt>
                <c:pt idx="843">
                  <c:v>0.35980057079004701</c:v>
                </c:pt>
                <c:pt idx="844">
                  <c:v>0.35846056879643501</c:v>
                </c:pt>
                <c:pt idx="845">
                  <c:v>0.35800977290503799</c:v>
                </c:pt>
                <c:pt idx="846">
                  <c:v>0.35798483671822201</c:v>
                </c:pt>
                <c:pt idx="847">
                  <c:v>0.35770022900604398</c:v>
                </c:pt>
                <c:pt idx="848">
                  <c:v>0.35702648558264</c:v>
                </c:pt>
                <c:pt idx="849">
                  <c:v>0.35669958747010799</c:v>
                </c:pt>
                <c:pt idx="850">
                  <c:v>0.35669493637223298</c:v>
                </c:pt>
                <c:pt idx="851">
                  <c:v>0.35656560635858497</c:v>
                </c:pt>
                <c:pt idx="852">
                  <c:v>0.35655028495590402</c:v>
                </c:pt>
                <c:pt idx="853">
                  <c:v>0.35649892793411497</c:v>
                </c:pt>
                <c:pt idx="854">
                  <c:v>0.35614857889781198</c:v>
                </c:pt>
                <c:pt idx="855">
                  <c:v>0.355493032627067</c:v>
                </c:pt>
                <c:pt idx="856">
                  <c:v>0.35478204047901601</c:v>
                </c:pt>
                <c:pt idx="857">
                  <c:v>0.354164888485481</c:v>
                </c:pt>
                <c:pt idx="858">
                  <c:v>0.353593933243811</c:v>
                </c:pt>
                <c:pt idx="859">
                  <c:v>0.35343551164205</c:v>
                </c:pt>
                <c:pt idx="860">
                  <c:v>0.35295844815211003</c:v>
                </c:pt>
                <c:pt idx="861">
                  <c:v>0.35286151639556401</c:v>
                </c:pt>
                <c:pt idx="862">
                  <c:v>0.35279856111769198</c:v>
                </c:pt>
                <c:pt idx="863">
                  <c:v>0.35239146137928501</c:v>
                </c:pt>
                <c:pt idx="864">
                  <c:v>0.35179924602704898</c:v>
                </c:pt>
                <c:pt idx="865">
                  <c:v>0.35068005849683098</c:v>
                </c:pt>
                <c:pt idx="866">
                  <c:v>0.349862324843424</c:v>
                </c:pt>
                <c:pt idx="867">
                  <c:v>0.348644247116913</c:v>
                </c:pt>
                <c:pt idx="868">
                  <c:v>0.34836953364527701</c:v>
                </c:pt>
                <c:pt idx="869">
                  <c:v>0.34769688649964398</c:v>
                </c:pt>
                <c:pt idx="870">
                  <c:v>0.347491557226555</c:v>
                </c:pt>
                <c:pt idx="871">
                  <c:v>0.34736314958423298</c:v>
                </c:pt>
                <c:pt idx="872">
                  <c:v>0.34667442783831098</c:v>
                </c:pt>
                <c:pt idx="873">
                  <c:v>0.34602696380472697</c:v>
                </c:pt>
                <c:pt idx="874">
                  <c:v>0.34386311089399202</c:v>
                </c:pt>
                <c:pt idx="875">
                  <c:v>0.34365431822056097</c:v>
                </c:pt>
                <c:pt idx="876">
                  <c:v>0.343372139064338</c:v>
                </c:pt>
                <c:pt idx="877">
                  <c:v>0.343108912422811</c:v>
                </c:pt>
                <c:pt idx="878">
                  <c:v>0.34289284317127799</c:v>
                </c:pt>
                <c:pt idx="879">
                  <c:v>0.34272697811307201</c:v>
                </c:pt>
                <c:pt idx="880">
                  <c:v>0.34137065832076302</c:v>
                </c:pt>
                <c:pt idx="881">
                  <c:v>0.34126222448175098</c:v>
                </c:pt>
                <c:pt idx="882">
                  <c:v>0.34087372185585901</c:v>
                </c:pt>
                <c:pt idx="883">
                  <c:v>0.340817519901779</c:v>
                </c:pt>
                <c:pt idx="884">
                  <c:v>0.34076929008570001</c:v>
                </c:pt>
                <c:pt idx="885">
                  <c:v>0.34049796525127202</c:v>
                </c:pt>
                <c:pt idx="886">
                  <c:v>0.34000889194409001</c:v>
                </c:pt>
                <c:pt idx="887">
                  <c:v>0.33977441553325</c:v>
                </c:pt>
                <c:pt idx="888">
                  <c:v>0.33912728762405198</c:v>
                </c:pt>
                <c:pt idx="889">
                  <c:v>0.33890688631889798</c:v>
                </c:pt>
                <c:pt idx="890">
                  <c:v>0.33890366589805299</c:v>
                </c:pt>
                <c:pt idx="891">
                  <c:v>0.33887763914595898</c:v>
                </c:pt>
                <c:pt idx="892">
                  <c:v>0.33863411302281798</c:v>
                </c:pt>
                <c:pt idx="893">
                  <c:v>0.33770320547977201</c:v>
                </c:pt>
                <c:pt idx="894">
                  <c:v>0.33748946449357797</c:v>
                </c:pt>
                <c:pt idx="895">
                  <c:v>0.337326153037799</c:v>
                </c:pt>
                <c:pt idx="896">
                  <c:v>0.33692161521379799</c:v>
                </c:pt>
                <c:pt idx="897">
                  <c:v>0.33652062799097199</c:v>
                </c:pt>
                <c:pt idx="898">
                  <c:v>0.336478142726018</c:v>
                </c:pt>
                <c:pt idx="899">
                  <c:v>0.33643236202066301</c:v>
                </c:pt>
                <c:pt idx="900">
                  <c:v>0.33553211113255799</c:v>
                </c:pt>
                <c:pt idx="901">
                  <c:v>0.334411756486582</c:v>
                </c:pt>
                <c:pt idx="902">
                  <c:v>0.334165178022785</c:v>
                </c:pt>
                <c:pt idx="903">
                  <c:v>0.33403773874029302</c:v>
                </c:pt>
                <c:pt idx="904">
                  <c:v>0.33399923817966198</c:v>
                </c:pt>
                <c:pt idx="905">
                  <c:v>0.33384671158517998</c:v>
                </c:pt>
                <c:pt idx="906">
                  <c:v>0.33369548709740599</c:v>
                </c:pt>
                <c:pt idx="907">
                  <c:v>0.33288883878153103</c:v>
                </c:pt>
                <c:pt idx="908">
                  <c:v>0.33203290759138998</c:v>
                </c:pt>
                <c:pt idx="909">
                  <c:v>0.331617279464064</c:v>
                </c:pt>
                <c:pt idx="910">
                  <c:v>0.330726391138561</c:v>
                </c:pt>
                <c:pt idx="911">
                  <c:v>0.330268249378527</c:v>
                </c:pt>
                <c:pt idx="912">
                  <c:v>0.329959684714769</c:v>
                </c:pt>
                <c:pt idx="913">
                  <c:v>0.32980330456144802</c:v>
                </c:pt>
                <c:pt idx="914">
                  <c:v>0.32976852394845602</c:v>
                </c:pt>
                <c:pt idx="915">
                  <c:v>0.328745149928384</c:v>
                </c:pt>
                <c:pt idx="916">
                  <c:v>0.328536137924128</c:v>
                </c:pt>
                <c:pt idx="917">
                  <c:v>0.32805466684803303</c:v>
                </c:pt>
                <c:pt idx="918">
                  <c:v>0.32796581343335102</c:v>
                </c:pt>
                <c:pt idx="919">
                  <c:v>0.32785004279704599</c:v>
                </c:pt>
                <c:pt idx="920">
                  <c:v>0.326290622239995</c:v>
                </c:pt>
                <c:pt idx="921">
                  <c:v>0.32615045349826599</c:v>
                </c:pt>
                <c:pt idx="922">
                  <c:v>0.32591597654601601</c:v>
                </c:pt>
                <c:pt idx="923">
                  <c:v>0.32564539686558702</c:v>
                </c:pt>
                <c:pt idx="924">
                  <c:v>0.32534518504318499</c:v>
                </c:pt>
                <c:pt idx="925">
                  <c:v>0.325292809236157</c:v>
                </c:pt>
                <c:pt idx="926">
                  <c:v>0.32461814359812402</c:v>
                </c:pt>
                <c:pt idx="927">
                  <c:v>0.32452688059979001</c:v>
                </c:pt>
                <c:pt idx="928">
                  <c:v>0.32451585880449701</c:v>
                </c:pt>
                <c:pt idx="929">
                  <c:v>0.32420395118504403</c:v>
                </c:pt>
                <c:pt idx="930">
                  <c:v>0.32385415086554098</c:v>
                </c:pt>
                <c:pt idx="931">
                  <c:v>0.32320735324599997</c:v>
                </c:pt>
                <c:pt idx="932">
                  <c:v>0.32292375040969101</c:v>
                </c:pt>
                <c:pt idx="933">
                  <c:v>0.32264997668430001</c:v>
                </c:pt>
                <c:pt idx="934">
                  <c:v>0.32224790473616999</c:v>
                </c:pt>
                <c:pt idx="935">
                  <c:v>0.320091925786266</c:v>
                </c:pt>
                <c:pt idx="936">
                  <c:v>0.319731773263704</c:v>
                </c:pt>
                <c:pt idx="937">
                  <c:v>0.31972572547713601</c:v>
                </c:pt>
                <c:pt idx="938">
                  <c:v>0.31864205441226501</c:v>
                </c:pt>
                <c:pt idx="939">
                  <c:v>0.31785044445914701</c:v>
                </c:pt>
                <c:pt idx="940">
                  <c:v>0.317079331704402</c:v>
                </c:pt>
                <c:pt idx="941">
                  <c:v>0.31695331195368498</c:v>
                </c:pt>
                <c:pt idx="942">
                  <c:v>0.31642839620000701</c:v>
                </c:pt>
                <c:pt idx="943">
                  <c:v>0.31636598824997703</c:v>
                </c:pt>
                <c:pt idx="944">
                  <c:v>0.31621008300130499</c:v>
                </c:pt>
                <c:pt idx="945">
                  <c:v>0.315639114041664</c:v>
                </c:pt>
                <c:pt idx="946">
                  <c:v>0.31524923938582999</c:v>
                </c:pt>
                <c:pt idx="947">
                  <c:v>0.31519812047233697</c:v>
                </c:pt>
                <c:pt idx="948">
                  <c:v>0.31488393894729699</c:v>
                </c:pt>
                <c:pt idx="949">
                  <c:v>0.31430009971698503</c:v>
                </c:pt>
                <c:pt idx="950">
                  <c:v>0.31294431454555699</c:v>
                </c:pt>
                <c:pt idx="951">
                  <c:v>0.31210459001292601</c:v>
                </c:pt>
                <c:pt idx="952">
                  <c:v>0.31184073975158</c:v>
                </c:pt>
                <c:pt idx="953">
                  <c:v>0.31123075231508301</c:v>
                </c:pt>
                <c:pt idx="954">
                  <c:v>0.311146184333077</c:v>
                </c:pt>
                <c:pt idx="955">
                  <c:v>0.31042036849089799</c:v>
                </c:pt>
                <c:pt idx="956">
                  <c:v>0.31001826840491398</c:v>
                </c:pt>
                <c:pt idx="957">
                  <c:v>0.30911052589873</c:v>
                </c:pt>
                <c:pt idx="958">
                  <c:v>0.30871053847084601</c:v>
                </c:pt>
                <c:pt idx="959">
                  <c:v>0.30868176138925202</c:v>
                </c:pt>
                <c:pt idx="960">
                  <c:v>0.30818904305807698</c:v>
                </c:pt>
                <c:pt idx="961">
                  <c:v>0.30797430634605899</c:v>
                </c:pt>
                <c:pt idx="962">
                  <c:v>0.30783514511524301</c:v>
                </c:pt>
                <c:pt idx="963">
                  <c:v>0.30465212610639802</c:v>
                </c:pt>
                <c:pt idx="964">
                  <c:v>0.30300231700979602</c:v>
                </c:pt>
                <c:pt idx="965">
                  <c:v>0.30249260331809402</c:v>
                </c:pt>
                <c:pt idx="966">
                  <c:v>0.30111169331943499</c:v>
                </c:pt>
                <c:pt idx="967">
                  <c:v>0.301075472357475</c:v>
                </c:pt>
                <c:pt idx="968">
                  <c:v>0.29970628694255103</c:v>
                </c:pt>
                <c:pt idx="969">
                  <c:v>0.299090573552314</c:v>
                </c:pt>
                <c:pt idx="970">
                  <c:v>0.29862567958632402</c:v>
                </c:pt>
                <c:pt idx="971">
                  <c:v>0.29668510105585699</c:v>
                </c:pt>
                <c:pt idx="972">
                  <c:v>0.29640784535621001</c:v>
                </c:pt>
                <c:pt idx="973">
                  <c:v>0.29610256517142802</c:v>
                </c:pt>
                <c:pt idx="974">
                  <c:v>0.29580898570171199</c:v>
                </c:pt>
                <c:pt idx="975">
                  <c:v>0.29567975479846198</c:v>
                </c:pt>
                <c:pt idx="976">
                  <c:v>0.29539676651956598</c:v>
                </c:pt>
                <c:pt idx="977">
                  <c:v>0.29534965219340098</c:v>
                </c:pt>
                <c:pt idx="978">
                  <c:v>0.29452233967892</c:v>
                </c:pt>
                <c:pt idx="979">
                  <c:v>0.29241014884785799</c:v>
                </c:pt>
                <c:pt idx="980">
                  <c:v>0.28942273618487002</c:v>
                </c:pt>
                <c:pt idx="981">
                  <c:v>0.28842352560187201</c:v>
                </c:pt>
                <c:pt idx="982">
                  <c:v>0.28645721640609001</c:v>
                </c:pt>
                <c:pt idx="983">
                  <c:v>0.28622974224098702</c:v>
                </c:pt>
                <c:pt idx="984">
                  <c:v>0.28578193413457298</c:v>
                </c:pt>
                <c:pt idx="985">
                  <c:v>0.28480812523242299</c:v>
                </c:pt>
                <c:pt idx="986">
                  <c:v>0.28274663779805997</c:v>
                </c:pt>
                <c:pt idx="987">
                  <c:v>0.28243917060173501</c:v>
                </c:pt>
                <c:pt idx="988">
                  <c:v>0.28232491377278501</c:v>
                </c:pt>
                <c:pt idx="989">
                  <c:v>0.28090094860099402</c:v>
                </c:pt>
                <c:pt idx="990">
                  <c:v>0.27952885801766197</c:v>
                </c:pt>
                <c:pt idx="991">
                  <c:v>0.278639998479985</c:v>
                </c:pt>
                <c:pt idx="992">
                  <c:v>0.27710384852321401</c:v>
                </c:pt>
                <c:pt idx="993">
                  <c:v>0.27416052854172701</c:v>
                </c:pt>
                <c:pt idx="994">
                  <c:v>0.27198653001579998</c:v>
                </c:pt>
                <c:pt idx="995">
                  <c:v>0.27046935574477299</c:v>
                </c:pt>
                <c:pt idx="996">
                  <c:v>0.26995218060321702</c:v>
                </c:pt>
                <c:pt idx="997">
                  <c:v>0.268493197307975</c:v>
                </c:pt>
                <c:pt idx="998">
                  <c:v>0.26812263745946002</c:v>
                </c:pt>
                <c:pt idx="999">
                  <c:v>0.26437363561836402</c:v>
                </c:pt>
                <c:pt idx="1000">
                  <c:v>0.263959002238565</c:v>
                </c:pt>
                <c:pt idx="1001">
                  <c:v>0.26184945054021003</c:v>
                </c:pt>
                <c:pt idx="1002">
                  <c:v>0.257414767816393</c:v>
                </c:pt>
                <c:pt idx="1003">
                  <c:v>0.25244852307742899</c:v>
                </c:pt>
                <c:pt idx="1004">
                  <c:v>0.247985961937566</c:v>
                </c:pt>
                <c:pt idx="1005">
                  <c:v>0.240648984245284</c:v>
                </c:pt>
                <c:pt idx="1006">
                  <c:v>0.230276857197933</c:v>
                </c:pt>
                <c:pt idx="1007">
                  <c:v>0.21828888107542699</c:v>
                </c:pt>
                <c:pt idx="1008">
                  <c:v>0.21375111139636299</c:v>
                </c:pt>
                <c:pt idx="1009">
                  <c:v>0.155027336116277</c:v>
                </c:pt>
                <c:pt idx="1010">
                  <c:v>0.15294483974749601</c:v>
                </c:pt>
                <c:pt idx="1011">
                  <c:v>0.13634381519113301</c:v>
                </c:pt>
                <c:pt idx="1012">
                  <c:v>0.129226458032179</c:v>
                </c:pt>
                <c:pt idx="1013">
                  <c:v>0.10972716040988501</c:v>
                </c:pt>
                <c:pt idx="1014">
                  <c:v>0.102824515797176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7-4485-9A54-979CE0250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559880"/>
        <c:axId val="479560536"/>
      </c:scatterChart>
      <c:valAx>
        <c:axId val="47955988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Clustering </a:t>
                </a:r>
                <a:r>
                  <a:rPr lang="en-US" smtClean="0"/>
                  <a:t>Coefficient (Log2)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757443475565501"/>
              <c:y val="0.93453185384629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60536"/>
        <c:crosses val="autoZero"/>
        <c:crossBetween val="midCat"/>
      </c:valAx>
      <c:valAx>
        <c:axId val="47956053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</a:t>
                </a:r>
                <a:r>
                  <a:rPr lang="en-US" smtClean="0"/>
                  <a:t>Count (Log2)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"/>
              <c:y val="0.27725196030514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Hemisphere</a:t>
            </a:r>
            <a:r>
              <a:rPr lang="en-US" baseline="0"/>
              <a:t> Clustering Coefficient Distribution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'Right Hemisphere'!$B$1:$B$508</c:f>
              <c:numCache>
                <c:formatCode>General</c:formatCode>
                <c:ptCount val="508"/>
                <c:pt idx="0">
                  <c:v>1.40127484064491</c:v>
                </c:pt>
                <c:pt idx="1">
                  <c:v>1.3296999007936501</c:v>
                </c:pt>
                <c:pt idx="2">
                  <c:v>1.30871473956151</c:v>
                </c:pt>
                <c:pt idx="3">
                  <c:v>1.21884353741496</c:v>
                </c:pt>
                <c:pt idx="4">
                  <c:v>1.14217687074829</c:v>
                </c:pt>
                <c:pt idx="5">
                  <c:v>1.1291967706622801</c:v>
                </c:pt>
                <c:pt idx="6">
                  <c:v>1.1207619047619</c:v>
                </c:pt>
                <c:pt idx="7">
                  <c:v>1.10769576085587</c:v>
                </c:pt>
                <c:pt idx="8">
                  <c:v>1.0842592592592499</c:v>
                </c:pt>
                <c:pt idx="9">
                  <c:v>1.05553426990208</c:v>
                </c:pt>
                <c:pt idx="10">
                  <c:v>1.04770258980785</c:v>
                </c:pt>
                <c:pt idx="11">
                  <c:v>1.04513888888888</c:v>
                </c:pt>
                <c:pt idx="12">
                  <c:v>1.0236111111111099</c:v>
                </c:pt>
                <c:pt idx="13">
                  <c:v>1.01671957671957</c:v>
                </c:pt>
                <c:pt idx="14">
                  <c:v>1.0105263157894699</c:v>
                </c:pt>
                <c:pt idx="15">
                  <c:v>1.00836314453677</c:v>
                </c:pt>
                <c:pt idx="16">
                  <c:v>1.0006894986733601</c:v>
                </c:pt>
                <c:pt idx="17">
                  <c:v>1</c:v>
                </c:pt>
                <c:pt idx="18">
                  <c:v>1</c:v>
                </c:pt>
                <c:pt idx="19">
                  <c:v>0.993051112748082</c:v>
                </c:pt>
                <c:pt idx="20">
                  <c:v>0.98697671376242802</c:v>
                </c:pt>
                <c:pt idx="21">
                  <c:v>0.98333333333333295</c:v>
                </c:pt>
                <c:pt idx="22">
                  <c:v>0.979355400696864</c:v>
                </c:pt>
                <c:pt idx="23">
                  <c:v>0.97846633894428003</c:v>
                </c:pt>
                <c:pt idx="24">
                  <c:v>0.97353896103896098</c:v>
                </c:pt>
                <c:pt idx="25">
                  <c:v>0.95317992901558302</c:v>
                </c:pt>
                <c:pt idx="26">
                  <c:v>0.95086671070277595</c:v>
                </c:pt>
                <c:pt idx="27">
                  <c:v>0.93062055429950097</c:v>
                </c:pt>
                <c:pt idx="28">
                  <c:v>0.92166666666666597</c:v>
                </c:pt>
                <c:pt idx="29">
                  <c:v>0.91731113498030803</c:v>
                </c:pt>
                <c:pt idx="30">
                  <c:v>0.91590909090909101</c:v>
                </c:pt>
                <c:pt idx="31">
                  <c:v>0.91500360416022997</c:v>
                </c:pt>
                <c:pt idx="32">
                  <c:v>0.90222483760314898</c:v>
                </c:pt>
                <c:pt idx="33">
                  <c:v>0.90173343605546996</c:v>
                </c:pt>
                <c:pt idx="34">
                  <c:v>0.90096828236363102</c:v>
                </c:pt>
                <c:pt idx="35">
                  <c:v>0.89238095238095205</c:v>
                </c:pt>
                <c:pt idx="36">
                  <c:v>0.89074074074073994</c:v>
                </c:pt>
                <c:pt idx="37">
                  <c:v>0.88551518679063601</c:v>
                </c:pt>
                <c:pt idx="38">
                  <c:v>0.88095238095238104</c:v>
                </c:pt>
                <c:pt idx="39">
                  <c:v>0.87845580288935998</c:v>
                </c:pt>
                <c:pt idx="40">
                  <c:v>0.87748538011695898</c:v>
                </c:pt>
                <c:pt idx="41">
                  <c:v>0.87680297154313402</c:v>
                </c:pt>
                <c:pt idx="42">
                  <c:v>0.86844444444444402</c:v>
                </c:pt>
                <c:pt idx="43">
                  <c:v>0.86754042975679202</c:v>
                </c:pt>
                <c:pt idx="44">
                  <c:v>0.86394498462561298</c:v>
                </c:pt>
                <c:pt idx="45">
                  <c:v>0.86112236228967698</c:v>
                </c:pt>
                <c:pt idx="46">
                  <c:v>0.858780555760421</c:v>
                </c:pt>
                <c:pt idx="47">
                  <c:v>0.85655678387766798</c:v>
                </c:pt>
                <c:pt idx="48">
                  <c:v>0.852749465724149</c:v>
                </c:pt>
                <c:pt idx="49">
                  <c:v>0.85148385565052198</c:v>
                </c:pt>
                <c:pt idx="50">
                  <c:v>0.84960317460317403</c:v>
                </c:pt>
                <c:pt idx="51">
                  <c:v>0.84648351139176803</c:v>
                </c:pt>
                <c:pt idx="52">
                  <c:v>0.84430240511711296</c:v>
                </c:pt>
                <c:pt idx="53">
                  <c:v>0.84239983872336799</c:v>
                </c:pt>
                <c:pt idx="54">
                  <c:v>0.84152214817454496</c:v>
                </c:pt>
                <c:pt idx="55">
                  <c:v>0.84011573528503902</c:v>
                </c:pt>
                <c:pt idx="56">
                  <c:v>0.83551227163749697</c:v>
                </c:pt>
                <c:pt idx="57">
                  <c:v>0.83207326723455699</c:v>
                </c:pt>
                <c:pt idx="58">
                  <c:v>0.82865391918023501</c:v>
                </c:pt>
                <c:pt idx="59">
                  <c:v>0.824972031713604</c:v>
                </c:pt>
                <c:pt idx="60">
                  <c:v>0.82493167689246005</c:v>
                </c:pt>
                <c:pt idx="61">
                  <c:v>0.824612368123818</c:v>
                </c:pt>
                <c:pt idx="62">
                  <c:v>0.82416633120601202</c:v>
                </c:pt>
                <c:pt idx="63">
                  <c:v>0.82391462854637199</c:v>
                </c:pt>
                <c:pt idx="64">
                  <c:v>0.82341942426688197</c:v>
                </c:pt>
                <c:pt idx="65">
                  <c:v>0.82317602386712896</c:v>
                </c:pt>
                <c:pt idx="66">
                  <c:v>0.82280543530543504</c:v>
                </c:pt>
                <c:pt idx="67">
                  <c:v>0.81858257483257402</c:v>
                </c:pt>
                <c:pt idx="68">
                  <c:v>0.81547619047619002</c:v>
                </c:pt>
                <c:pt idx="69">
                  <c:v>0.814393939393939</c:v>
                </c:pt>
                <c:pt idx="70">
                  <c:v>0.80912907111254195</c:v>
                </c:pt>
                <c:pt idx="71">
                  <c:v>0.808465481886534</c:v>
                </c:pt>
                <c:pt idx="72">
                  <c:v>0.80769142009950801</c:v>
                </c:pt>
                <c:pt idx="73">
                  <c:v>0.80592214684956598</c:v>
                </c:pt>
                <c:pt idx="74">
                  <c:v>0.80590380739190204</c:v>
                </c:pt>
                <c:pt idx="75">
                  <c:v>0.80382176224883195</c:v>
                </c:pt>
                <c:pt idx="76">
                  <c:v>0.79956635575192303</c:v>
                </c:pt>
                <c:pt idx="77">
                  <c:v>0.79346362802584003</c:v>
                </c:pt>
                <c:pt idx="78">
                  <c:v>0.79246542482738702</c:v>
                </c:pt>
                <c:pt idx="79">
                  <c:v>0.78910322291617196</c:v>
                </c:pt>
                <c:pt idx="80">
                  <c:v>0.78904151111151899</c:v>
                </c:pt>
                <c:pt idx="81">
                  <c:v>0.78802571886987405</c:v>
                </c:pt>
                <c:pt idx="82">
                  <c:v>0.787766233766233</c:v>
                </c:pt>
                <c:pt idx="83">
                  <c:v>0.78763869002032505</c:v>
                </c:pt>
                <c:pt idx="84">
                  <c:v>0.78283562997848699</c:v>
                </c:pt>
                <c:pt idx="85">
                  <c:v>0.782491312699645</c:v>
                </c:pt>
                <c:pt idx="86">
                  <c:v>0.78039481193649696</c:v>
                </c:pt>
                <c:pt idx="87">
                  <c:v>0.77850425985671901</c:v>
                </c:pt>
                <c:pt idx="88">
                  <c:v>0.77787778777877803</c:v>
                </c:pt>
                <c:pt idx="89">
                  <c:v>0.77136780052381004</c:v>
                </c:pt>
                <c:pt idx="90">
                  <c:v>0.76875220018077095</c:v>
                </c:pt>
                <c:pt idx="91">
                  <c:v>0.76867469879518002</c:v>
                </c:pt>
                <c:pt idx="92">
                  <c:v>0.76507604930681805</c:v>
                </c:pt>
                <c:pt idx="93">
                  <c:v>0.76420835763135397</c:v>
                </c:pt>
                <c:pt idx="94">
                  <c:v>0.763564213564213</c:v>
                </c:pt>
                <c:pt idx="95">
                  <c:v>0.763337742504409</c:v>
                </c:pt>
                <c:pt idx="96">
                  <c:v>0.76174685969767897</c:v>
                </c:pt>
                <c:pt idx="97">
                  <c:v>0.76036232234684198</c:v>
                </c:pt>
                <c:pt idx="98">
                  <c:v>0.75688029597803996</c:v>
                </c:pt>
                <c:pt idx="99">
                  <c:v>0.75492970833879902</c:v>
                </c:pt>
                <c:pt idx="100">
                  <c:v>0.75408480408480405</c:v>
                </c:pt>
                <c:pt idx="101">
                  <c:v>0.75388487032871998</c:v>
                </c:pt>
                <c:pt idx="102">
                  <c:v>0.74502189554272902</c:v>
                </c:pt>
                <c:pt idx="103">
                  <c:v>0.74457449272263998</c:v>
                </c:pt>
                <c:pt idx="104">
                  <c:v>0.74287995934051998</c:v>
                </c:pt>
                <c:pt idx="105">
                  <c:v>0.74009177215698896</c:v>
                </c:pt>
                <c:pt idx="106">
                  <c:v>0.73871022881942705</c:v>
                </c:pt>
                <c:pt idx="107">
                  <c:v>0.73676620097074597</c:v>
                </c:pt>
                <c:pt idx="108">
                  <c:v>0.73523606500902705</c:v>
                </c:pt>
                <c:pt idx="109">
                  <c:v>0.73502782931354305</c:v>
                </c:pt>
                <c:pt idx="110">
                  <c:v>0.73348251581334201</c:v>
                </c:pt>
                <c:pt idx="111">
                  <c:v>0.73130928900159597</c:v>
                </c:pt>
                <c:pt idx="112">
                  <c:v>0.72586707410236795</c:v>
                </c:pt>
                <c:pt idx="113">
                  <c:v>0.724720484028199</c:v>
                </c:pt>
                <c:pt idx="114">
                  <c:v>0.72450803866733005</c:v>
                </c:pt>
                <c:pt idx="115">
                  <c:v>0.723930589184826</c:v>
                </c:pt>
                <c:pt idx="116">
                  <c:v>0.72303356148743803</c:v>
                </c:pt>
                <c:pt idx="117">
                  <c:v>0.71917804557321796</c:v>
                </c:pt>
                <c:pt idx="118">
                  <c:v>0.71894904241058</c:v>
                </c:pt>
                <c:pt idx="119">
                  <c:v>0.71765470907503603</c:v>
                </c:pt>
                <c:pt idx="120">
                  <c:v>0.71752255334889103</c:v>
                </c:pt>
                <c:pt idx="121">
                  <c:v>0.71621629693058197</c:v>
                </c:pt>
                <c:pt idx="122">
                  <c:v>0.71603499220686695</c:v>
                </c:pt>
                <c:pt idx="123">
                  <c:v>0.71177685950413205</c:v>
                </c:pt>
                <c:pt idx="124">
                  <c:v>0.710294784580498</c:v>
                </c:pt>
                <c:pt idx="125">
                  <c:v>0.71007461925829196</c:v>
                </c:pt>
                <c:pt idx="126">
                  <c:v>0.70666197375058104</c:v>
                </c:pt>
                <c:pt idx="127">
                  <c:v>0.70663500464701801</c:v>
                </c:pt>
                <c:pt idx="128">
                  <c:v>0.69992355160668496</c:v>
                </c:pt>
                <c:pt idx="129">
                  <c:v>0.69927283413365304</c:v>
                </c:pt>
                <c:pt idx="130">
                  <c:v>0.69505695227915698</c:v>
                </c:pt>
                <c:pt idx="131">
                  <c:v>0.69294742036516699</c:v>
                </c:pt>
                <c:pt idx="132">
                  <c:v>0.69152880097858804</c:v>
                </c:pt>
                <c:pt idx="133">
                  <c:v>0.68734246744540795</c:v>
                </c:pt>
                <c:pt idx="134">
                  <c:v>0.68637562827569298</c:v>
                </c:pt>
                <c:pt idx="135">
                  <c:v>0.68360459207547997</c:v>
                </c:pt>
                <c:pt idx="136">
                  <c:v>0.680643584810251</c:v>
                </c:pt>
                <c:pt idx="137">
                  <c:v>0.67205858224679504</c:v>
                </c:pt>
                <c:pt idx="138">
                  <c:v>0.67193446347581698</c:v>
                </c:pt>
                <c:pt idx="139">
                  <c:v>0.67180859264192605</c:v>
                </c:pt>
                <c:pt idx="140">
                  <c:v>0.67174049782745404</c:v>
                </c:pt>
                <c:pt idx="141">
                  <c:v>0.67152194211017702</c:v>
                </c:pt>
                <c:pt idx="142">
                  <c:v>0.66785560553166101</c:v>
                </c:pt>
                <c:pt idx="143">
                  <c:v>0.66751727804359295</c:v>
                </c:pt>
                <c:pt idx="144">
                  <c:v>0.66744719898760796</c:v>
                </c:pt>
                <c:pt idx="145">
                  <c:v>0.666921341569228</c:v>
                </c:pt>
                <c:pt idx="146">
                  <c:v>0.66394243443682599</c:v>
                </c:pt>
                <c:pt idx="147">
                  <c:v>0.66300369804299797</c:v>
                </c:pt>
                <c:pt idx="148">
                  <c:v>0.65982211420807801</c:v>
                </c:pt>
                <c:pt idx="149">
                  <c:v>0.65930176792605499</c:v>
                </c:pt>
                <c:pt idx="150">
                  <c:v>0.65850855493712601</c:v>
                </c:pt>
                <c:pt idx="151">
                  <c:v>0.65562075784297902</c:v>
                </c:pt>
                <c:pt idx="152">
                  <c:v>0.65366069116069003</c:v>
                </c:pt>
                <c:pt idx="153">
                  <c:v>0.65270501814794901</c:v>
                </c:pt>
                <c:pt idx="154">
                  <c:v>0.65201817232456805</c:v>
                </c:pt>
                <c:pt idx="155">
                  <c:v>0.65168594405047597</c:v>
                </c:pt>
                <c:pt idx="156">
                  <c:v>0.64977100840336099</c:v>
                </c:pt>
                <c:pt idx="157">
                  <c:v>0.64965616154363803</c:v>
                </c:pt>
                <c:pt idx="158">
                  <c:v>0.64664652472587703</c:v>
                </c:pt>
                <c:pt idx="159">
                  <c:v>0.64613010140829397</c:v>
                </c:pt>
                <c:pt idx="160">
                  <c:v>0.641762965513762</c:v>
                </c:pt>
                <c:pt idx="161">
                  <c:v>0.64089956165427797</c:v>
                </c:pt>
                <c:pt idx="162">
                  <c:v>0.63943028400171198</c:v>
                </c:pt>
                <c:pt idx="163">
                  <c:v>0.63814302671086598</c:v>
                </c:pt>
                <c:pt idx="164">
                  <c:v>0.63802265937736002</c:v>
                </c:pt>
                <c:pt idx="165">
                  <c:v>0.637481255128313</c:v>
                </c:pt>
                <c:pt idx="166">
                  <c:v>0.63485832384206398</c:v>
                </c:pt>
                <c:pt idx="167">
                  <c:v>0.63448814617309102</c:v>
                </c:pt>
                <c:pt idx="168">
                  <c:v>0.63346165506185104</c:v>
                </c:pt>
                <c:pt idx="169">
                  <c:v>0.63244208303240701</c:v>
                </c:pt>
                <c:pt idx="170">
                  <c:v>0.632350205354547</c:v>
                </c:pt>
                <c:pt idx="171">
                  <c:v>0.63225843331824305</c:v>
                </c:pt>
                <c:pt idx="172">
                  <c:v>0.63208511702487602</c:v>
                </c:pt>
                <c:pt idx="173">
                  <c:v>0.63106557232948401</c:v>
                </c:pt>
                <c:pt idx="174">
                  <c:v>0.62978505554514697</c:v>
                </c:pt>
                <c:pt idx="175">
                  <c:v>0.62432372827620897</c:v>
                </c:pt>
                <c:pt idx="176">
                  <c:v>0.62197054153575804</c:v>
                </c:pt>
                <c:pt idx="177">
                  <c:v>0.61962227689099902</c:v>
                </c:pt>
                <c:pt idx="178">
                  <c:v>0.61955113062891698</c:v>
                </c:pt>
                <c:pt idx="179">
                  <c:v>0.61942321132369305</c:v>
                </c:pt>
                <c:pt idx="180">
                  <c:v>0.61926764438205995</c:v>
                </c:pt>
                <c:pt idx="181">
                  <c:v>0.61844689899421801</c:v>
                </c:pt>
                <c:pt idx="182">
                  <c:v>0.616177397172049</c:v>
                </c:pt>
                <c:pt idx="183">
                  <c:v>0.615814475928112</c:v>
                </c:pt>
                <c:pt idx="184">
                  <c:v>0.615349721097466</c:v>
                </c:pt>
                <c:pt idx="185">
                  <c:v>0.61433321302205701</c:v>
                </c:pt>
                <c:pt idx="186">
                  <c:v>0.61381109359050501</c:v>
                </c:pt>
                <c:pt idx="187">
                  <c:v>0.61368837783753705</c:v>
                </c:pt>
                <c:pt idx="188">
                  <c:v>0.60970638593738402</c:v>
                </c:pt>
                <c:pt idx="189">
                  <c:v>0.60901642892917796</c:v>
                </c:pt>
                <c:pt idx="190">
                  <c:v>0.607741475395428</c:v>
                </c:pt>
                <c:pt idx="191">
                  <c:v>0.60685563279975696</c:v>
                </c:pt>
                <c:pt idx="192">
                  <c:v>0.60358210872574702</c:v>
                </c:pt>
                <c:pt idx="193">
                  <c:v>0.60305051967983903</c:v>
                </c:pt>
                <c:pt idx="194">
                  <c:v>0.60235121049350304</c:v>
                </c:pt>
                <c:pt idx="195">
                  <c:v>0.60109448500432505</c:v>
                </c:pt>
                <c:pt idx="196">
                  <c:v>0.59897219924369205</c:v>
                </c:pt>
                <c:pt idx="197">
                  <c:v>0.59859323731005099</c:v>
                </c:pt>
                <c:pt idx="198">
                  <c:v>0.595850576712738</c:v>
                </c:pt>
                <c:pt idx="199">
                  <c:v>0.59459281382988505</c:v>
                </c:pt>
                <c:pt idx="200">
                  <c:v>0.59451642694906304</c:v>
                </c:pt>
                <c:pt idx="201">
                  <c:v>0.59438345379056201</c:v>
                </c:pt>
                <c:pt idx="202">
                  <c:v>0.58877568683576098</c:v>
                </c:pt>
                <c:pt idx="203">
                  <c:v>0.58835084373361901</c:v>
                </c:pt>
                <c:pt idx="204">
                  <c:v>0.58403789394329098</c:v>
                </c:pt>
                <c:pt idx="205">
                  <c:v>0.58326321551398896</c:v>
                </c:pt>
                <c:pt idx="206">
                  <c:v>0.58249631436962401</c:v>
                </c:pt>
                <c:pt idx="207">
                  <c:v>0.58228923666322097</c:v>
                </c:pt>
                <c:pt idx="208">
                  <c:v>0.580069528742297</c:v>
                </c:pt>
                <c:pt idx="209">
                  <c:v>0.58005469064848203</c:v>
                </c:pt>
                <c:pt idx="210">
                  <c:v>0.57978477309869603</c:v>
                </c:pt>
                <c:pt idx="211">
                  <c:v>0.57876135910321003</c:v>
                </c:pt>
                <c:pt idx="212">
                  <c:v>0.57839443673883595</c:v>
                </c:pt>
                <c:pt idx="213">
                  <c:v>0.57801011146403303</c:v>
                </c:pt>
                <c:pt idx="214">
                  <c:v>0.57704404633038897</c:v>
                </c:pt>
                <c:pt idx="215">
                  <c:v>0.57650307349850904</c:v>
                </c:pt>
                <c:pt idx="216">
                  <c:v>0.57616256168268798</c:v>
                </c:pt>
                <c:pt idx="217">
                  <c:v>0.57416817312188195</c:v>
                </c:pt>
                <c:pt idx="218">
                  <c:v>0.57329924879819805</c:v>
                </c:pt>
                <c:pt idx="219">
                  <c:v>0.56802419724735598</c:v>
                </c:pt>
                <c:pt idx="220">
                  <c:v>0.56645053038481397</c:v>
                </c:pt>
                <c:pt idx="221">
                  <c:v>0.564841163494615</c:v>
                </c:pt>
                <c:pt idx="222">
                  <c:v>0.56447140191760004</c:v>
                </c:pt>
                <c:pt idx="223">
                  <c:v>0.56426857693350496</c:v>
                </c:pt>
                <c:pt idx="224">
                  <c:v>0.56386613119482198</c:v>
                </c:pt>
                <c:pt idx="225">
                  <c:v>0.56347627406365797</c:v>
                </c:pt>
                <c:pt idx="226">
                  <c:v>0.55958714419272904</c:v>
                </c:pt>
                <c:pt idx="227">
                  <c:v>0.55853056995914097</c:v>
                </c:pt>
                <c:pt idx="228">
                  <c:v>0.55817249879749897</c:v>
                </c:pt>
                <c:pt idx="229">
                  <c:v>0.557953403307066</c:v>
                </c:pt>
                <c:pt idx="230">
                  <c:v>0.55700502480070302</c:v>
                </c:pt>
                <c:pt idx="231">
                  <c:v>0.55677250369090403</c:v>
                </c:pt>
                <c:pt idx="232">
                  <c:v>0.55485168601239998</c:v>
                </c:pt>
                <c:pt idx="233">
                  <c:v>0.55475136358677901</c:v>
                </c:pt>
                <c:pt idx="234">
                  <c:v>0.55443250439748604</c:v>
                </c:pt>
                <c:pt idx="235">
                  <c:v>0.55305155237360004</c:v>
                </c:pt>
                <c:pt idx="236">
                  <c:v>0.55296384056859904</c:v>
                </c:pt>
                <c:pt idx="237">
                  <c:v>0.55190337891324104</c:v>
                </c:pt>
                <c:pt idx="238">
                  <c:v>0.55127673913388198</c:v>
                </c:pt>
                <c:pt idx="239">
                  <c:v>0.55032986569000397</c:v>
                </c:pt>
                <c:pt idx="240">
                  <c:v>0.55014063449857797</c:v>
                </c:pt>
                <c:pt idx="241">
                  <c:v>0.54643752902885601</c:v>
                </c:pt>
                <c:pt idx="242">
                  <c:v>0.54309904261064801</c:v>
                </c:pt>
                <c:pt idx="243">
                  <c:v>0.54287912019071505</c:v>
                </c:pt>
                <c:pt idx="244">
                  <c:v>0.54233807464297401</c:v>
                </c:pt>
                <c:pt idx="245">
                  <c:v>0.539676078798215</c:v>
                </c:pt>
                <c:pt idx="246">
                  <c:v>0.538321668189228</c:v>
                </c:pt>
                <c:pt idx="247">
                  <c:v>0.53802394970977196</c:v>
                </c:pt>
                <c:pt idx="248">
                  <c:v>0.53741440185207101</c:v>
                </c:pt>
                <c:pt idx="249">
                  <c:v>0.53717635489459303</c:v>
                </c:pt>
                <c:pt idx="250">
                  <c:v>0.53566545761409801</c:v>
                </c:pt>
                <c:pt idx="251">
                  <c:v>0.53423987522535998</c:v>
                </c:pt>
                <c:pt idx="252">
                  <c:v>0.53340939590165604</c:v>
                </c:pt>
                <c:pt idx="253">
                  <c:v>0.53126224913243103</c:v>
                </c:pt>
                <c:pt idx="254">
                  <c:v>0.530319904454994</c:v>
                </c:pt>
                <c:pt idx="255">
                  <c:v>0.52828422977320899</c:v>
                </c:pt>
                <c:pt idx="256">
                  <c:v>0.52769693766160697</c:v>
                </c:pt>
                <c:pt idx="257">
                  <c:v>0.52751722468603102</c:v>
                </c:pt>
                <c:pt idx="258">
                  <c:v>0.52704987482875298</c:v>
                </c:pt>
                <c:pt idx="259">
                  <c:v>0.52643353182540797</c:v>
                </c:pt>
                <c:pt idx="260">
                  <c:v>0.52619047619047599</c:v>
                </c:pt>
                <c:pt idx="261">
                  <c:v>0.52320628720535201</c:v>
                </c:pt>
                <c:pt idx="262">
                  <c:v>0.51975927649515596</c:v>
                </c:pt>
                <c:pt idx="263">
                  <c:v>0.51830387219833796</c:v>
                </c:pt>
                <c:pt idx="264">
                  <c:v>0.51711887792134603</c:v>
                </c:pt>
                <c:pt idx="265">
                  <c:v>0.51530882956748003</c:v>
                </c:pt>
                <c:pt idx="266">
                  <c:v>0.51509269583642503</c:v>
                </c:pt>
                <c:pt idx="267">
                  <c:v>0.51481579851871195</c:v>
                </c:pt>
                <c:pt idx="268">
                  <c:v>0.51425347183526304</c:v>
                </c:pt>
                <c:pt idx="269">
                  <c:v>0.51285328406806696</c:v>
                </c:pt>
                <c:pt idx="270">
                  <c:v>0.51270947866039895</c:v>
                </c:pt>
                <c:pt idx="271">
                  <c:v>0.51256286281183605</c:v>
                </c:pt>
                <c:pt idx="272">
                  <c:v>0.51215134597703404</c:v>
                </c:pt>
                <c:pt idx="273">
                  <c:v>0.51195270569237705</c:v>
                </c:pt>
                <c:pt idx="274">
                  <c:v>0.51143762332057496</c:v>
                </c:pt>
                <c:pt idx="275">
                  <c:v>0.51001452577627404</c:v>
                </c:pt>
                <c:pt idx="276">
                  <c:v>0.50979678236506798</c:v>
                </c:pt>
                <c:pt idx="277">
                  <c:v>0.50868004631302499</c:v>
                </c:pt>
                <c:pt idx="278">
                  <c:v>0.50801775907708102</c:v>
                </c:pt>
                <c:pt idx="279">
                  <c:v>0.50621721258496699</c:v>
                </c:pt>
                <c:pt idx="280">
                  <c:v>0.50485106700997995</c:v>
                </c:pt>
                <c:pt idx="281">
                  <c:v>0.49886340387290601</c:v>
                </c:pt>
                <c:pt idx="282">
                  <c:v>0.49800552990893399</c:v>
                </c:pt>
                <c:pt idx="283">
                  <c:v>0.49780751922415201</c:v>
                </c:pt>
                <c:pt idx="284">
                  <c:v>0.49678099678099602</c:v>
                </c:pt>
                <c:pt idx="285">
                  <c:v>0.49595172270187199</c:v>
                </c:pt>
                <c:pt idx="286">
                  <c:v>0.49548864026214501</c:v>
                </c:pt>
                <c:pt idx="287">
                  <c:v>0.49532648109233801</c:v>
                </c:pt>
                <c:pt idx="288">
                  <c:v>0.49208233196609302</c:v>
                </c:pt>
                <c:pt idx="289">
                  <c:v>0.49148040444576402</c:v>
                </c:pt>
                <c:pt idx="290">
                  <c:v>0.49121604809035202</c:v>
                </c:pt>
                <c:pt idx="291">
                  <c:v>0.49036987869954601</c:v>
                </c:pt>
                <c:pt idx="292">
                  <c:v>0.488310776435458</c:v>
                </c:pt>
                <c:pt idx="293">
                  <c:v>0.48638082812639499</c:v>
                </c:pt>
                <c:pt idx="294">
                  <c:v>0.48574944777564499</c:v>
                </c:pt>
                <c:pt idx="295">
                  <c:v>0.48202887172140901</c:v>
                </c:pt>
                <c:pt idx="296">
                  <c:v>0.48125907920633698</c:v>
                </c:pt>
                <c:pt idx="297">
                  <c:v>0.480895765069843</c:v>
                </c:pt>
                <c:pt idx="298">
                  <c:v>0.48056614184944602</c:v>
                </c:pt>
                <c:pt idx="299">
                  <c:v>0.48027488553477898</c:v>
                </c:pt>
                <c:pt idx="300">
                  <c:v>0.48013240175527899</c:v>
                </c:pt>
                <c:pt idx="301">
                  <c:v>0.47564591508601101</c:v>
                </c:pt>
                <c:pt idx="302">
                  <c:v>0.474339761833871</c:v>
                </c:pt>
                <c:pt idx="303">
                  <c:v>0.47316632902393502</c:v>
                </c:pt>
                <c:pt idx="304">
                  <c:v>0.47254497011284302</c:v>
                </c:pt>
                <c:pt idx="305">
                  <c:v>0.47008882452544398</c:v>
                </c:pt>
                <c:pt idx="306">
                  <c:v>0.46913479250238099</c:v>
                </c:pt>
                <c:pt idx="307">
                  <c:v>0.468882035305628</c:v>
                </c:pt>
                <c:pt idx="308">
                  <c:v>0.467988082184013</c:v>
                </c:pt>
                <c:pt idx="309">
                  <c:v>0.46797805937202303</c:v>
                </c:pt>
                <c:pt idx="310">
                  <c:v>0.46505857117312199</c:v>
                </c:pt>
                <c:pt idx="311">
                  <c:v>0.46041382096792899</c:v>
                </c:pt>
                <c:pt idx="312">
                  <c:v>0.45960430178696399</c:v>
                </c:pt>
                <c:pt idx="313">
                  <c:v>0.45689230597828201</c:v>
                </c:pt>
                <c:pt idx="314">
                  <c:v>0.45521270647313999</c:v>
                </c:pt>
                <c:pt idx="315">
                  <c:v>0.454862477171871</c:v>
                </c:pt>
                <c:pt idx="316">
                  <c:v>0.45227204047818798</c:v>
                </c:pt>
                <c:pt idx="317">
                  <c:v>0.45225370723678998</c:v>
                </c:pt>
                <c:pt idx="318">
                  <c:v>0.45166269366907202</c:v>
                </c:pt>
                <c:pt idx="319">
                  <c:v>0.45106293588364399</c:v>
                </c:pt>
                <c:pt idx="320">
                  <c:v>0.451000804295141</c:v>
                </c:pt>
                <c:pt idx="321">
                  <c:v>0.44938572897120999</c:v>
                </c:pt>
                <c:pt idx="322">
                  <c:v>0.44594131997867598</c:v>
                </c:pt>
                <c:pt idx="323">
                  <c:v>0.44575849239918303</c:v>
                </c:pt>
                <c:pt idx="324">
                  <c:v>0.44522881989746999</c:v>
                </c:pt>
                <c:pt idx="325">
                  <c:v>0.444955101237825</c:v>
                </c:pt>
                <c:pt idx="326">
                  <c:v>0.44376145220225199</c:v>
                </c:pt>
                <c:pt idx="327">
                  <c:v>0.44284062632719101</c:v>
                </c:pt>
                <c:pt idx="328">
                  <c:v>0.44143911668651098</c:v>
                </c:pt>
                <c:pt idx="329">
                  <c:v>0.44122591111710402</c:v>
                </c:pt>
                <c:pt idx="330">
                  <c:v>0.44099388297754399</c:v>
                </c:pt>
                <c:pt idx="331">
                  <c:v>0.440960979043587</c:v>
                </c:pt>
                <c:pt idx="332">
                  <c:v>0.44075946469767202</c:v>
                </c:pt>
                <c:pt idx="333">
                  <c:v>0.44017148863099098</c:v>
                </c:pt>
                <c:pt idx="334">
                  <c:v>0.43992886348487298</c:v>
                </c:pt>
                <c:pt idx="335">
                  <c:v>0.43988710919673601</c:v>
                </c:pt>
                <c:pt idx="336">
                  <c:v>0.43930005221146001</c:v>
                </c:pt>
                <c:pt idx="337">
                  <c:v>0.43893504305836401</c:v>
                </c:pt>
                <c:pt idx="338">
                  <c:v>0.438483307706095</c:v>
                </c:pt>
                <c:pt idx="339">
                  <c:v>0.437333786387479</c:v>
                </c:pt>
                <c:pt idx="340">
                  <c:v>0.43730989879471799</c:v>
                </c:pt>
                <c:pt idx="341">
                  <c:v>0.43695166447591999</c:v>
                </c:pt>
                <c:pt idx="342">
                  <c:v>0.43694335414001101</c:v>
                </c:pt>
                <c:pt idx="343">
                  <c:v>0.43638945867645401</c:v>
                </c:pt>
                <c:pt idx="344">
                  <c:v>0.43590807174357998</c:v>
                </c:pt>
                <c:pt idx="345">
                  <c:v>0.43558940510795702</c:v>
                </c:pt>
                <c:pt idx="346">
                  <c:v>0.43494092748379198</c:v>
                </c:pt>
                <c:pt idx="347">
                  <c:v>0.43311586503127503</c:v>
                </c:pt>
                <c:pt idx="348">
                  <c:v>0.43300943237571898</c:v>
                </c:pt>
                <c:pt idx="349">
                  <c:v>0.43266715916640103</c:v>
                </c:pt>
                <c:pt idx="350">
                  <c:v>0.431084699614111</c:v>
                </c:pt>
                <c:pt idx="351">
                  <c:v>0.43061275091891699</c:v>
                </c:pt>
                <c:pt idx="352">
                  <c:v>0.42991344971099599</c:v>
                </c:pt>
                <c:pt idx="353">
                  <c:v>0.42964488008790302</c:v>
                </c:pt>
                <c:pt idx="354">
                  <c:v>0.42862366614328001</c:v>
                </c:pt>
                <c:pt idx="355">
                  <c:v>0.42831583706075799</c:v>
                </c:pt>
                <c:pt idx="356">
                  <c:v>0.42812382254168502</c:v>
                </c:pt>
                <c:pt idx="357">
                  <c:v>0.42760529488126697</c:v>
                </c:pt>
                <c:pt idx="358">
                  <c:v>0.42741159444599403</c:v>
                </c:pt>
                <c:pt idx="359">
                  <c:v>0.42673097780580699</c:v>
                </c:pt>
                <c:pt idx="360">
                  <c:v>0.426552722888076</c:v>
                </c:pt>
                <c:pt idx="361">
                  <c:v>0.42411133565693998</c:v>
                </c:pt>
                <c:pt idx="362">
                  <c:v>0.42403082617854898</c:v>
                </c:pt>
                <c:pt idx="363">
                  <c:v>0.42388486284718302</c:v>
                </c:pt>
                <c:pt idx="364">
                  <c:v>0.42352371367983299</c:v>
                </c:pt>
                <c:pt idx="365">
                  <c:v>0.42260090562643698</c:v>
                </c:pt>
                <c:pt idx="366">
                  <c:v>0.42246648492691402</c:v>
                </c:pt>
                <c:pt idx="367">
                  <c:v>0.42019566076526299</c:v>
                </c:pt>
                <c:pt idx="368">
                  <c:v>0.41893344776310099</c:v>
                </c:pt>
                <c:pt idx="369">
                  <c:v>0.41853071417814403</c:v>
                </c:pt>
                <c:pt idx="370">
                  <c:v>0.41842965476229599</c:v>
                </c:pt>
                <c:pt idx="371">
                  <c:v>0.41639276203049802</c:v>
                </c:pt>
                <c:pt idx="372">
                  <c:v>0.41586715661927598</c:v>
                </c:pt>
                <c:pt idx="373">
                  <c:v>0.41251067725634499</c:v>
                </c:pt>
                <c:pt idx="374">
                  <c:v>0.41098776779436602</c:v>
                </c:pt>
                <c:pt idx="375">
                  <c:v>0.41075068607142301</c:v>
                </c:pt>
                <c:pt idx="376">
                  <c:v>0.41039757344105099</c:v>
                </c:pt>
                <c:pt idx="377">
                  <c:v>0.41013400273246797</c:v>
                </c:pt>
                <c:pt idx="378">
                  <c:v>0.40930290469764102</c:v>
                </c:pt>
                <c:pt idx="379">
                  <c:v>0.40757940270364601</c:v>
                </c:pt>
                <c:pt idx="380">
                  <c:v>0.40738602806852903</c:v>
                </c:pt>
                <c:pt idx="381">
                  <c:v>0.40732750173688798</c:v>
                </c:pt>
                <c:pt idx="382">
                  <c:v>0.40646357025180402</c:v>
                </c:pt>
                <c:pt idx="383">
                  <c:v>0.405944409966424</c:v>
                </c:pt>
                <c:pt idx="384">
                  <c:v>0.40347987556571402</c:v>
                </c:pt>
                <c:pt idx="385">
                  <c:v>0.40222838813401901</c:v>
                </c:pt>
                <c:pt idx="386">
                  <c:v>0.402218869458286</c:v>
                </c:pt>
                <c:pt idx="387">
                  <c:v>0.400606226493048</c:v>
                </c:pt>
                <c:pt idx="388">
                  <c:v>0.39891068495533799</c:v>
                </c:pt>
                <c:pt idx="389">
                  <c:v>0.39669011981951902</c:v>
                </c:pt>
                <c:pt idx="390">
                  <c:v>0.39486970538220401</c:v>
                </c:pt>
                <c:pt idx="391">
                  <c:v>0.39423124982565699</c:v>
                </c:pt>
                <c:pt idx="392">
                  <c:v>0.39401821278275201</c:v>
                </c:pt>
                <c:pt idx="393">
                  <c:v>0.39342537182218501</c:v>
                </c:pt>
                <c:pt idx="394">
                  <c:v>0.39305170783888199</c:v>
                </c:pt>
                <c:pt idx="395">
                  <c:v>0.39186774272457398</c:v>
                </c:pt>
                <c:pt idx="396">
                  <c:v>0.38945142978688302</c:v>
                </c:pt>
                <c:pt idx="397">
                  <c:v>0.38878977975578</c:v>
                </c:pt>
                <c:pt idx="398">
                  <c:v>0.38622437727367798</c:v>
                </c:pt>
                <c:pt idx="399">
                  <c:v>0.38519794674975999</c:v>
                </c:pt>
                <c:pt idx="400">
                  <c:v>0.38380940890853199</c:v>
                </c:pt>
                <c:pt idx="401">
                  <c:v>0.382694622866951</c:v>
                </c:pt>
                <c:pt idx="402">
                  <c:v>0.38202606644360698</c:v>
                </c:pt>
                <c:pt idx="403">
                  <c:v>0.38047874395923797</c:v>
                </c:pt>
                <c:pt idx="404">
                  <c:v>0.378845061658516</c:v>
                </c:pt>
                <c:pt idx="405">
                  <c:v>0.37726520669988201</c:v>
                </c:pt>
                <c:pt idx="406">
                  <c:v>0.37680756434416002</c:v>
                </c:pt>
                <c:pt idx="407">
                  <c:v>0.37644984014282401</c:v>
                </c:pt>
                <c:pt idx="408">
                  <c:v>0.37622771144658301</c:v>
                </c:pt>
                <c:pt idx="409">
                  <c:v>0.373408084111089</c:v>
                </c:pt>
                <c:pt idx="410">
                  <c:v>0.37284690892418598</c:v>
                </c:pt>
                <c:pt idx="411">
                  <c:v>0.37148931305657301</c:v>
                </c:pt>
                <c:pt idx="412">
                  <c:v>0.369055963751379</c:v>
                </c:pt>
                <c:pt idx="413">
                  <c:v>0.36814480484916501</c:v>
                </c:pt>
                <c:pt idx="414">
                  <c:v>0.36728719152313</c:v>
                </c:pt>
                <c:pt idx="415">
                  <c:v>0.36629091925450502</c:v>
                </c:pt>
                <c:pt idx="416">
                  <c:v>0.36244389006135402</c:v>
                </c:pt>
                <c:pt idx="417">
                  <c:v>0.36220520583320098</c:v>
                </c:pt>
                <c:pt idx="418">
                  <c:v>0.36168116937582001</c:v>
                </c:pt>
                <c:pt idx="419">
                  <c:v>0.36065720546228702</c:v>
                </c:pt>
                <c:pt idx="420">
                  <c:v>0.36054651790084802</c:v>
                </c:pt>
                <c:pt idx="421">
                  <c:v>0.35989856350492699</c:v>
                </c:pt>
                <c:pt idx="422">
                  <c:v>0.35980057079004701</c:v>
                </c:pt>
                <c:pt idx="423">
                  <c:v>0.35800977290503799</c:v>
                </c:pt>
                <c:pt idx="424">
                  <c:v>0.35798483671822201</c:v>
                </c:pt>
                <c:pt idx="425">
                  <c:v>0.35669958747010799</c:v>
                </c:pt>
                <c:pt idx="426">
                  <c:v>0.35649892793411497</c:v>
                </c:pt>
                <c:pt idx="427">
                  <c:v>0.35614857889781198</c:v>
                </c:pt>
                <c:pt idx="428">
                  <c:v>0.35478204047901601</c:v>
                </c:pt>
                <c:pt idx="429">
                  <c:v>0.35343551164205</c:v>
                </c:pt>
                <c:pt idx="430">
                  <c:v>0.35295844815211003</c:v>
                </c:pt>
                <c:pt idx="431">
                  <c:v>0.349862324843424</c:v>
                </c:pt>
                <c:pt idx="432">
                  <c:v>0.348644247116913</c:v>
                </c:pt>
                <c:pt idx="433">
                  <c:v>0.34836953364527701</c:v>
                </c:pt>
                <c:pt idx="434">
                  <c:v>0.34769688649964398</c:v>
                </c:pt>
                <c:pt idx="435">
                  <c:v>0.347491557226555</c:v>
                </c:pt>
                <c:pt idx="436">
                  <c:v>0.34736314958423298</c:v>
                </c:pt>
                <c:pt idx="437">
                  <c:v>0.34602696380472697</c:v>
                </c:pt>
                <c:pt idx="438">
                  <c:v>0.34386311089399202</c:v>
                </c:pt>
                <c:pt idx="439">
                  <c:v>0.343108912422811</c:v>
                </c:pt>
                <c:pt idx="440">
                  <c:v>0.34272697811307201</c:v>
                </c:pt>
                <c:pt idx="441">
                  <c:v>0.34126222448175098</c:v>
                </c:pt>
                <c:pt idx="442">
                  <c:v>0.34087372185585901</c:v>
                </c:pt>
                <c:pt idx="443">
                  <c:v>0.340817519901779</c:v>
                </c:pt>
                <c:pt idx="444">
                  <c:v>0.34000889194409001</c:v>
                </c:pt>
                <c:pt idx="445">
                  <c:v>0.33977441553325</c:v>
                </c:pt>
                <c:pt idx="446">
                  <c:v>0.33890688631889798</c:v>
                </c:pt>
                <c:pt idx="447">
                  <c:v>0.33890366589805299</c:v>
                </c:pt>
                <c:pt idx="448">
                  <c:v>0.33887763914595898</c:v>
                </c:pt>
                <c:pt idx="449">
                  <c:v>0.337326153037799</c:v>
                </c:pt>
                <c:pt idx="450">
                  <c:v>0.33692161521379799</c:v>
                </c:pt>
                <c:pt idx="451">
                  <c:v>0.33643236202066301</c:v>
                </c:pt>
                <c:pt idx="452">
                  <c:v>0.334411756486582</c:v>
                </c:pt>
                <c:pt idx="453">
                  <c:v>0.334165178022785</c:v>
                </c:pt>
                <c:pt idx="454">
                  <c:v>0.33403773874029302</c:v>
                </c:pt>
                <c:pt idx="455">
                  <c:v>0.33399923817966198</c:v>
                </c:pt>
                <c:pt idx="456">
                  <c:v>0.33384671158517998</c:v>
                </c:pt>
                <c:pt idx="457">
                  <c:v>0.33369548709740599</c:v>
                </c:pt>
                <c:pt idx="458">
                  <c:v>0.33288883878153103</c:v>
                </c:pt>
                <c:pt idx="459">
                  <c:v>0.330726391138561</c:v>
                </c:pt>
                <c:pt idx="460">
                  <c:v>0.329959684714769</c:v>
                </c:pt>
                <c:pt idx="461">
                  <c:v>0.32976852394845602</c:v>
                </c:pt>
                <c:pt idx="462">
                  <c:v>0.328745149928384</c:v>
                </c:pt>
                <c:pt idx="463">
                  <c:v>0.328536137924128</c:v>
                </c:pt>
                <c:pt idx="464">
                  <c:v>0.32615045349826599</c:v>
                </c:pt>
                <c:pt idx="465">
                  <c:v>0.32591597654601601</c:v>
                </c:pt>
                <c:pt idx="466">
                  <c:v>0.32534518504318499</c:v>
                </c:pt>
                <c:pt idx="467">
                  <c:v>0.325292809236157</c:v>
                </c:pt>
                <c:pt idx="468">
                  <c:v>0.32461814359812402</c:v>
                </c:pt>
                <c:pt idx="469">
                  <c:v>0.32452688059979001</c:v>
                </c:pt>
                <c:pt idx="470">
                  <c:v>0.32451585880449701</c:v>
                </c:pt>
                <c:pt idx="471">
                  <c:v>0.32420395118504403</c:v>
                </c:pt>
                <c:pt idx="472">
                  <c:v>0.32385415086554098</c:v>
                </c:pt>
                <c:pt idx="473">
                  <c:v>0.32292375040969101</c:v>
                </c:pt>
                <c:pt idx="474">
                  <c:v>0.32264997668430001</c:v>
                </c:pt>
                <c:pt idx="475">
                  <c:v>0.32224790473616999</c:v>
                </c:pt>
                <c:pt idx="476">
                  <c:v>0.317079331704402</c:v>
                </c:pt>
                <c:pt idx="477">
                  <c:v>0.31695331195368498</c:v>
                </c:pt>
                <c:pt idx="478">
                  <c:v>0.31642839620000701</c:v>
                </c:pt>
                <c:pt idx="479">
                  <c:v>0.31636598824997703</c:v>
                </c:pt>
                <c:pt idx="480">
                  <c:v>0.31621008300130499</c:v>
                </c:pt>
                <c:pt idx="481">
                  <c:v>0.31524923938582999</c:v>
                </c:pt>
                <c:pt idx="482">
                  <c:v>0.31294431454555699</c:v>
                </c:pt>
                <c:pt idx="483">
                  <c:v>0.311146184333077</c:v>
                </c:pt>
                <c:pt idx="484">
                  <c:v>0.30911052589873</c:v>
                </c:pt>
                <c:pt idx="485">
                  <c:v>0.30818904305807698</c:v>
                </c:pt>
                <c:pt idx="486">
                  <c:v>0.30783514511524301</c:v>
                </c:pt>
                <c:pt idx="487">
                  <c:v>0.299090573552314</c:v>
                </c:pt>
                <c:pt idx="488">
                  <c:v>0.29640784535621001</c:v>
                </c:pt>
                <c:pt idx="489">
                  <c:v>0.29610256517142802</c:v>
                </c:pt>
                <c:pt idx="490">
                  <c:v>0.28942273618487002</c:v>
                </c:pt>
                <c:pt idx="491">
                  <c:v>0.28645721640609001</c:v>
                </c:pt>
                <c:pt idx="492">
                  <c:v>0.28622974224098702</c:v>
                </c:pt>
                <c:pt idx="493">
                  <c:v>0.28578193413457298</c:v>
                </c:pt>
                <c:pt idx="494">
                  <c:v>0.28480812523242299</c:v>
                </c:pt>
                <c:pt idx="495">
                  <c:v>0.28274663779805997</c:v>
                </c:pt>
                <c:pt idx="496">
                  <c:v>0.28243917060173501</c:v>
                </c:pt>
                <c:pt idx="497">
                  <c:v>0.28232491377278501</c:v>
                </c:pt>
                <c:pt idx="498">
                  <c:v>0.28090094860099402</c:v>
                </c:pt>
                <c:pt idx="499">
                  <c:v>0.27952885801766197</c:v>
                </c:pt>
                <c:pt idx="500">
                  <c:v>0.278639998479985</c:v>
                </c:pt>
                <c:pt idx="501">
                  <c:v>0.26995218060321702</c:v>
                </c:pt>
                <c:pt idx="502">
                  <c:v>0.26437363561836402</c:v>
                </c:pt>
                <c:pt idx="503">
                  <c:v>0.25244852307742899</c:v>
                </c:pt>
                <c:pt idx="504">
                  <c:v>0.21828888107542699</c:v>
                </c:pt>
                <c:pt idx="505">
                  <c:v>0.15294483974749601</c:v>
                </c:pt>
                <c:pt idx="506">
                  <c:v>0.129226458032179</c:v>
                </c:pt>
                <c:pt idx="507">
                  <c:v>0.102824515797176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95-4E42-8E04-36B796325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716688"/>
        <c:axId val="481297824"/>
      </c:scatterChart>
      <c:valAx>
        <c:axId val="34471668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97824"/>
        <c:crosses val="autoZero"/>
        <c:crossBetween val="midCat"/>
      </c:valAx>
      <c:valAx>
        <c:axId val="48129782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716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Hemisphere Clustering Coefficient</a:t>
            </a:r>
            <a:r>
              <a:rPr lang="en-US" baseline="0"/>
              <a:t> Distribution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'Left Hemisphere'!$B$1:$B$506</c:f>
              <c:numCache>
                <c:formatCode>General</c:formatCode>
                <c:ptCount val="506"/>
                <c:pt idx="0">
                  <c:v>1.7946962233169099</c:v>
                </c:pt>
                <c:pt idx="1">
                  <c:v>1.6005516840882601</c:v>
                </c:pt>
                <c:pt idx="2">
                  <c:v>1.4459435626102199</c:v>
                </c:pt>
                <c:pt idx="3">
                  <c:v>1.3555555555555501</c:v>
                </c:pt>
                <c:pt idx="4">
                  <c:v>1.2504626344309899</c:v>
                </c:pt>
                <c:pt idx="5">
                  <c:v>1.2005318407573999</c:v>
                </c:pt>
                <c:pt idx="6">
                  <c:v>1.12480053059523</c:v>
                </c:pt>
                <c:pt idx="7">
                  <c:v>1.1095238095238</c:v>
                </c:pt>
                <c:pt idx="8">
                  <c:v>1.08571912156471</c:v>
                </c:pt>
                <c:pt idx="9">
                  <c:v>1.0833333333333299</c:v>
                </c:pt>
                <c:pt idx="10">
                  <c:v>1.0377772489977199</c:v>
                </c:pt>
                <c:pt idx="11">
                  <c:v>1.0249252357948</c:v>
                </c:pt>
                <c:pt idx="12">
                  <c:v>1.02348256689593</c:v>
                </c:pt>
                <c:pt idx="13">
                  <c:v>1.0156795922753299</c:v>
                </c:pt>
                <c:pt idx="14">
                  <c:v>1</c:v>
                </c:pt>
                <c:pt idx="15">
                  <c:v>0.99861652236652199</c:v>
                </c:pt>
                <c:pt idx="16">
                  <c:v>0.99680365296803597</c:v>
                </c:pt>
                <c:pt idx="17">
                  <c:v>0.96889400921658897</c:v>
                </c:pt>
                <c:pt idx="18">
                  <c:v>0.94943832994131105</c:v>
                </c:pt>
                <c:pt idx="19">
                  <c:v>0.94527833699031405</c:v>
                </c:pt>
                <c:pt idx="20">
                  <c:v>0.92478225478225395</c:v>
                </c:pt>
                <c:pt idx="21">
                  <c:v>0.92174082747853203</c:v>
                </c:pt>
                <c:pt idx="22">
                  <c:v>0.91984126984126902</c:v>
                </c:pt>
                <c:pt idx="23">
                  <c:v>0.917013058804103</c:v>
                </c:pt>
                <c:pt idx="24">
                  <c:v>0.91395154553049296</c:v>
                </c:pt>
                <c:pt idx="25">
                  <c:v>0.91346133381531502</c:v>
                </c:pt>
                <c:pt idx="26">
                  <c:v>0.91217552734406604</c:v>
                </c:pt>
                <c:pt idx="27">
                  <c:v>0.90896358543417299</c:v>
                </c:pt>
                <c:pt idx="28">
                  <c:v>0.90382653061224505</c:v>
                </c:pt>
                <c:pt idx="29">
                  <c:v>0.88615420527185196</c:v>
                </c:pt>
                <c:pt idx="30">
                  <c:v>0.88599126729537603</c:v>
                </c:pt>
                <c:pt idx="31">
                  <c:v>0.87885972052638694</c:v>
                </c:pt>
                <c:pt idx="32">
                  <c:v>0.87674547196202002</c:v>
                </c:pt>
                <c:pt idx="33">
                  <c:v>0.875</c:v>
                </c:pt>
                <c:pt idx="34">
                  <c:v>0.87435897435897403</c:v>
                </c:pt>
                <c:pt idx="35">
                  <c:v>0.87340427681284905</c:v>
                </c:pt>
                <c:pt idx="36">
                  <c:v>0.87179949725441996</c:v>
                </c:pt>
                <c:pt idx="37">
                  <c:v>0.87101497876145695</c:v>
                </c:pt>
                <c:pt idx="38">
                  <c:v>0.87037037037037002</c:v>
                </c:pt>
                <c:pt idx="39">
                  <c:v>0.86013605442176799</c:v>
                </c:pt>
                <c:pt idx="40">
                  <c:v>0.85571526104614304</c:v>
                </c:pt>
                <c:pt idx="41">
                  <c:v>0.85526634888691</c:v>
                </c:pt>
                <c:pt idx="42">
                  <c:v>0.85510204081632601</c:v>
                </c:pt>
                <c:pt idx="43">
                  <c:v>0.85328922285443998</c:v>
                </c:pt>
                <c:pt idx="44">
                  <c:v>0.85153199578199601</c:v>
                </c:pt>
                <c:pt idx="45">
                  <c:v>0.844444444444444</c:v>
                </c:pt>
                <c:pt idx="46">
                  <c:v>0.84327029559587596</c:v>
                </c:pt>
                <c:pt idx="47">
                  <c:v>0.83759283529925699</c:v>
                </c:pt>
                <c:pt idx="48">
                  <c:v>0.82735847838634102</c:v>
                </c:pt>
                <c:pt idx="49">
                  <c:v>0.82719571613574205</c:v>
                </c:pt>
                <c:pt idx="50">
                  <c:v>0.81907770928508195</c:v>
                </c:pt>
                <c:pt idx="51">
                  <c:v>0.81839928985650801</c:v>
                </c:pt>
                <c:pt idx="52">
                  <c:v>0.81804326491826496</c:v>
                </c:pt>
                <c:pt idx="53">
                  <c:v>0.815450861195541</c:v>
                </c:pt>
                <c:pt idx="54">
                  <c:v>0.81358610237114803</c:v>
                </c:pt>
                <c:pt idx="55">
                  <c:v>0.81007778938813402</c:v>
                </c:pt>
                <c:pt idx="56">
                  <c:v>0.80652173913043401</c:v>
                </c:pt>
                <c:pt idx="57">
                  <c:v>0.80600948069508804</c:v>
                </c:pt>
                <c:pt idx="58">
                  <c:v>0.80468110656466796</c:v>
                </c:pt>
                <c:pt idx="59">
                  <c:v>0.80265492955012596</c:v>
                </c:pt>
                <c:pt idx="60">
                  <c:v>0.80113299076713596</c:v>
                </c:pt>
                <c:pt idx="61">
                  <c:v>0.79525025494167201</c:v>
                </c:pt>
                <c:pt idx="62">
                  <c:v>0.79194575481707796</c:v>
                </c:pt>
                <c:pt idx="63">
                  <c:v>0.78953238953238902</c:v>
                </c:pt>
                <c:pt idx="64">
                  <c:v>0.78939116439116397</c:v>
                </c:pt>
                <c:pt idx="65">
                  <c:v>0.78935193208152299</c:v>
                </c:pt>
                <c:pt idx="66">
                  <c:v>0.78531350887387996</c:v>
                </c:pt>
                <c:pt idx="67">
                  <c:v>0.78276119008739298</c:v>
                </c:pt>
                <c:pt idx="68">
                  <c:v>0.78149966157484896</c:v>
                </c:pt>
                <c:pt idx="69">
                  <c:v>0.780560991519895</c:v>
                </c:pt>
                <c:pt idx="70">
                  <c:v>0.77897336581547005</c:v>
                </c:pt>
                <c:pt idx="71">
                  <c:v>0.77828806823220198</c:v>
                </c:pt>
                <c:pt idx="72">
                  <c:v>0.77276313849756495</c:v>
                </c:pt>
                <c:pt idx="73">
                  <c:v>0.77176763867940301</c:v>
                </c:pt>
                <c:pt idx="74">
                  <c:v>0.77154770551760699</c:v>
                </c:pt>
                <c:pt idx="75">
                  <c:v>0.76941598120303301</c:v>
                </c:pt>
                <c:pt idx="76">
                  <c:v>0.76820266108587199</c:v>
                </c:pt>
                <c:pt idx="77">
                  <c:v>0.76553000733328502</c:v>
                </c:pt>
                <c:pt idx="78">
                  <c:v>0.76447189728557996</c:v>
                </c:pt>
                <c:pt idx="79">
                  <c:v>0.76393072238142601</c:v>
                </c:pt>
                <c:pt idx="80">
                  <c:v>0.76347663530499299</c:v>
                </c:pt>
                <c:pt idx="81">
                  <c:v>0.76181414333841302</c:v>
                </c:pt>
                <c:pt idx="82">
                  <c:v>0.761715089034676</c:v>
                </c:pt>
                <c:pt idx="83">
                  <c:v>0.76153219385977899</c:v>
                </c:pt>
                <c:pt idx="84">
                  <c:v>0.76121224545983601</c:v>
                </c:pt>
                <c:pt idx="85">
                  <c:v>0.76109723609723501</c:v>
                </c:pt>
                <c:pt idx="86">
                  <c:v>0.76008619263336197</c:v>
                </c:pt>
                <c:pt idx="87">
                  <c:v>0.757496063846959</c:v>
                </c:pt>
                <c:pt idx="88">
                  <c:v>0.75680353026560199</c:v>
                </c:pt>
                <c:pt idx="89">
                  <c:v>0.75553335553335499</c:v>
                </c:pt>
                <c:pt idx="90">
                  <c:v>0.75330859616573898</c:v>
                </c:pt>
                <c:pt idx="91">
                  <c:v>0.753003492468592</c:v>
                </c:pt>
                <c:pt idx="92">
                  <c:v>0.75248299826788201</c:v>
                </c:pt>
                <c:pt idx="93">
                  <c:v>0.75132839571614995</c:v>
                </c:pt>
                <c:pt idx="94">
                  <c:v>0.75034085232259295</c:v>
                </c:pt>
                <c:pt idx="95">
                  <c:v>0.75020667989418</c:v>
                </c:pt>
                <c:pt idx="96">
                  <c:v>0.74902597402597404</c:v>
                </c:pt>
                <c:pt idx="97">
                  <c:v>0.74706180344478201</c:v>
                </c:pt>
                <c:pt idx="98">
                  <c:v>0.74516814486326599</c:v>
                </c:pt>
                <c:pt idx="99">
                  <c:v>0.74445288388587305</c:v>
                </c:pt>
                <c:pt idx="100">
                  <c:v>0.74442554799697602</c:v>
                </c:pt>
                <c:pt idx="101">
                  <c:v>0.74114256335135797</c:v>
                </c:pt>
                <c:pt idx="102">
                  <c:v>0.73642689086614299</c:v>
                </c:pt>
                <c:pt idx="103">
                  <c:v>0.73614327416410696</c:v>
                </c:pt>
                <c:pt idx="104">
                  <c:v>0.73452996165260298</c:v>
                </c:pt>
                <c:pt idx="105">
                  <c:v>0.73372424086669097</c:v>
                </c:pt>
                <c:pt idx="106">
                  <c:v>0.73161879954746001</c:v>
                </c:pt>
                <c:pt idx="107">
                  <c:v>0.72707792715414699</c:v>
                </c:pt>
                <c:pt idx="108">
                  <c:v>0.72227440508978902</c:v>
                </c:pt>
                <c:pt idx="109">
                  <c:v>0.71631363585909003</c:v>
                </c:pt>
                <c:pt idx="110">
                  <c:v>0.71618087913708295</c:v>
                </c:pt>
                <c:pt idx="111">
                  <c:v>0.71531045608703103</c:v>
                </c:pt>
                <c:pt idx="112">
                  <c:v>0.71318554674259305</c:v>
                </c:pt>
                <c:pt idx="113">
                  <c:v>0.71004114487260495</c:v>
                </c:pt>
                <c:pt idx="114">
                  <c:v>0.70834280194725197</c:v>
                </c:pt>
                <c:pt idx="115">
                  <c:v>0.70603741496598604</c:v>
                </c:pt>
                <c:pt idx="116">
                  <c:v>0.70432127781118903</c:v>
                </c:pt>
                <c:pt idx="117">
                  <c:v>0.70363802863802805</c:v>
                </c:pt>
                <c:pt idx="118">
                  <c:v>0.70242033388408198</c:v>
                </c:pt>
                <c:pt idx="119">
                  <c:v>0.70204081632653004</c:v>
                </c:pt>
                <c:pt idx="120">
                  <c:v>0.70163751413751396</c:v>
                </c:pt>
                <c:pt idx="121">
                  <c:v>0.69995385189012205</c:v>
                </c:pt>
                <c:pt idx="122">
                  <c:v>0.69980817793317696</c:v>
                </c:pt>
                <c:pt idx="123">
                  <c:v>0.69868061495512401</c:v>
                </c:pt>
                <c:pt idx="124">
                  <c:v>0.69690596288956896</c:v>
                </c:pt>
                <c:pt idx="125">
                  <c:v>0.69584752644707404</c:v>
                </c:pt>
                <c:pt idx="126">
                  <c:v>0.69296267914280296</c:v>
                </c:pt>
                <c:pt idx="127">
                  <c:v>0.691498306404286</c:v>
                </c:pt>
                <c:pt idx="128">
                  <c:v>0.68889634143183798</c:v>
                </c:pt>
                <c:pt idx="129">
                  <c:v>0.68819185784666503</c:v>
                </c:pt>
                <c:pt idx="130">
                  <c:v>0.68747983807792401</c:v>
                </c:pt>
                <c:pt idx="131">
                  <c:v>0.68743284858047204</c:v>
                </c:pt>
                <c:pt idx="132">
                  <c:v>0.68686129649844396</c:v>
                </c:pt>
                <c:pt idx="133">
                  <c:v>0.68462174825759103</c:v>
                </c:pt>
                <c:pt idx="134">
                  <c:v>0.68080357142857095</c:v>
                </c:pt>
                <c:pt idx="135">
                  <c:v>0.68018280518280505</c:v>
                </c:pt>
                <c:pt idx="136">
                  <c:v>0.67803417324486803</c:v>
                </c:pt>
                <c:pt idx="137">
                  <c:v>0.67698937347374799</c:v>
                </c:pt>
                <c:pt idx="138">
                  <c:v>0.67420559324888396</c:v>
                </c:pt>
                <c:pt idx="139">
                  <c:v>0.67329632046785304</c:v>
                </c:pt>
                <c:pt idx="140">
                  <c:v>0.67278359925078501</c:v>
                </c:pt>
                <c:pt idx="141">
                  <c:v>0.67173507017005396</c:v>
                </c:pt>
                <c:pt idx="142">
                  <c:v>0.67155682335561095</c:v>
                </c:pt>
                <c:pt idx="143">
                  <c:v>0.67105044717085405</c:v>
                </c:pt>
                <c:pt idx="144">
                  <c:v>0.66990096285530898</c:v>
                </c:pt>
                <c:pt idx="145">
                  <c:v>0.66890965963124305</c:v>
                </c:pt>
                <c:pt idx="146">
                  <c:v>0.66336588178089395</c:v>
                </c:pt>
                <c:pt idx="147">
                  <c:v>0.65690607844244198</c:v>
                </c:pt>
                <c:pt idx="148">
                  <c:v>0.65651470935035094</c:v>
                </c:pt>
                <c:pt idx="149">
                  <c:v>0.65508043670426497</c:v>
                </c:pt>
                <c:pt idx="150">
                  <c:v>0.65175544056669199</c:v>
                </c:pt>
                <c:pt idx="151">
                  <c:v>0.649283781359417</c:v>
                </c:pt>
                <c:pt idx="152">
                  <c:v>0.64871205792258402</c:v>
                </c:pt>
                <c:pt idx="153">
                  <c:v>0.64857037708430898</c:v>
                </c:pt>
                <c:pt idx="154">
                  <c:v>0.64702490278620195</c:v>
                </c:pt>
                <c:pt idx="155">
                  <c:v>0.64676681870846398</c:v>
                </c:pt>
                <c:pt idx="156">
                  <c:v>0.64602948098600199</c:v>
                </c:pt>
                <c:pt idx="157">
                  <c:v>0.64533011898281301</c:v>
                </c:pt>
                <c:pt idx="158">
                  <c:v>0.64407933294909403</c:v>
                </c:pt>
                <c:pt idx="159">
                  <c:v>0.64288774240820201</c:v>
                </c:pt>
                <c:pt idx="160">
                  <c:v>0.64107469514098703</c:v>
                </c:pt>
                <c:pt idx="161">
                  <c:v>0.63981413800503295</c:v>
                </c:pt>
                <c:pt idx="162">
                  <c:v>0.63890506416751602</c:v>
                </c:pt>
                <c:pt idx="163">
                  <c:v>0.636106046703658</c:v>
                </c:pt>
                <c:pt idx="164">
                  <c:v>0.63608419798895999</c:v>
                </c:pt>
                <c:pt idx="165">
                  <c:v>0.63500235519466297</c:v>
                </c:pt>
                <c:pt idx="166">
                  <c:v>0.634401852936335</c:v>
                </c:pt>
                <c:pt idx="167">
                  <c:v>0.63246349125865997</c:v>
                </c:pt>
                <c:pt idx="168">
                  <c:v>0.63225314874251004</c:v>
                </c:pt>
                <c:pt idx="169">
                  <c:v>0.63203555756155705</c:v>
                </c:pt>
                <c:pt idx="170">
                  <c:v>0.63177132046697204</c:v>
                </c:pt>
                <c:pt idx="171">
                  <c:v>0.63121239019079101</c:v>
                </c:pt>
                <c:pt idx="172">
                  <c:v>0.62978845356546398</c:v>
                </c:pt>
                <c:pt idx="173">
                  <c:v>0.62937531008845304</c:v>
                </c:pt>
                <c:pt idx="174">
                  <c:v>0.62919158502149997</c:v>
                </c:pt>
                <c:pt idx="175">
                  <c:v>0.62878584065024701</c:v>
                </c:pt>
                <c:pt idx="176">
                  <c:v>0.62780989721779201</c:v>
                </c:pt>
                <c:pt idx="177">
                  <c:v>0.62669446568541198</c:v>
                </c:pt>
                <c:pt idx="178">
                  <c:v>0.62619597631958901</c:v>
                </c:pt>
                <c:pt idx="179">
                  <c:v>0.62481245511857697</c:v>
                </c:pt>
                <c:pt idx="180">
                  <c:v>0.62478267452196101</c:v>
                </c:pt>
                <c:pt idx="181">
                  <c:v>0.62392078356990599</c:v>
                </c:pt>
                <c:pt idx="182">
                  <c:v>0.621724576205545</c:v>
                </c:pt>
                <c:pt idx="183">
                  <c:v>0.62000731302878198</c:v>
                </c:pt>
                <c:pt idx="184">
                  <c:v>0.61951072545670005</c:v>
                </c:pt>
                <c:pt idx="185">
                  <c:v>0.61764705882352899</c:v>
                </c:pt>
                <c:pt idx="186">
                  <c:v>0.61465342023110903</c:v>
                </c:pt>
                <c:pt idx="187">
                  <c:v>0.61447690865154403</c:v>
                </c:pt>
                <c:pt idx="188">
                  <c:v>0.61444099667248597</c:v>
                </c:pt>
                <c:pt idx="189">
                  <c:v>0.61333779138657196</c:v>
                </c:pt>
                <c:pt idx="190">
                  <c:v>0.61240425200569004</c:v>
                </c:pt>
                <c:pt idx="191">
                  <c:v>0.61152014442319702</c:v>
                </c:pt>
                <c:pt idx="192">
                  <c:v>0.61073827820239301</c:v>
                </c:pt>
                <c:pt idx="193">
                  <c:v>0.60857266916090402</c:v>
                </c:pt>
                <c:pt idx="194">
                  <c:v>0.60843872177205505</c:v>
                </c:pt>
                <c:pt idx="195">
                  <c:v>0.60785146226322595</c:v>
                </c:pt>
                <c:pt idx="196">
                  <c:v>0.60727282153442097</c:v>
                </c:pt>
                <c:pt idx="197">
                  <c:v>0.60561744911084603</c:v>
                </c:pt>
                <c:pt idx="198">
                  <c:v>0.60518468115745305</c:v>
                </c:pt>
                <c:pt idx="199">
                  <c:v>0.60452275343002604</c:v>
                </c:pt>
                <c:pt idx="200">
                  <c:v>0.60348046431297597</c:v>
                </c:pt>
                <c:pt idx="201">
                  <c:v>0.60014603623328999</c:v>
                </c:pt>
                <c:pt idx="202">
                  <c:v>0.60007384878180703</c:v>
                </c:pt>
                <c:pt idx="203">
                  <c:v>0.59999999999999898</c:v>
                </c:pt>
                <c:pt idx="204">
                  <c:v>0.59940764642876199</c:v>
                </c:pt>
                <c:pt idx="205">
                  <c:v>0.59933807648221604</c:v>
                </c:pt>
                <c:pt idx="206">
                  <c:v>0.59864143968126204</c:v>
                </c:pt>
                <c:pt idx="207">
                  <c:v>0.59841789907187304</c:v>
                </c:pt>
                <c:pt idx="208">
                  <c:v>0.59830075989584497</c:v>
                </c:pt>
                <c:pt idx="209">
                  <c:v>0.59764160327205496</c:v>
                </c:pt>
                <c:pt idx="210">
                  <c:v>0.59558911948617799</c:v>
                </c:pt>
                <c:pt idx="211">
                  <c:v>0.592042365861145</c:v>
                </c:pt>
                <c:pt idx="212">
                  <c:v>0.590270809551252</c:v>
                </c:pt>
                <c:pt idx="213">
                  <c:v>0.59017903956928297</c:v>
                </c:pt>
                <c:pt idx="214">
                  <c:v>0.58714940773733204</c:v>
                </c:pt>
                <c:pt idx="215">
                  <c:v>0.58699319816991202</c:v>
                </c:pt>
                <c:pt idx="216">
                  <c:v>0.58683812201614005</c:v>
                </c:pt>
                <c:pt idx="217">
                  <c:v>0.58645233775905903</c:v>
                </c:pt>
                <c:pt idx="218">
                  <c:v>0.58597330914627599</c:v>
                </c:pt>
                <c:pt idx="219">
                  <c:v>0.58595681755190898</c:v>
                </c:pt>
                <c:pt idx="220">
                  <c:v>0.58502038639256004</c:v>
                </c:pt>
                <c:pt idx="221">
                  <c:v>0.58423794801747098</c:v>
                </c:pt>
                <c:pt idx="222">
                  <c:v>0.58394247475880101</c:v>
                </c:pt>
                <c:pt idx="223">
                  <c:v>0.57941501676538998</c:v>
                </c:pt>
                <c:pt idx="224">
                  <c:v>0.57800013839547004</c:v>
                </c:pt>
                <c:pt idx="225">
                  <c:v>0.57760642202495205</c:v>
                </c:pt>
                <c:pt idx="226">
                  <c:v>0.57755218856577895</c:v>
                </c:pt>
                <c:pt idx="227">
                  <c:v>0.57437572607527698</c:v>
                </c:pt>
                <c:pt idx="228">
                  <c:v>0.57325548637077095</c:v>
                </c:pt>
                <c:pt idx="229">
                  <c:v>0.57030112194851301</c:v>
                </c:pt>
                <c:pt idx="230">
                  <c:v>0.56814933771047504</c:v>
                </c:pt>
                <c:pt idx="231">
                  <c:v>0.56672345725551698</c:v>
                </c:pt>
                <c:pt idx="232">
                  <c:v>0.56593848005971303</c:v>
                </c:pt>
                <c:pt idx="233">
                  <c:v>0.56478717349976104</c:v>
                </c:pt>
                <c:pt idx="234">
                  <c:v>0.56214473100302198</c:v>
                </c:pt>
                <c:pt idx="235">
                  <c:v>0.56159959954848904</c:v>
                </c:pt>
                <c:pt idx="236">
                  <c:v>0.55993622709633295</c:v>
                </c:pt>
                <c:pt idx="237">
                  <c:v>0.55426851212386596</c:v>
                </c:pt>
                <c:pt idx="238">
                  <c:v>0.54952152419752298</c:v>
                </c:pt>
                <c:pt idx="239">
                  <c:v>0.54890110382700397</c:v>
                </c:pt>
                <c:pt idx="240">
                  <c:v>0.54694818563688896</c:v>
                </c:pt>
                <c:pt idx="241">
                  <c:v>0.54578067926905105</c:v>
                </c:pt>
                <c:pt idx="242">
                  <c:v>0.545626650652977</c:v>
                </c:pt>
                <c:pt idx="243">
                  <c:v>0.54489308584136198</c:v>
                </c:pt>
                <c:pt idx="244">
                  <c:v>0.54453183812847705</c:v>
                </c:pt>
                <c:pt idx="245">
                  <c:v>0.53737013413936496</c:v>
                </c:pt>
                <c:pt idx="246">
                  <c:v>0.53711544806623501</c:v>
                </c:pt>
                <c:pt idx="247">
                  <c:v>0.53606075908447703</c:v>
                </c:pt>
                <c:pt idx="248">
                  <c:v>0.53570714263057695</c:v>
                </c:pt>
                <c:pt idx="249">
                  <c:v>0.53545649736700096</c:v>
                </c:pt>
                <c:pt idx="250">
                  <c:v>0.53477667293007003</c:v>
                </c:pt>
                <c:pt idx="251">
                  <c:v>0.53206329350024295</c:v>
                </c:pt>
                <c:pt idx="252">
                  <c:v>0.53191466553969202</c:v>
                </c:pt>
                <c:pt idx="253">
                  <c:v>0.53122054867800295</c:v>
                </c:pt>
                <c:pt idx="254">
                  <c:v>0.53070614543652805</c:v>
                </c:pt>
                <c:pt idx="255">
                  <c:v>0.530699549565257</c:v>
                </c:pt>
                <c:pt idx="256">
                  <c:v>0.52977728406792302</c:v>
                </c:pt>
                <c:pt idx="257">
                  <c:v>0.52818034229712196</c:v>
                </c:pt>
                <c:pt idx="258">
                  <c:v>0.52785486048785901</c:v>
                </c:pt>
                <c:pt idx="259">
                  <c:v>0.52510689541939504</c:v>
                </c:pt>
                <c:pt idx="260">
                  <c:v>0.52483166020412098</c:v>
                </c:pt>
                <c:pt idx="261">
                  <c:v>0.52278796367031599</c:v>
                </c:pt>
                <c:pt idx="262">
                  <c:v>0.52105714670349601</c:v>
                </c:pt>
                <c:pt idx="263">
                  <c:v>0.520761770352139</c:v>
                </c:pt>
                <c:pt idx="264">
                  <c:v>0.51766066368258101</c:v>
                </c:pt>
                <c:pt idx="265">
                  <c:v>0.517440096509864</c:v>
                </c:pt>
                <c:pt idx="266">
                  <c:v>0.51673775562773805</c:v>
                </c:pt>
                <c:pt idx="267">
                  <c:v>0.51665831325028999</c:v>
                </c:pt>
                <c:pt idx="268">
                  <c:v>0.51638315364406695</c:v>
                </c:pt>
                <c:pt idx="269">
                  <c:v>0.51628900856207005</c:v>
                </c:pt>
                <c:pt idx="270">
                  <c:v>0.51606179116347695</c:v>
                </c:pt>
                <c:pt idx="271">
                  <c:v>0.51575929576965396</c:v>
                </c:pt>
                <c:pt idx="272">
                  <c:v>0.51265228968356602</c:v>
                </c:pt>
                <c:pt idx="273">
                  <c:v>0.51098957370154696</c:v>
                </c:pt>
                <c:pt idx="274">
                  <c:v>0.51076275561351603</c:v>
                </c:pt>
                <c:pt idx="275">
                  <c:v>0.508446887291512</c:v>
                </c:pt>
                <c:pt idx="276">
                  <c:v>0.50835438221124896</c:v>
                </c:pt>
                <c:pt idx="277">
                  <c:v>0.50775272439978303</c:v>
                </c:pt>
                <c:pt idx="278">
                  <c:v>0.50599632631205105</c:v>
                </c:pt>
                <c:pt idx="279">
                  <c:v>0.50466878208019195</c:v>
                </c:pt>
                <c:pt idx="280">
                  <c:v>0.50285102688465699</c:v>
                </c:pt>
                <c:pt idx="281">
                  <c:v>0.50134419911549899</c:v>
                </c:pt>
                <c:pt idx="282">
                  <c:v>0.50096290385567499</c:v>
                </c:pt>
                <c:pt idx="283">
                  <c:v>0.49997862097865697</c:v>
                </c:pt>
                <c:pt idx="284">
                  <c:v>0.49858585766721703</c:v>
                </c:pt>
                <c:pt idx="285">
                  <c:v>0.49856024027469398</c:v>
                </c:pt>
                <c:pt idx="286">
                  <c:v>0.49777167856073101</c:v>
                </c:pt>
                <c:pt idx="287">
                  <c:v>0.49687816603300999</c:v>
                </c:pt>
                <c:pt idx="288">
                  <c:v>0.49660976307737098</c:v>
                </c:pt>
                <c:pt idx="289">
                  <c:v>0.49613655874865398</c:v>
                </c:pt>
                <c:pt idx="290">
                  <c:v>0.49513188027605598</c:v>
                </c:pt>
                <c:pt idx="291">
                  <c:v>0.49258160000555501</c:v>
                </c:pt>
                <c:pt idx="292">
                  <c:v>0.48969329395986899</c:v>
                </c:pt>
                <c:pt idx="293">
                  <c:v>0.48845141563833699</c:v>
                </c:pt>
                <c:pt idx="294">
                  <c:v>0.48806407436149002</c:v>
                </c:pt>
                <c:pt idx="295">
                  <c:v>0.48720223932161599</c:v>
                </c:pt>
                <c:pt idx="296">
                  <c:v>0.48650093617872697</c:v>
                </c:pt>
                <c:pt idx="297">
                  <c:v>0.486356979351033</c:v>
                </c:pt>
                <c:pt idx="298">
                  <c:v>0.486320498656373</c:v>
                </c:pt>
                <c:pt idx="299">
                  <c:v>0.48605657686539999</c:v>
                </c:pt>
                <c:pt idx="300">
                  <c:v>0.48435507258934102</c:v>
                </c:pt>
                <c:pt idx="301">
                  <c:v>0.48404095515124801</c:v>
                </c:pt>
                <c:pt idx="302">
                  <c:v>0.483846931740745</c:v>
                </c:pt>
                <c:pt idx="303">
                  <c:v>0.48327058271204998</c:v>
                </c:pt>
                <c:pt idx="304">
                  <c:v>0.48152024147599398</c:v>
                </c:pt>
                <c:pt idx="305">
                  <c:v>0.48112776095344401</c:v>
                </c:pt>
                <c:pt idx="306">
                  <c:v>0.48085599791978501</c:v>
                </c:pt>
                <c:pt idx="307">
                  <c:v>0.48084971999814202</c:v>
                </c:pt>
                <c:pt idx="308">
                  <c:v>0.47947948791857598</c:v>
                </c:pt>
                <c:pt idx="309">
                  <c:v>0.478992375162616</c:v>
                </c:pt>
                <c:pt idx="310">
                  <c:v>0.47813967679227698</c:v>
                </c:pt>
                <c:pt idx="311">
                  <c:v>0.47541963660888997</c:v>
                </c:pt>
                <c:pt idx="312">
                  <c:v>0.47502179631136399</c:v>
                </c:pt>
                <c:pt idx="313">
                  <c:v>0.47256507786769097</c:v>
                </c:pt>
                <c:pt idx="314">
                  <c:v>0.471732721679128</c:v>
                </c:pt>
                <c:pt idx="315">
                  <c:v>0.47165424980876602</c:v>
                </c:pt>
                <c:pt idx="316">
                  <c:v>0.47085234109018498</c:v>
                </c:pt>
                <c:pt idx="317">
                  <c:v>0.47011553002469297</c:v>
                </c:pt>
                <c:pt idx="318">
                  <c:v>0.47001380358846601</c:v>
                </c:pt>
                <c:pt idx="319">
                  <c:v>0.46730887348038402</c:v>
                </c:pt>
                <c:pt idx="320">
                  <c:v>0.46434967305776298</c:v>
                </c:pt>
                <c:pt idx="321">
                  <c:v>0.46406474748100901</c:v>
                </c:pt>
                <c:pt idx="322">
                  <c:v>0.46319006700992399</c:v>
                </c:pt>
                <c:pt idx="323">
                  <c:v>0.462383612376632</c:v>
                </c:pt>
                <c:pt idx="324">
                  <c:v>0.462380246513451</c:v>
                </c:pt>
                <c:pt idx="325">
                  <c:v>0.46210569736806401</c:v>
                </c:pt>
                <c:pt idx="326">
                  <c:v>0.45517498332691497</c:v>
                </c:pt>
                <c:pt idx="327">
                  <c:v>0.454337310380938</c:v>
                </c:pt>
                <c:pt idx="328">
                  <c:v>0.45413331492557502</c:v>
                </c:pt>
                <c:pt idx="329">
                  <c:v>0.453404498512057</c:v>
                </c:pt>
                <c:pt idx="330">
                  <c:v>0.45314699227922101</c:v>
                </c:pt>
                <c:pt idx="331">
                  <c:v>0.45313643384958702</c:v>
                </c:pt>
                <c:pt idx="332">
                  <c:v>0.45277882550980098</c:v>
                </c:pt>
                <c:pt idx="333">
                  <c:v>0.45216914353187698</c:v>
                </c:pt>
                <c:pt idx="334">
                  <c:v>0.451353621934734</c:v>
                </c:pt>
                <c:pt idx="335">
                  <c:v>0.45113249297637398</c:v>
                </c:pt>
                <c:pt idx="336">
                  <c:v>0.45015532852933798</c:v>
                </c:pt>
                <c:pt idx="337">
                  <c:v>0.44441723811322498</c:v>
                </c:pt>
                <c:pt idx="338">
                  <c:v>0.44411894890222497</c:v>
                </c:pt>
                <c:pt idx="339">
                  <c:v>0.44283089809470599</c:v>
                </c:pt>
                <c:pt idx="340">
                  <c:v>0.43982952233427802</c:v>
                </c:pt>
                <c:pt idx="341">
                  <c:v>0.43980471127529902</c:v>
                </c:pt>
                <c:pt idx="342">
                  <c:v>0.43851482770347699</c:v>
                </c:pt>
                <c:pt idx="343">
                  <c:v>0.43545472327121798</c:v>
                </c:pt>
                <c:pt idx="344">
                  <c:v>0.43451432172538101</c:v>
                </c:pt>
                <c:pt idx="345">
                  <c:v>0.43366478272245601</c:v>
                </c:pt>
                <c:pt idx="346">
                  <c:v>0.43127064339777299</c:v>
                </c:pt>
                <c:pt idx="347">
                  <c:v>0.43072954827909998</c:v>
                </c:pt>
                <c:pt idx="348">
                  <c:v>0.42870227144977802</c:v>
                </c:pt>
                <c:pt idx="349">
                  <c:v>0.42786468199694999</c:v>
                </c:pt>
                <c:pt idx="350">
                  <c:v>0.42697895899437099</c:v>
                </c:pt>
                <c:pt idx="351">
                  <c:v>0.42652012704624698</c:v>
                </c:pt>
                <c:pt idx="352">
                  <c:v>0.42606273911422399</c:v>
                </c:pt>
                <c:pt idx="353">
                  <c:v>0.425632125626832</c:v>
                </c:pt>
                <c:pt idx="354">
                  <c:v>0.42523097893574102</c:v>
                </c:pt>
                <c:pt idx="355">
                  <c:v>0.425064513080883</c:v>
                </c:pt>
                <c:pt idx="356">
                  <c:v>0.42326255528081902</c:v>
                </c:pt>
                <c:pt idx="357">
                  <c:v>0.42145471056057199</c:v>
                </c:pt>
                <c:pt idx="358">
                  <c:v>0.42144571958108101</c:v>
                </c:pt>
                <c:pt idx="359">
                  <c:v>0.42038228101548197</c:v>
                </c:pt>
                <c:pt idx="360">
                  <c:v>0.419001738455622</c:v>
                </c:pt>
                <c:pt idx="361">
                  <c:v>0.41850052898221202</c:v>
                </c:pt>
                <c:pt idx="362">
                  <c:v>0.41500888563730898</c:v>
                </c:pt>
                <c:pt idx="363">
                  <c:v>0.41321160803761697</c:v>
                </c:pt>
                <c:pt idx="364">
                  <c:v>0.41308112873107899</c:v>
                </c:pt>
                <c:pt idx="365">
                  <c:v>0.41263556985334998</c:v>
                </c:pt>
                <c:pt idx="366">
                  <c:v>0.41060543702954</c:v>
                </c:pt>
                <c:pt idx="367">
                  <c:v>0.409240604927951</c:v>
                </c:pt>
                <c:pt idx="368">
                  <c:v>0.40873157049360298</c:v>
                </c:pt>
                <c:pt idx="369">
                  <c:v>0.408307123529838</c:v>
                </c:pt>
                <c:pt idx="370">
                  <c:v>0.40829748839521002</c:v>
                </c:pt>
                <c:pt idx="371">
                  <c:v>0.40798797959093902</c:v>
                </c:pt>
                <c:pt idx="372">
                  <c:v>0.40712448691563702</c:v>
                </c:pt>
                <c:pt idx="373">
                  <c:v>0.40639767639767599</c:v>
                </c:pt>
                <c:pt idx="374">
                  <c:v>0.406354703472802</c:v>
                </c:pt>
                <c:pt idx="375">
                  <c:v>0.406084304915309</c:v>
                </c:pt>
                <c:pt idx="376">
                  <c:v>0.40310566554858202</c:v>
                </c:pt>
                <c:pt idx="377">
                  <c:v>0.40194803472880303</c:v>
                </c:pt>
                <c:pt idx="378">
                  <c:v>0.40093576744137099</c:v>
                </c:pt>
                <c:pt idx="379">
                  <c:v>0.39973298707773702</c:v>
                </c:pt>
                <c:pt idx="380">
                  <c:v>0.39968659663525902</c:v>
                </c:pt>
                <c:pt idx="381">
                  <c:v>0.39904022283080498</c:v>
                </c:pt>
                <c:pt idx="382">
                  <c:v>0.39738246166047497</c:v>
                </c:pt>
                <c:pt idx="383">
                  <c:v>0.39736723920546602</c:v>
                </c:pt>
                <c:pt idx="384">
                  <c:v>0.39735348398204601</c:v>
                </c:pt>
                <c:pt idx="385">
                  <c:v>0.39702347955098999</c:v>
                </c:pt>
                <c:pt idx="386">
                  <c:v>0.39468702474378398</c:v>
                </c:pt>
                <c:pt idx="387">
                  <c:v>0.39345630831763201</c:v>
                </c:pt>
                <c:pt idx="388">
                  <c:v>0.39192646967480099</c:v>
                </c:pt>
                <c:pt idx="389">
                  <c:v>0.39186990872931099</c:v>
                </c:pt>
                <c:pt idx="390">
                  <c:v>0.39095148529136098</c:v>
                </c:pt>
                <c:pt idx="391">
                  <c:v>0.38874393359547599</c:v>
                </c:pt>
                <c:pt idx="392">
                  <c:v>0.38867949284933501</c:v>
                </c:pt>
                <c:pt idx="393">
                  <c:v>0.38617211842744198</c:v>
                </c:pt>
                <c:pt idx="394">
                  <c:v>0.384072300254444</c:v>
                </c:pt>
                <c:pt idx="395">
                  <c:v>0.383283084555057</c:v>
                </c:pt>
                <c:pt idx="396">
                  <c:v>0.38263750974354499</c:v>
                </c:pt>
                <c:pt idx="397">
                  <c:v>0.38258405121215899</c:v>
                </c:pt>
                <c:pt idx="398">
                  <c:v>0.38151414831561897</c:v>
                </c:pt>
                <c:pt idx="399">
                  <c:v>0.37973861062708902</c:v>
                </c:pt>
                <c:pt idx="400">
                  <c:v>0.37529671425199901</c:v>
                </c:pt>
                <c:pt idx="401">
                  <c:v>0.37507005766645102</c:v>
                </c:pt>
                <c:pt idx="402">
                  <c:v>0.37315823504950002</c:v>
                </c:pt>
                <c:pt idx="403">
                  <c:v>0.37257575884911498</c:v>
                </c:pt>
                <c:pt idx="404">
                  <c:v>0.370765974469835</c:v>
                </c:pt>
                <c:pt idx="405">
                  <c:v>0.36939101167713301</c:v>
                </c:pt>
                <c:pt idx="406">
                  <c:v>0.369341390892442</c:v>
                </c:pt>
                <c:pt idx="407">
                  <c:v>0.36930532671989702</c:v>
                </c:pt>
                <c:pt idx="408">
                  <c:v>0.36829762793875997</c:v>
                </c:pt>
                <c:pt idx="409">
                  <c:v>0.36826220334407</c:v>
                </c:pt>
                <c:pt idx="410">
                  <c:v>0.36693416723796402</c:v>
                </c:pt>
                <c:pt idx="411">
                  <c:v>0.36669813275133101</c:v>
                </c:pt>
                <c:pt idx="412">
                  <c:v>0.36540623765233299</c:v>
                </c:pt>
                <c:pt idx="413">
                  <c:v>0.36504138315294599</c:v>
                </c:pt>
                <c:pt idx="414">
                  <c:v>0.36475165918869201</c:v>
                </c:pt>
                <c:pt idx="415">
                  <c:v>0.36422818680003599</c:v>
                </c:pt>
                <c:pt idx="416">
                  <c:v>0.36410258644954602</c:v>
                </c:pt>
                <c:pt idx="417">
                  <c:v>0.36162987234918897</c:v>
                </c:pt>
                <c:pt idx="418">
                  <c:v>0.36157133205416903</c:v>
                </c:pt>
                <c:pt idx="419">
                  <c:v>0.36013540381499998</c:v>
                </c:pt>
                <c:pt idx="420">
                  <c:v>0.35846056879643501</c:v>
                </c:pt>
                <c:pt idx="421">
                  <c:v>0.35770022900604398</c:v>
                </c:pt>
                <c:pt idx="422">
                  <c:v>0.35702648558264</c:v>
                </c:pt>
                <c:pt idx="423">
                  <c:v>0.35669493637223298</c:v>
                </c:pt>
                <c:pt idx="424">
                  <c:v>0.35656560635858497</c:v>
                </c:pt>
                <c:pt idx="425">
                  <c:v>0.35655028495590402</c:v>
                </c:pt>
                <c:pt idx="426">
                  <c:v>0.355493032627067</c:v>
                </c:pt>
                <c:pt idx="427">
                  <c:v>0.354164888485481</c:v>
                </c:pt>
                <c:pt idx="428">
                  <c:v>0.353593933243811</c:v>
                </c:pt>
                <c:pt idx="429">
                  <c:v>0.35286151639556401</c:v>
                </c:pt>
                <c:pt idx="430">
                  <c:v>0.35279856111769198</c:v>
                </c:pt>
                <c:pt idx="431">
                  <c:v>0.35239146137928501</c:v>
                </c:pt>
                <c:pt idx="432">
                  <c:v>0.35179924602704898</c:v>
                </c:pt>
                <c:pt idx="433">
                  <c:v>0.35068005849683098</c:v>
                </c:pt>
                <c:pt idx="434">
                  <c:v>0.34667442783831098</c:v>
                </c:pt>
                <c:pt idx="435">
                  <c:v>0.34365431822056097</c:v>
                </c:pt>
                <c:pt idx="436">
                  <c:v>0.343372139064338</c:v>
                </c:pt>
                <c:pt idx="437">
                  <c:v>0.34289284317127799</c:v>
                </c:pt>
                <c:pt idx="438">
                  <c:v>0.34137065832076302</c:v>
                </c:pt>
                <c:pt idx="439">
                  <c:v>0.34076929008570001</c:v>
                </c:pt>
                <c:pt idx="440">
                  <c:v>0.34049796525127202</c:v>
                </c:pt>
                <c:pt idx="441">
                  <c:v>0.33912728762405198</c:v>
                </c:pt>
                <c:pt idx="442">
                  <c:v>0.33863411302281798</c:v>
                </c:pt>
                <c:pt idx="443">
                  <c:v>0.33770320547977201</c:v>
                </c:pt>
                <c:pt idx="444">
                  <c:v>0.33748946449357797</c:v>
                </c:pt>
                <c:pt idx="445">
                  <c:v>0.33652062799097199</c:v>
                </c:pt>
                <c:pt idx="446">
                  <c:v>0.336478142726018</c:v>
                </c:pt>
                <c:pt idx="447">
                  <c:v>0.33553211113255799</c:v>
                </c:pt>
                <c:pt idx="448">
                  <c:v>0.33203290759138998</c:v>
                </c:pt>
                <c:pt idx="449">
                  <c:v>0.331617279464064</c:v>
                </c:pt>
                <c:pt idx="450">
                  <c:v>0.330268249378527</c:v>
                </c:pt>
                <c:pt idx="451">
                  <c:v>0.32980330456144802</c:v>
                </c:pt>
                <c:pt idx="452">
                  <c:v>0.32805466684803303</c:v>
                </c:pt>
                <c:pt idx="453">
                  <c:v>0.32796581343335102</c:v>
                </c:pt>
                <c:pt idx="454">
                  <c:v>0.32785004279704599</c:v>
                </c:pt>
                <c:pt idx="455">
                  <c:v>0.326290622239995</c:v>
                </c:pt>
                <c:pt idx="456">
                  <c:v>0.32564539686558702</c:v>
                </c:pt>
                <c:pt idx="457">
                  <c:v>0.32320735324599997</c:v>
                </c:pt>
                <c:pt idx="458">
                  <c:v>0.320091925786266</c:v>
                </c:pt>
                <c:pt idx="459">
                  <c:v>0.319731773263704</c:v>
                </c:pt>
                <c:pt idx="460">
                  <c:v>0.31972572547713601</c:v>
                </c:pt>
                <c:pt idx="461">
                  <c:v>0.31864205441226501</c:v>
                </c:pt>
                <c:pt idx="462">
                  <c:v>0.31785044445914701</c:v>
                </c:pt>
                <c:pt idx="463">
                  <c:v>0.315639114041664</c:v>
                </c:pt>
                <c:pt idx="464">
                  <c:v>0.31519812047233697</c:v>
                </c:pt>
                <c:pt idx="465">
                  <c:v>0.31488393894729699</c:v>
                </c:pt>
                <c:pt idx="466">
                  <c:v>0.31430009971698503</c:v>
                </c:pt>
                <c:pt idx="467">
                  <c:v>0.31210459001292601</c:v>
                </c:pt>
                <c:pt idx="468">
                  <c:v>0.31184073975158</c:v>
                </c:pt>
                <c:pt idx="469">
                  <c:v>0.31123075231508301</c:v>
                </c:pt>
                <c:pt idx="470">
                  <c:v>0.31042036849089799</c:v>
                </c:pt>
                <c:pt idx="471">
                  <c:v>0.31001826840491398</c:v>
                </c:pt>
                <c:pt idx="472">
                  <c:v>0.30871053847084601</c:v>
                </c:pt>
                <c:pt idx="473">
                  <c:v>0.30868176138925202</c:v>
                </c:pt>
                <c:pt idx="474">
                  <c:v>0.30797430634605899</c:v>
                </c:pt>
                <c:pt idx="475">
                  <c:v>0.30465212610639802</c:v>
                </c:pt>
                <c:pt idx="476">
                  <c:v>0.30300231700979602</c:v>
                </c:pt>
                <c:pt idx="477">
                  <c:v>0.30249260331809402</c:v>
                </c:pt>
                <c:pt idx="478">
                  <c:v>0.30111169331943499</c:v>
                </c:pt>
                <c:pt idx="479">
                  <c:v>0.301075472357475</c:v>
                </c:pt>
                <c:pt idx="480">
                  <c:v>0.29970628694255103</c:v>
                </c:pt>
                <c:pt idx="481">
                  <c:v>0.29862567958632402</c:v>
                </c:pt>
                <c:pt idx="482">
                  <c:v>0.29668510105585699</c:v>
                </c:pt>
                <c:pt idx="483">
                  <c:v>0.29580898570171199</c:v>
                </c:pt>
                <c:pt idx="484">
                  <c:v>0.29567975479846198</c:v>
                </c:pt>
                <c:pt idx="485">
                  <c:v>0.29539676651956598</c:v>
                </c:pt>
                <c:pt idx="486">
                  <c:v>0.29534965219340098</c:v>
                </c:pt>
                <c:pt idx="487">
                  <c:v>0.29452233967892</c:v>
                </c:pt>
                <c:pt idx="488">
                  <c:v>0.29241014884785799</c:v>
                </c:pt>
                <c:pt idx="489">
                  <c:v>0.28842352560187201</c:v>
                </c:pt>
                <c:pt idx="490">
                  <c:v>0.27710384852321401</c:v>
                </c:pt>
                <c:pt idx="491">
                  <c:v>0.27416052854172701</c:v>
                </c:pt>
                <c:pt idx="492">
                  <c:v>0.27198653001579998</c:v>
                </c:pt>
                <c:pt idx="493">
                  <c:v>0.27046935574477299</c:v>
                </c:pt>
                <c:pt idx="494">
                  <c:v>0.268493197307975</c:v>
                </c:pt>
                <c:pt idx="495">
                  <c:v>0.26812263745946002</c:v>
                </c:pt>
                <c:pt idx="496">
                  <c:v>0.263959002238565</c:v>
                </c:pt>
                <c:pt idx="497">
                  <c:v>0.26184945054021003</c:v>
                </c:pt>
                <c:pt idx="498">
                  <c:v>0.257414767816393</c:v>
                </c:pt>
                <c:pt idx="499">
                  <c:v>0.247985961937566</c:v>
                </c:pt>
                <c:pt idx="500">
                  <c:v>0.240648984245284</c:v>
                </c:pt>
                <c:pt idx="501">
                  <c:v>0.230276857197933</c:v>
                </c:pt>
                <c:pt idx="502">
                  <c:v>0.21375111139636299</c:v>
                </c:pt>
                <c:pt idx="503">
                  <c:v>0.155027336116277</c:v>
                </c:pt>
                <c:pt idx="504">
                  <c:v>0.13634381519113301</c:v>
                </c:pt>
                <c:pt idx="505">
                  <c:v>0.10972716040988501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7C-45B1-B7A1-F257FE66B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798808"/>
        <c:axId val="528800120"/>
      </c:scatterChart>
      <c:valAx>
        <c:axId val="52879880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00120"/>
        <c:crosses val="autoZero"/>
        <c:crossBetween val="midCat"/>
      </c:valAx>
      <c:valAx>
        <c:axId val="52880012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98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Clustering Coefficient vs Total </a:t>
            </a:r>
            <a:r>
              <a:rPr lang="en-US" smtClean="0"/>
              <a:t>Degree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analysis_results!$E$1</c:f>
              <c:strCache>
                <c:ptCount val="1"/>
                <c:pt idx="0">
                  <c:v>Cluster Coeff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analysis_results!$B$2:$B$1016</c:f>
              <c:numCache>
                <c:formatCode>General</c:formatCode>
                <c:ptCount val="1015"/>
                <c:pt idx="0">
                  <c:v>3.5236593059936898</c:v>
                </c:pt>
                <c:pt idx="1">
                  <c:v>2.9685039370078701</c:v>
                </c:pt>
                <c:pt idx="2">
                  <c:v>3.40822784810126</c:v>
                </c:pt>
                <c:pt idx="3">
                  <c:v>5.7480106100795698</c:v>
                </c:pt>
                <c:pt idx="4">
                  <c:v>7.3783783783783701</c:v>
                </c:pt>
                <c:pt idx="5">
                  <c:v>2.9107806691449798</c:v>
                </c:pt>
                <c:pt idx="6">
                  <c:v>4.2844827586206797</c:v>
                </c:pt>
                <c:pt idx="7">
                  <c:v>8.9448621553884706</c:v>
                </c:pt>
                <c:pt idx="8">
                  <c:v>5.0859872611464896</c:v>
                </c:pt>
                <c:pt idx="9">
                  <c:v>3.6774193548387002</c:v>
                </c:pt>
                <c:pt idx="10">
                  <c:v>14.360189573459699</c:v>
                </c:pt>
                <c:pt idx="11">
                  <c:v>11.2055137844611</c:v>
                </c:pt>
                <c:pt idx="12">
                  <c:v>2.9182156133828898</c:v>
                </c:pt>
                <c:pt idx="13">
                  <c:v>7.1985111662531001</c:v>
                </c:pt>
                <c:pt idx="14">
                  <c:v>9.6540284360189492</c:v>
                </c:pt>
                <c:pt idx="15">
                  <c:v>8</c:v>
                </c:pt>
                <c:pt idx="16">
                  <c:v>16.578048780487801</c:v>
                </c:pt>
                <c:pt idx="17">
                  <c:v>8.8810679611650407</c:v>
                </c:pt>
                <c:pt idx="18">
                  <c:v>13.25</c:v>
                </c:pt>
                <c:pt idx="19">
                  <c:v>5.1019830028328599</c:v>
                </c:pt>
                <c:pt idx="20">
                  <c:v>3.8349206349206302</c:v>
                </c:pt>
                <c:pt idx="21">
                  <c:v>4.5072046109509998</c:v>
                </c:pt>
                <c:pt idx="22">
                  <c:v>11.702770780856399</c:v>
                </c:pt>
                <c:pt idx="23">
                  <c:v>6.4300254452926202</c:v>
                </c:pt>
                <c:pt idx="24">
                  <c:v>8.5115681233933103</c:v>
                </c:pt>
                <c:pt idx="25">
                  <c:v>4.0085470085469996</c:v>
                </c:pt>
                <c:pt idx="26">
                  <c:v>3.6666666666666599</c:v>
                </c:pt>
                <c:pt idx="27">
                  <c:v>3.6848137535816599</c:v>
                </c:pt>
                <c:pt idx="28">
                  <c:v>7.8679706601466997</c:v>
                </c:pt>
                <c:pt idx="29">
                  <c:v>2.4615384615384599</c:v>
                </c:pt>
                <c:pt idx="30">
                  <c:v>5.7506172839506098</c:v>
                </c:pt>
                <c:pt idx="31">
                  <c:v>8.1495098039215694</c:v>
                </c:pt>
                <c:pt idx="32">
                  <c:v>3.8449612403100701</c:v>
                </c:pt>
                <c:pt idx="33">
                  <c:v>7.53771289537712</c:v>
                </c:pt>
                <c:pt idx="34">
                  <c:v>11.6864608076009</c:v>
                </c:pt>
                <c:pt idx="35">
                  <c:v>2.6262626262626201</c:v>
                </c:pt>
                <c:pt idx="36">
                  <c:v>4.1982248520710002</c:v>
                </c:pt>
                <c:pt idx="37">
                  <c:v>6.3048780487804796</c:v>
                </c:pt>
                <c:pt idx="38">
                  <c:v>2.9943342776203901</c:v>
                </c:pt>
                <c:pt idx="39">
                  <c:v>7.0212765957446797</c:v>
                </c:pt>
                <c:pt idx="40">
                  <c:v>13.2009456264775</c:v>
                </c:pt>
                <c:pt idx="41">
                  <c:v>6.2612826603325402</c:v>
                </c:pt>
                <c:pt idx="42">
                  <c:v>2.9225806451612901</c:v>
                </c:pt>
                <c:pt idx="43">
                  <c:v>13.445238095238</c:v>
                </c:pt>
                <c:pt idx="44">
                  <c:v>22.113475177304899</c:v>
                </c:pt>
                <c:pt idx="45">
                  <c:v>2.7030716723549402</c:v>
                </c:pt>
                <c:pt idx="46">
                  <c:v>9.7890995260663498</c:v>
                </c:pt>
                <c:pt idx="47">
                  <c:v>19.549763033175299</c:v>
                </c:pt>
                <c:pt idx="48">
                  <c:v>15.3144208037825</c:v>
                </c:pt>
                <c:pt idx="49">
                  <c:v>13.368794326241099</c:v>
                </c:pt>
                <c:pt idx="50">
                  <c:v>20.756501182032999</c:v>
                </c:pt>
                <c:pt idx="51">
                  <c:v>4.9232804232804197</c:v>
                </c:pt>
                <c:pt idx="52">
                  <c:v>2.46218487394958</c:v>
                </c:pt>
                <c:pt idx="53">
                  <c:v>8.5035799522672999</c:v>
                </c:pt>
                <c:pt idx="54">
                  <c:v>5.0815709969788498</c:v>
                </c:pt>
                <c:pt idx="55">
                  <c:v>4.55256064690027</c:v>
                </c:pt>
                <c:pt idx="56">
                  <c:v>8.2344139650872794</c:v>
                </c:pt>
                <c:pt idx="57">
                  <c:v>15.482100238663399</c:v>
                </c:pt>
                <c:pt idx="58">
                  <c:v>7.0363636363636299</c:v>
                </c:pt>
                <c:pt idx="59">
                  <c:v>5.3135593220338899</c:v>
                </c:pt>
                <c:pt idx="60">
                  <c:v>5.2148760330578501</c:v>
                </c:pt>
                <c:pt idx="61">
                  <c:v>8.6280193236714897</c:v>
                </c:pt>
                <c:pt idx="62">
                  <c:v>7.2334152334152302</c:v>
                </c:pt>
                <c:pt idx="63">
                  <c:v>5.0314960629921197</c:v>
                </c:pt>
                <c:pt idx="64">
                  <c:v>13.539007092198499</c:v>
                </c:pt>
                <c:pt idx="65">
                  <c:v>14.6682464454976</c:v>
                </c:pt>
                <c:pt idx="66">
                  <c:v>12.1733966745843</c:v>
                </c:pt>
                <c:pt idx="67">
                  <c:v>6.09685230024213</c:v>
                </c:pt>
                <c:pt idx="68">
                  <c:v>9.3711583924349799</c:v>
                </c:pt>
                <c:pt idx="69">
                  <c:v>7.2259615384615303</c:v>
                </c:pt>
                <c:pt idx="70">
                  <c:v>15.621749408983399</c:v>
                </c:pt>
                <c:pt idx="71">
                  <c:v>3.63793103448275</c:v>
                </c:pt>
                <c:pt idx="72">
                  <c:v>18.201421800947799</c:v>
                </c:pt>
                <c:pt idx="73">
                  <c:v>9.0381861575179006</c:v>
                </c:pt>
                <c:pt idx="74">
                  <c:v>8.7535545023696599</c:v>
                </c:pt>
                <c:pt idx="75">
                  <c:v>19.9881796690307</c:v>
                </c:pt>
                <c:pt idx="76">
                  <c:v>23.766666666666602</c:v>
                </c:pt>
                <c:pt idx="77">
                  <c:v>4.0260115606936404</c:v>
                </c:pt>
                <c:pt idx="78">
                  <c:v>2.9961240310077502</c:v>
                </c:pt>
                <c:pt idx="79">
                  <c:v>14.6264775413711</c:v>
                </c:pt>
                <c:pt idx="80">
                  <c:v>4.9947916666666599</c:v>
                </c:pt>
                <c:pt idx="81">
                  <c:v>14.8581560283687</c:v>
                </c:pt>
                <c:pt idx="82">
                  <c:v>13.806146572104</c:v>
                </c:pt>
                <c:pt idx="83">
                  <c:v>4.3550295857988104</c:v>
                </c:pt>
                <c:pt idx="84">
                  <c:v>28.267139479905399</c:v>
                </c:pt>
                <c:pt idx="85">
                  <c:v>3.4294294294294199</c:v>
                </c:pt>
                <c:pt idx="86">
                  <c:v>11.0430622009569</c:v>
                </c:pt>
                <c:pt idx="87">
                  <c:v>3.4362017804154301</c:v>
                </c:pt>
                <c:pt idx="88">
                  <c:v>8.8309523809523807</c:v>
                </c:pt>
                <c:pt idx="89">
                  <c:v>18.317535545023599</c:v>
                </c:pt>
                <c:pt idx="90">
                  <c:v>14.6018957345971</c:v>
                </c:pt>
                <c:pt idx="91">
                  <c:v>5.2468827930174502</c:v>
                </c:pt>
                <c:pt idx="92">
                  <c:v>4.6656891495601096</c:v>
                </c:pt>
                <c:pt idx="93">
                  <c:v>2.7438423645320098</c:v>
                </c:pt>
                <c:pt idx="94">
                  <c:v>7.6709511568123396</c:v>
                </c:pt>
                <c:pt idx="95">
                  <c:v>15.579196217493999</c:v>
                </c:pt>
                <c:pt idx="96">
                  <c:v>6.9725000000000001</c:v>
                </c:pt>
                <c:pt idx="97">
                  <c:v>6.0828877005347497</c:v>
                </c:pt>
                <c:pt idx="98">
                  <c:v>2.7683615819209</c:v>
                </c:pt>
                <c:pt idx="99">
                  <c:v>18.992907801418401</c:v>
                </c:pt>
                <c:pt idx="100">
                  <c:v>9.8965517241379306</c:v>
                </c:pt>
                <c:pt idx="101">
                  <c:v>5.8525798525798498</c:v>
                </c:pt>
                <c:pt idx="102">
                  <c:v>4.9482288828337797</c:v>
                </c:pt>
                <c:pt idx="103">
                  <c:v>10.3451536643026</c:v>
                </c:pt>
                <c:pt idx="104">
                  <c:v>15.1413881748071</c:v>
                </c:pt>
                <c:pt idx="105">
                  <c:v>3.08979591836734</c:v>
                </c:pt>
                <c:pt idx="106">
                  <c:v>7.0520833333333304</c:v>
                </c:pt>
                <c:pt idx="107">
                  <c:v>2.1117021276595702</c:v>
                </c:pt>
                <c:pt idx="108">
                  <c:v>12.1004784688995</c:v>
                </c:pt>
                <c:pt idx="109">
                  <c:v>10.107398568019001</c:v>
                </c:pt>
                <c:pt idx="110">
                  <c:v>3.5333333333333301</c:v>
                </c:pt>
                <c:pt idx="111">
                  <c:v>5.6157635467980196</c:v>
                </c:pt>
                <c:pt idx="112">
                  <c:v>15.443902439024299</c:v>
                </c:pt>
                <c:pt idx="113">
                  <c:v>3.8141592920353902</c:v>
                </c:pt>
                <c:pt idx="114">
                  <c:v>2.50420168067226</c:v>
                </c:pt>
                <c:pt idx="115">
                  <c:v>3.45580110497237</c:v>
                </c:pt>
                <c:pt idx="116">
                  <c:v>14.4391408114558</c:v>
                </c:pt>
                <c:pt idx="117">
                  <c:v>8.2470308788598494</c:v>
                </c:pt>
                <c:pt idx="118">
                  <c:v>3.9281609195402298</c:v>
                </c:pt>
                <c:pt idx="119">
                  <c:v>7.4450000000000003</c:v>
                </c:pt>
                <c:pt idx="120">
                  <c:v>14.021276595744601</c:v>
                </c:pt>
                <c:pt idx="121">
                  <c:v>7.1589242053789697</c:v>
                </c:pt>
                <c:pt idx="122">
                  <c:v>2.6625514403292101</c:v>
                </c:pt>
                <c:pt idx="123">
                  <c:v>7.6452380952380903</c:v>
                </c:pt>
                <c:pt idx="124">
                  <c:v>4.3813559322033901</c:v>
                </c:pt>
                <c:pt idx="125">
                  <c:v>11.3957345971563</c:v>
                </c:pt>
                <c:pt idx="126">
                  <c:v>6.2535885167464098</c:v>
                </c:pt>
                <c:pt idx="127">
                  <c:v>14.736842105263101</c:v>
                </c:pt>
                <c:pt idx="128">
                  <c:v>15.2907801418439</c:v>
                </c:pt>
                <c:pt idx="129">
                  <c:v>5.9662650602409597</c:v>
                </c:pt>
                <c:pt idx="130">
                  <c:v>3.1825396825396801</c:v>
                </c:pt>
                <c:pt idx="131">
                  <c:v>2.3943661971830901</c:v>
                </c:pt>
                <c:pt idx="132">
                  <c:v>2.77142857142857</c:v>
                </c:pt>
                <c:pt idx="133">
                  <c:v>17.035799522672999</c:v>
                </c:pt>
                <c:pt idx="134">
                  <c:v>1.9302325581395301</c:v>
                </c:pt>
                <c:pt idx="135">
                  <c:v>2.9411764705882302</c:v>
                </c:pt>
                <c:pt idx="136">
                  <c:v>8.2597087378640701</c:v>
                </c:pt>
                <c:pt idx="137">
                  <c:v>3.2823920265780702</c:v>
                </c:pt>
                <c:pt idx="138">
                  <c:v>3.2240663900414899</c:v>
                </c:pt>
                <c:pt idx="139">
                  <c:v>8.1255924170616094</c:v>
                </c:pt>
                <c:pt idx="140">
                  <c:v>3.5402843601895699</c:v>
                </c:pt>
                <c:pt idx="141">
                  <c:v>2.8010204081632599</c:v>
                </c:pt>
                <c:pt idx="142">
                  <c:v>12.4228028503562</c:v>
                </c:pt>
                <c:pt idx="143">
                  <c:v>5.9737470167064401</c:v>
                </c:pt>
                <c:pt idx="144">
                  <c:v>2.1653225806451601</c:v>
                </c:pt>
                <c:pt idx="145">
                  <c:v>3.54140127388535</c:v>
                </c:pt>
                <c:pt idx="146">
                  <c:v>1.5867768595041301</c:v>
                </c:pt>
                <c:pt idx="147">
                  <c:v>4.9048843187660598</c:v>
                </c:pt>
                <c:pt idx="148">
                  <c:v>14.8056872037914</c:v>
                </c:pt>
                <c:pt idx="149">
                  <c:v>1.15151515151515</c:v>
                </c:pt>
                <c:pt idx="150">
                  <c:v>6.3365617433413997</c:v>
                </c:pt>
                <c:pt idx="151">
                  <c:v>2.6812080536912699</c:v>
                </c:pt>
                <c:pt idx="152">
                  <c:v>12.5900473933649</c:v>
                </c:pt>
                <c:pt idx="153">
                  <c:v>2.2734375</c:v>
                </c:pt>
                <c:pt idx="154">
                  <c:v>7.8592592592592503</c:v>
                </c:pt>
                <c:pt idx="155">
                  <c:v>1.2127659574467999</c:v>
                </c:pt>
                <c:pt idx="156">
                  <c:v>6.6763285024154504</c:v>
                </c:pt>
                <c:pt idx="157">
                  <c:v>2.1569767441860401</c:v>
                </c:pt>
                <c:pt idx="158">
                  <c:v>9.3341232227488096</c:v>
                </c:pt>
                <c:pt idx="159">
                  <c:v>11.632458233890199</c:v>
                </c:pt>
                <c:pt idx="160">
                  <c:v>3.6192052980132399</c:v>
                </c:pt>
                <c:pt idx="161">
                  <c:v>2.3349056603773501</c:v>
                </c:pt>
                <c:pt idx="162">
                  <c:v>7.45</c:v>
                </c:pt>
                <c:pt idx="163">
                  <c:v>13.468085106382899</c:v>
                </c:pt>
                <c:pt idx="164">
                  <c:v>7.3357843137254903</c:v>
                </c:pt>
                <c:pt idx="165">
                  <c:v>2.78828828828828</c:v>
                </c:pt>
                <c:pt idx="166">
                  <c:v>2.1101321585903001</c:v>
                </c:pt>
                <c:pt idx="167">
                  <c:v>2.2032258064516101</c:v>
                </c:pt>
                <c:pt idx="168">
                  <c:v>2.9811320754716899</c:v>
                </c:pt>
                <c:pt idx="169">
                  <c:v>10.6264775413711</c:v>
                </c:pt>
                <c:pt idx="170">
                  <c:v>7.1678657074340499</c:v>
                </c:pt>
                <c:pt idx="171">
                  <c:v>18.527446300715901</c:v>
                </c:pt>
                <c:pt idx="172">
                  <c:v>4.2051948051948003</c:v>
                </c:pt>
                <c:pt idx="173">
                  <c:v>114.498817966903</c:v>
                </c:pt>
                <c:pt idx="174">
                  <c:v>5.5518987341772101</c:v>
                </c:pt>
                <c:pt idx="175">
                  <c:v>5.0915662650602398</c:v>
                </c:pt>
                <c:pt idx="176">
                  <c:v>6.3642857142857103</c:v>
                </c:pt>
                <c:pt idx="177">
                  <c:v>9.3167848699763596</c:v>
                </c:pt>
                <c:pt idx="178">
                  <c:v>19.328605200945599</c:v>
                </c:pt>
                <c:pt idx="179">
                  <c:v>2.0132890365448501</c:v>
                </c:pt>
                <c:pt idx="180">
                  <c:v>5.6365914786967402</c:v>
                </c:pt>
                <c:pt idx="181">
                  <c:v>2.3054187192118198</c:v>
                </c:pt>
                <c:pt idx="182">
                  <c:v>15.368794326241099</c:v>
                </c:pt>
                <c:pt idx="183">
                  <c:v>1.4624999999999999</c:v>
                </c:pt>
                <c:pt idx="184">
                  <c:v>13.3404255319148</c:v>
                </c:pt>
                <c:pt idx="185">
                  <c:v>4.5145118733509202</c:v>
                </c:pt>
                <c:pt idx="186">
                  <c:v>4.6098191214470203</c:v>
                </c:pt>
                <c:pt idx="187">
                  <c:v>4.9583333333333304</c:v>
                </c:pt>
                <c:pt idx="188">
                  <c:v>2.8111888111888099</c:v>
                </c:pt>
                <c:pt idx="189">
                  <c:v>6.96</c:v>
                </c:pt>
                <c:pt idx="190">
                  <c:v>13.793349168645999</c:v>
                </c:pt>
                <c:pt idx="191">
                  <c:v>13.09200968523</c:v>
                </c:pt>
                <c:pt idx="192">
                  <c:v>19.947990543735202</c:v>
                </c:pt>
                <c:pt idx="193">
                  <c:v>3.2724637681159399</c:v>
                </c:pt>
                <c:pt idx="194">
                  <c:v>3.97583081570997</c:v>
                </c:pt>
                <c:pt idx="195">
                  <c:v>3.55555555555555</c:v>
                </c:pt>
                <c:pt idx="196">
                  <c:v>5.4142011834319499</c:v>
                </c:pt>
                <c:pt idx="197">
                  <c:v>3.7862595419847298</c:v>
                </c:pt>
                <c:pt idx="198">
                  <c:v>3.50969529085872</c:v>
                </c:pt>
                <c:pt idx="199">
                  <c:v>6.6341463414634099</c:v>
                </c:pt>
                <c:pt idx="200">
                  <c:v>3.7475728155339798</c:v>
                </c:pt>
                <c:pt idx="201">
                  <c:v>3.5055865921787701</c:v>
                </c:pt>
                <c:pt idx="202">
                  <c:v>10.8380952380952</c:v>
                </c:pt>
                <c:pt idx="203">
                  <c:v>14.829383886255901</c:v>
                </c:pt>
                <c:pt idx="204">
                  <c:v>6.9138755980861202</c:v>
                </c:pt>
                <c:pt idx="205">
                  <c:v>6.3036649214659599</c:v>
                </c:pt>
                <c:pt idx="206">
                  <c:v>6.1392405063291102</c:v>
                </c:pt>
                <c:pt idx="207">
                  <c:v>4.6877076411960097</c:v>
                </c:pt>
                <c:pt idx="208">
                  <c:v>6.0717703349282299</c:v>
                </c:pt>
                <c:pt idx="209">
                  <c:v>2.33463035019455</c:v>
                </c:pt>
                <c:pt idx="210">
                  <c:v>7.1443037974683499</c:v>
                </c:pt>
                <c:pt idx="211">
                  <c:v>3.5289855072463698</c:v>
                </c:pt>
                <c:pt idx="212">
                  <c:v>4.8808139534883699</c:v>
                </c:pt>
                <c:pt idx="213">
                  <c:v>5.9851485148514803</c:v>
                </c:pt>
                <c:pt idx="214">
                  <c:v>3.7543859649122799</c:v>
                </c:pt>
                <c:pt idx="215">
                  <c:v>10.236144578313199</c:v>
                </c:pt>
                <c:pt idx="216">
                  <c:v>3.9154078549848901</c:v>
                </c:pt>
                <c:pt idx="217">
                  <c:v>2.7840909090908998</c:v>
                </c:pt>
                <c:pt idx="218">
                  <c:v>7.89196675900277</c:v>
                </c:pt>
                <c:pt idx="219">
                  <c:v>8.3859223300970793</c:v>
                </c:pt>
                <c:pt idx="220">
                  <c:v>2.7559055118110201</c:v>
                </c:pt>
                <c:pt idx="221">
                  <c:v>13.5748218527315</c:v>
                </c:pt>
                <c:pt idx="222">
                  <c:v>4.5920679886685498</c:v>
                </c:pt>
                <c:pt idx="223">
                  <c:v>4.2861356932153303</c:v>
                </c:pt>
                <c:pt idx="224">
                  <c:v>20.445497630331701</c:v>
                </c:pt>
                <c:pt idx="225">
                  <c:v>10.8595641646489</c:v>
                </c:pt>
                <c:pt idx="226">
                  <c:v>3.44160583941605</c:v>
                </c:pt>
                <c:pt idx="227">
                  <c:v>8.1608040201004997</c:v>
                </c:pt>
                <c:pt idx="228">
                  <c:v>16.4763033175355</c:v>
                </c:pt>
                <c:pt idx="229">
                  <c:v>22.450236966824601</c:v>
                </c:pt>
                <c:pt idx="230">
                  <c:v>5.8823529411764701</c:v>
                </c:pt>
                <c:pt idx="231">
                  <c:v>12.173809523809499</c:v>
                </c:pt>
                <c:pt idx="232">
                  <c:v>11.1895734597156</c:v>
                </c:pt>
                <c:pt idx="233">
                  <c:v>3.4075235109717799</c:v>
                </c:pt>
                <c:pt idx="234">
                  <c:v>9.3119047619047599</c:v>
                </c:pt>
                <c:pt idx="235">
                  <c:v>5.5806451612903203</c:v>
                </c:pt>
                <c:pt idx="236">
                  <c:v>11.271393643031701</c:v>
                </c:pt>
                <c:pt idx="237">
                  <c:v>3.24092409240924</c:v>
                </c:pt>
                <c:pt idx="238">
                  <c:v>10.7872340425531</c:v>
                </c:pt>
                <c:pt idx="239">
                  <c:v>9.1743341404358301</c:v>
                </c:pt>
                <c:pt idx="240">
                  <c:v>3.8440111420612801</c:v>
                </c:pt>
                <c:pt idx="241">
                  <c:v>36.004728132387697</c:v>
                </c:pt>
                <c:pt idx="242">
                  <c:v>4.5098591549295701</c:v>
                </c:pt>
                <c:pt idx="243">
                  <c:v>11.040767386091099</c:v>
                </c:pt>
                <c:pt idx="244">
                  <c:v>23.250591016548402</c:v>
                </c:pt>
                <c:pt idx="245">
                  <c:v>5.1192411924119199</c:v>
                </c:pt>
                <c:pt idx="246">
                  <c:v>5.6873315363881396</c:v>
                </c:pt>
                <c:pt idx="247">
                  <c:v>5.8575129533678698</c:v>
                </c:pt>
                <c:pt idx="248">
                  <c:v>6.0724999999999998</c:v>
                </c:pt>
                <c:pt idx="249">
                  <c:v>24.399527186761201</c:v>
                </c:pt>
                <c:pt idx="250">
                  <c:v>5.7493917274939097</c:v>
                </c:pt>
                <c:pt idx="251">
                  <c:v>7.0941475826972002</c:v>
                </c:pt>
                <c:pt idx="252">
                  <c:v>19.4014251781472</c:v>
                </c:pt>
                <c:pt idx="253">
                  <c:v>3.1063829787234001</c:v>
                </c:pt>
                <c:pt idx="254">
                  <c:v>3.1324786324786298</c:v>
                </c:pt>
                <c:pt idx="255">
                  <c:v>10.625899280575499</c:v>
                </c:pt>
                <c:pt idx="256">
                  <c:v>8.8752997601918402</c:v>
                </c:pt>
                <c:pt idx="257">
                  <c:v>10.797530864197499</c:v>
                </c:pt>
                <c:pt idx="258">
                  <c:v>9.2860520094562595</c:v>
                </c:pt>
                <c:pt idx="259">
                  <c:v>5.2479108635097402</c:v>
                </c:pt>
                <c:pt idx="260">
                  <c:v>10.334928229665</c:v>
                </c:pt>
                <c:pt idx="261">
                  <c:v>3.0209790209790199</c:v>
                </c:pt>
                <c:pt idx="262">
                  <c:v>2.4836601307189499</c:v>
                </c:pt>
                <c:pt idx="263">
                  <c:v>3.2908496732026098</c:v>
                </c:pt>
                <c:pt idx="264">
                  <c:v>2.0055865921787701</c:v>
                </c:pt>
                <c:pt idx="265">
                  <c:v>5.7350649350649299</c:v>
                </c:pt>
                <c:pt idx="266">
                  <c:v>12.983451536643001</c:v>
                </c:pt>
                <c:pt idx="267">
                  <c:v>7.35853658536585</c:v>
                </c:pt>
                <c:pt idx="268">
                  <c:v>3.5885885885885802</c:v>
                </c:pt>
                <c:pt idx="269">
                  <c:v>11.8273381294964</c:v>
                </c:pt>
                <c:pt idx="270">
                  <c:v>13.283333333333299</c:v>
                </c:pt>
                <c:pt idx="271">
                  <c:v>4.45</c:v>
                </c:pt>
                <c:pt idx="272">
                  <c:v>10.7938388625592</c:v>
                </c:pt>
                <c:pt idx="273">
                  <c:v>2.3794326241134698</c:v>
                </c:pt>
                <c:pt idx="274">
                  <c:v>10.0886699507389</c:v>
                </c:pt>
                <c:pt idx="275">
                  <c:v>14.0283687943262</c:v>
                </c:pt>
                <c:pt idx="276">
                  <c:v>8.1583924349881798</c:v>
                </c:pt>
                <c:pt idx="277">
                  <c:v>18.787234042553099</c:v>
                </c:pt>
                <c:pt idx="278">
                  <c:v>4.7900874635568496</c:v>
                </c:pt>
                <c:pt idx="279">
                  <c:v>8.3947990543735198</c:v>
                </c:pt>
                <c:pt idx="280">
                  <c:v>13.3238770685579</c:v>
                </c:pt>
                <c:pt idx="281">
                  <c:v>4.3718592964824099</c:v>
                </c:pt>
                <c:pt idx="282">
                  <c:v>5.8959810874704397</c:v>
                </c:pt>
                <c:pt idx="283">
                  <c:v>4.9190476190476096</c:v>
                </c:pt>
                <c:pt idx="284">
                  <c:v>3.46649484536082</c:v>
                </c:pt>
                <c:pt idx="285">
                  <c:v>5.8293269230769198</c:v>
                </c:pt>
                <c:pt idx="286">
                  <c:v>110.470449172576</c:v>
                </c:pt>
                <c:pt idx="287">
                  <c:v>1.7740112994350199</c:v>
                </c:pt>
                <c:pt idx="288">
                  <c:v>3.4689119170984402</c:v>
                </c:pt>
                <c:pt idx="289">
                  <c:v>2.2842105263157801</c:v>
                </c:pt>
                <c:pt idx="290">
                  <c:v>2.6752873563218298</c:v>
                </c:pt>
                <c:pt idx="291">
                  <c:v>1.5390070921985799</c:v>
                </c:pt>
                <c:pt idx="292">
                  <c:v>3.7357954545454501</c:v>
                </c:pt>
                <c:pt idx="293">
                  <c:v>2.0161290322580601</c:v>
                </c:pt>
                <c:pt idx="294">
                  <c:v>5.4554455445544496</c:v>
                </c:pt>
                <c:pt idx="295">
                  <c:v>8.8186157517899701</c:v>
                </c:pt>
                <c:pt idx="296">
                  <c:v>3.5187713310580202</c:v>
                </c:pt>
                <c:pt idx="297">
                  <c:v>4.0869565217391299</c:v>
                </c:pt>
                <c:pt idx="298">
                  <c:v>7.55741626794258</c:v>
                </c:pt>
                <c:pt idx="299">
                  <c:v>18.293838862559198</c:v>
                </c:pt>
                <c:pt idx="300">
                  <c:v>3.2318435754189898</c:v>
                </c:pt>
                <c:pt idx="301">
                  <c:v>8.2481751824817504</c:v>
                </c:pt>
                <c:pt idx="302">
                  <c:v>9.1421686746987891</c:v>
                </c:pt>
                <c:pt idx="303">
                  <c:v>6.6063569682151497</c:v>
                </c:pt>
                <c:pt idx="304">
                  <c:v>16.080378250591</c:v>
                </c:pt>
                <c:pt idx="305">
                  <c:v>2.9195804195804098</c:v>
                </c:pt>
                <c:pt idx="306">
                  <c:v>4.0733333333333297</c:v>
                </c:pt>
                <c:pt idx="307">
                  <c:v>6.5416666666666599</c:v>
                </c:pt>
                <c:pt idx="308">
                  <c:v>3.9410112359550502</c:v>
                </c:pt>
                <c:pt idx="309">
                  <c:v>1.68965517241379</c:v>
                </c:pt>
                <c:pt idx="310">
                  <c:v>4.8510638297872299</c:v>
                </c:pt>
                <c:pt idx="311">
                  <c:v>5.6010101010101003</c:v>
                </c:pt>
                <c:pt idx="312">
                  <c:v>6.0843373493975896</c:v>
                </c:pt>
                <c:pt idx="313">
                  <c:v>13.6430260047281</c:v>
                </c:pt>
                <c:pt idx="314">
                  <c:v>1.6</c:v>
                </c:pt>
                <c:pt idx="315">
                  <c:v>5.9754768392370501</c:v>
                </c:pt>
                <c:pt idx="316">
                  <c:v>5.0263788968824903</c:v>
                </c:pt>
                <c:pt idx="317">
                  <c:v>5.8349753694581201</c:v>
                </c:pt>
                <c:pt idx="318">
                  <c:v>2.5578512396694202</c:v>
                </c:pt>
                <c:pt idx="319">
                  <c:v>6.73871733966745</c:v>
                </c:pt>
                <c:pt idx="320">
                  <c:v>16.947990543735202</c:v>
                </c:pt>
                <c:pt idx="321">
                  <c:v>1.8823529411764699</c:v>
                </c:pt>
                <c:pt idx="322">
                  <c:v>13.4137115839243</c:v>
                </c:pt>
                <c:pt idx="323">
                  <c:v>5.1759259259259203</c:v>
                </c:pt>
                <c:pt idx="324">
                  <c:v>14.255319148936101</c:v>
                </c:pt>
                <c:pt idx="325">
                  <c:v>8.3798076923076898</c:v>
                </c:pt>
                <c:pt idx="326">
                  <c:v>12.163120567375801</c:v>
                </c:pt>
                <c:pt idx="327">
                  <c:v>16.285035629453599</c:v>
                </c:pt>
                <c:pt idx="328">
                  <c:v>5.8984771573604</c:v>
                </c:pt>
                <c:pt idx="329">
                  <c:v>4.7135278514588803</c:v>
                </c:pt>
                <c:pt idx="330">
                  <c:v>2.1746987951807202</c:v>
                </c:pt>
                <c:pt idx="331">
                  <c:v>3.9865591397849398</c:v>
                </c:pt>
                <c:pt idx="332">
                  <c:v>2.7899686520376101</c:v>
                </c:pt>
                <c:pt idx="333">
                  <c:v>3.4433656957928802</c:v>
                </c:pt>
                <c:pt idx="334">
                  <c:v>1.96226415094339</c:v>
                </c:pt>
                <c:pt idx="335">
                  <c:v>6.2888349514563098</c:v>
                </c:pt>
                <c:pt idx="336">
                  <c:v>1.6419753086419699</c:v>
                </c:pt>
                <c:pt idx="337">
                  <c:v>6.14</c:v>
                </c:pt>
                <c:pt idx="338">
                  <c:v>2.5465116279069702</c:v>
                </c:pt>
                <c:pt idx="339">
                  <c:v>3.0600858369098698</c:v>
                </c:pt>
                <c:pt idx="340">
                  <c:v>9.6516587677725099</c:v>
                </c:pt>
                <c:pt idx="341">
                  <c:v>3.9047619047619002</c:v>
                </c:pt>
                <c:pt idx="342">
                  <c:v>1.6524822695035399</c:v>
                </c:pt>
                <c:pt idx="343">
                  <c:v>10.7061611374407</c:v>
                </c:pt>
                <c:pt idx="344">
                  <c:v>2.0833333333333299</c:v>
                </c:pt>
                <c:pt idx="345">
                  <c:v>7.6812652068126503</c:v>
                </c:pt>
                <c:pt idx="346">
                  <c:v>4.3116531165311596</c:v>
                </c:pt>
                <c:pt idx="347">
                  <c:v>12.9078014184397</c:v>
                </c:pt>
                <c:pt idx="348">
                  <c:v>2.7777777777777701</c:v>
                </c:pt>
                <c:pt idx="349">
                  <c:v>2.5666666666666602</c:v>
                </c:pt>
                <c:pt idx="350">
                  <c:v>1.72847682119205</c:v>
                </c:pt>
                <c:pt idx="351">
                  <c:v>7.6450839328537104</c:v>
                </c:pt>
                <c:pt idx="352">
                  <c:v>7.4471153846153797</c:v>
                </c:pt>
                <c:pt idx="353">
                  <c:v>5.2082324455205802</c:v>
                </c:pt>
                <c:pt idx="354">
                  <c:v>13.014184397163101</c:v>
                </c:pt>
                <c:pt idx="355">
                  <c:v>1.5</c:v>
                </c:pt>
                <c:pt idx="356">
                  <c:v>6.5995203836930401</c:v>
                </c:pt>
                <c:pt idx="357">
                  <c:v>9.5119047619047592</c:v>
                </c:pt>
                <c:pt idx="358">
                  <c:v>3.0161812297734598</c:v>
                </c:pt>
                <c:pt idx="359">
                  <c:v>2.0126582278481</c:v>
                </c:pt>
                <c:pt idx="360">
                  <c:v>1.8244274809160299</c:v>
                </c:pt>
                <c:pt idx="361">
                  <c:v>3.4710526315789401</c:v>
                </c:pt>
                <c:pt idx="362">
                  <c:v>15.099762470308701</c:v>
                </c:pt>
                <c:pt idx="363">
                  <c:v>14.465558194774299</c:v>
                </c:pt>
                <c:pt idx="364">
                  <c:v>3.0436363636363599</c:v>
                </c:pt>
                <c:pt idx="365">
                  <c:v>5.4192708333333304</c:v>
                </c:pt>
                <c:pt idx="366">
                  <c:v>2.9607843137254899</c:v>
                </c:pt>
                <c:pt idx="367">
                  <c:v>5.3550000000000004</c:v>
                </c:pt>
                <c:pt idx="368">
                  <c:v>8.3818615751789896</c:v>
                </c:pt>
                <c:pt idx="369">
                  <c:v>3.8021390374331498</c:v>
                </c:pt>
                <c:pt idx="370">
                  <c:v>4.9949874686716704</c:v>
                </c:pt>
                <c:pt idx="371">
                  <c:v>5.6536585365853602</c:v>
                </c:pt>
                <c:pt idx="372">
                  <c:v>12.713270142180001</c:v>
                </c:pt>
                <c:pt idx="373">
                  <c:v>9.0954653937947398</c:v>
                </c:pt>
                <c:pt idx="374">
                  <c:v>7.6611374407582904</c:v>
                </c:pt>
                <c:pt idx="375">
                  <c:v>16.328605200945599</c:v>
                </c:pt>
                <c:pt idx="376">
                  <c:v>15.4657210401891</c:v>
                </c:pt>
                <c:pt idx="377">
                  <c:v>5.23</c:v>
                </c:pt>
                <c:pt idx="378">
                  <c:v>7.0716049382715997</c:v>
                </c:pt>
                <c:pt idx="379">
                  <c:v>15.6359338061465</c:v>
                </c:pt>
                <c:pt idx="380">
                  <c:v>5.32258064516129</c:v>
                </c:pt>
                <c:pt idx="381">
                  <c:v>5.2293814432989603</c:v>
                </c:pt>
                <c:pt idx="382">
                  <c:v>2.0245398773006098</c:v>
                </c:pt>
                <c:pt idx="383">
                  <c:v>12.4370546318289</c:v>
                </c:pt>
                <c:pt idx="384">
                  <c:v>2.8716814159292001</c:v>
                </c:pt>
                <c:pt idx="385">
                  <c:v>12.389548693586599</c:v>
                </c:pt>
                <c:pt idx="386">
                  <c:v>11.921800947867199</c:v>
                </c:pt>
                <c:pt idx="387">
                  <c:v>4.6331658291457201</c:v>
                </c:pt>
                <c:pt idx="388">
                  <c:v>7.2317073170731696</c:v>
                </c:pt>
                <c:pt idx="389">
                  <c:v>28.418439716312001</c:v>
                </c:pt>
                <c:pt idx="390">
                  <c:v>3.8328611898016902</c:v>
                </c:pt>
                <c:pt idx="391">
                  <c:v>1.4393939393939299</c:v>
                </c:pt>
                <c:pt idx="392">
                  <c:v>2.4027777777777701</c:v>
                </c:pt>
                <c:pt idx="393">
                  <c:v>19.9148936170212</c:v>
                </c:pt>
                <c:pt idx="394">
                  <c:v>5.6741293532338304</c:v>
                </c:pt>
                <c:pt idx="395">
                  <c:v>2.7351598173515899</c:v>
                </c:pt>
                <c:pt idx="396">
                  <c:v>4.1959654178674297</c:v>
                </c:pt>
                <c:pt idx="397">
                  <c:v>8.5707317073170692</c:v>
                </c:pt>
                <c:pt idx="398">
                  <c:v>3.6968749999999999</c:v>
                </c:pt>
                <c:pt idx="399">
                  <c:v>6.8345864661654101</c:v>
                </c:pt>
                <c:pt idx="400">
                  <c:v>7.5604395604395602</c:v>
                </c:pt>
                <c:pt idx="401">
                  <c:v>12.8289786223277</c:v>
                </c:pt>
                <c:pt idx="402">
                  <c:v>7.2929292929292897</c:v>
                </c:pt>
                <c:pt idx="403">
                  <c:v>14.3127962085308</c:v>
                </c:pt>
                <c:pt idx="404">
                  <c:v>11.122931442080301</c:v>
                </c:pt>
                <c:pt idx="405">
                  <c:v>19.244655581947701</c:v>
                </c:pt>
                <c:pt idx="406">
                  <c:v>8.0626566416040095</c:v>
                </c:pt>
                <c:pt idx="407">
                  <c:v>3.84154929577464</c:v>
                </c:pt>
                <c:pt idx="408">
                  <c:v>2.38</c:v>
                </c:pt>
                <c:pt idx="409">
                  <c:v>2.4025974025974</c:v>
                </c:pt>
                <c:pt idx="410">
                  <c:v>6.3899521531100403</c:v>
                </c:pt>
                <c:pt idx="411">
                  <c:v>3.5198863636363602</c:v>
                </c:pt>
                <c:pt idx="412">
                  <c:v>3.6241610738254999</c:v>
                </c:pt>
                <c:pt idx="413">
                  <c:v>11.2442159383033</c:v>
                </c:pt>
                <c:pt idx="414">
                  <c:v>19.021276595744599</c:v>
                </c:pt>
                <c:pt idx="415">
                  <c:v>17.426858513189401</c:v>
                </c:pt>
                <c:pt idx="416">
                  <c:v>21.274231678486998</c:v>
                </c:pt>
                <c:pt idx="417">
                  <c:v>8.05555555555555</c:v>
                </c:pt>
                <c:pt idx="418">
                  <c:v>3.1521739130434701</c:v>
                </c:pt>
                <c:pt idx="419">
                  <c:v>24.307328605200901</c:v>
                </c:pt>
                <c:pt idx="420">
                  <c:v>2.5276752767527602</c:v>
                </c:pt>
                <c:pt idx="421">
                  <c:v>4.1153846153846096</c:v>
                </c:pt>
                <c:pt idx="422">
                  <c:v>10.1507177033492</c:v>
                </c:pt>
                <c:pt idx="423">
                  <c:v>17.370546318289701</c:v>
                </c:pt>
                <c:pt idx="424">
                  <c:v>2.2828947368421</c:v>
                </c:pt>
                <c:pt idx="425">
                  <c:v>5.5876010781671104</c:v>
                </c:pt>
                <c:pt idx="426">
                  <c:v>6.7858942065491101</c:v>
                </c:pt>
                <c:pt idx="427">
                  <c:v>1.6526946107784399</c:v>
                </c:pt>
                <c:pt idx="428">
                  <c:v>10.609004739336401</c:v>
                </c:pt>
                <c:pt idx="429">
                  <c:v>18.082742316784799</c:v>
                </c:pt>
                <c:pt idx="430">
                  <c:v>10.1023809523809</c:v>
                </c:pt>
                <c:pt idx="431">
                  <c:v>11.1489361702127</c:v>
                </c:pt>
                <c:pt idx="432">
                  <c:v>2.2222222222222201</c:v>
                </c:pt>
                <c:pt idx="433">
                  <c:v>1.4117647058823499</c:v>
                </c:pt>
                <c:pt idx="434">
                  <c:v>1.65</c:v>
                </c:pt>
                <c:pt idx="435">
                  <c:v>1.98936170212765</c:v>
                </c:pt>
                <c:pt idx="436">
                  <c:v>9.1495098039215694</c:v>
                </c:pt>
                <c:pt idx="437">
                  <c:v>20.464285714285701</c:v>
                </c:pt>
                <c:pt idx="438">
                  <c:v>1.93846153846153</c:v>
                </c:pt>
                <c:pt idx="439">
                  <c:v>4.9463276836158103</c:v>
                </c:pt>
                <c:pt idx="440">
                  <c:v>3.5049833887043098</c:v>
                </c:pt>
                <c:pt idx="441">
                  <c:v>2.4285714285714199</c:v>
                </c:pt>
                <c:pt idx="442">
                  <c:v>3.7574850299401099</c:v>
                </c:pt>
                <c:pt idx="443">
                  <c:v>28.281323877068498</c:v>
                </c:pt>
                <c:pt idx="444">
                  <c:v>1.9020979020979001</c:v>
                </c:pt>
                <c:pt idx="445">
                  <c:v>11.033412887828099</c:v>
                </c:pt>
                <c:pt idx="446">
                  <c:v>14.878281622911601</c:v>
                </c:pt>
                <c:pt idx="447">
                  <c:v>3.8952702702702702</c:v>
                </c:pt>
                <c:pt idx="448">
                  <c:v>49.860520094562602</c:v>
                </c:pt>
                <c:pt idx="449">
                  <c:v>6.5762711864406702</c:v>
                </c:pt>
                <c:pt idx="450">
                  <c:v>3.76971608832807</c:v>
                </c:pt>
                <c:pt idx="451">
                  <c:v>4.3678929765886201</c:v>
                </c:pt>
                <c:pt idx="452">
                  <c:v>1.9304347826086901</c:v>
                </c:pt>
                <c:pt idx="453">
                  <c:v>9.3518072289156606</c:v>
                </c:pt>
                <c:pt idx="454">
                  <c:v>10.951086956521699</c:v>
                </c:pt>
                <c:pt idx="455">
                  <c:v>4.3263707571801504</c:v>
                </c:pt>
                <c:pt idx="456">
                  <c:v>7.1686746987951802</c:v>
                </c:pt>
                <c:pt idx="457">
                  <c:v>18.0924170616113</c:v>
                </c:pt>
                <c:pt idx="458">
                  <c:v>5.2245989304812799</c:v>
                </c:pt>
                <c:pt idx="459">
                  <c:v>9.7622549019607803</c:v>
                </c:pt>
                <c:pt idx="460">
                  <c:v>6.3391521197007403</c:v>
                </c:pt>
                <c:pt idx="461">
                  <c:v>6.9553805774278201</c:v>
                </c:pt>
                <c:pt idx="462">
                  <c:v>3.3644314868804601</c:v>
                </c:pt>
                <c:pt idx="463">
                  <c:v>6.57178841309823</c:v>
                </c:pt>
                <c:pt idx="464">
                  <c:v>4.5043227665706</c:v>
                </c:pt>
                <c:pt idx="465">
                  <c:v>4.4371859296482397</c:v>
                </c:pt>
                <c:pt idx="466">
                  <c:v>10.914691943127901</c:v>
                </c:pt>
                <c:pt idx="467">
                  <c:v>4.6268656716417897</c:v>
                </c:pt>
                <c:pt idx="468">
                  <c:v>18.6973995271867</c:v>
                </c:pt>
                <c:pt idx="469">
                  <c:v>4.0439024390243903</c:v>
                </c:pt>
                <c:pt idx="470">
                  <c:v>6.9879518072289102</c:v>
                </c:pt>
                <c:pt idx="471">
                  <c:v>15.622327790973801</c:v>
                </c:pt>
                <c:pt idx="472">
                  <c:v>29.3404255319148</c:v>
                </c:pt>
                <c:pt idx="473">
                  <c:v>3.3166226912928698</c:v>
                </c:pt>
                <c:pt idx="474">
                  <c:v>2.6470588235294099</c:v>
                </c:pt>
                <c:pt idx="475">
                  <c:v>5.0759162303664898</c:v>
                </c:pt>
                <c:pt idx="476">
                  <c:v>6.2550505050504999</c:v>
                </c:pt>
                <c:pt idx="477">
                  <c:v>1.7080291970802901</c:v>
                </c:pt>
                <c:pt idx="478">
                  <c:v>5.28</c:v>
                </c:pt>
                <c:pt idx="479">
                  <c:v>5.95110024449877</c:v>
                </c:pt>
                <c:pt idx="480">
                  <c:v>8.3752969121140097</c:v>
                </c:pt>
                <c:pt idx="481">
                  <c:v>4.53785900783289</c:v>
                </c:pt>
                <c:pt idx="482">
                  <c:v>8.9073170731707307</c:v>
                </c:pt>
                <c:pt idx="483">
                  <c:v>17.8949880668257</c:v>
                </c:pt>
                <c:pt idx="484">
                  <c:v>6.3266331658291399</c:v>
                </c:pt>
                <c:pt idx="485">
                  <c:v>2.2064516129032201</c:v>
                </c:pt>
                <c:pt idx="486">
                  <c:v>2.66</c:v>
                </c:pt>
                <c:pt idx="487">
                  <c:v>8.9543269230769198</c:v>
                </c:pt>
                <c:pt idx="488">
                  <c:v>1.4913793103448201</c:v>
                </c:pt>
                <c:pt idx="489">
                  <c:v>1.6558441558441499</c:v>
                </c:pt>
                <c:pt idx="490">
                  <c:v>3.9637883008356498</c:v>
                </c:pt>
                <c:pt idx="491">
                  <c:v>12.8791469194312</c:v>
                </c:pt>
                <c:pt idx="492">
                  <c:v>2.4115384615384601</c:v>
                </c:pt>
                <c:pt idx="493">
                  <c:v>16.451536643025999</c:v>
                </c:pt>
                <c:pt idx="494">
                  <c:v>17.411347517730398</c:v>
                </c:pt>
                <c:pt idx="495">
                  <c:v>1.5882352941176401</c:v>
                </c:pt>
                <c:pt idx="496">
                  <c:v>5.7980295566502402</c:v>
                </c:pt>
                <c:pt idx="497">
                  <c:v>2.9186046511627901</c:v>
                </c:pt>
                <c:pt idx="498">
                  <c:v>12.1277108433734</c:v>
                </c:pt>
                <c:pt idx="499">
                  <c:v>6.0430622009569301</c:v>
                </c:pt>
                <c:pt idx="500">
                  <c:v>1.69117647058823</c:v>
                </c:pt>
                <c:pt idx="501">
                  <c:v>5.8324175824175803</c:v>
                </c:pt>
                <c:pt idx="502">
                  <c:v>16.491725768321501</c:v>
                </c:pt>
                <c:pt idx="503">
                  <c:v>6.61985472154963</c:v>
                </c:pt>
                <c:pt idx="504">
                  <c:v>3.2845528455284501</c:v>
                </c:pt>
                <c:pt idx="505">
                  <c:v>2.8943396226415001</c:v>
                </c:pt>
                <c:pt idx="506">
                  <c:v>3.79514824797843</c:v>
                </c:pt>
                <c:pt idx="507">
                  <c:v>2.8940092165898599</c:v>
                </c:pt>
                <c:pt idx="508">
                  <c:v>3.1031249999999999</c:v>
                </c:pt>
                <c:pt idx="509">
                  <c:v>3.2297734627831698</c:v>
                </c:pt>
                <c:pt idx="510">
                  <c:v>3.0928571428571399</c:v>
                </c:pt>
                <c:pt idx="511">
                  <c:v>1.4791666666666601</c:v>
                </c:pt>
                <c:pt idx="512">
                  <c:v>7.0792079207920704</c:v>
                </c:pt>
                <c:pt idx="513">
                  <c:v>13.288095238095201</c:v>
                </c:pt>
                <c:pt idx="514">
                  <c:v>7.4116022099447498</c:v>
                </c:pt>
                <c:pt idx="515">
                  <c:v>3.2205882352941102</c:v>
                </c:pt>
                <c:pt idx="516">
                  <c:v>16.538277511961699</c:v>
                </c:pt>
                <c:pt idx="517">
                  <c:v>5.05</c:v>
                </c:pt>
                <c:pt idx="518">
                  <c:v>13.983372921615199</c:v>
                </c:pt>
                <c:pt idx="519">
                  <c:v>8.2506203473945394</c:v>
                </c:pt>
                <c:pt idx="520">
                  <c:v>3.4639175257731898</c:v>
                </c:pt>
                <c:pt idx="521">
                  <c:v>7.8567567567567496</c:v>
                </c:pt>
                <c:pt idx="522">
                  <c:v>7.4215686274509798</c:v>
                </c:pt>
                <c:pt idx="523">
                  <c:v>4.2460567823343798</c:v>
                </c:pt>
                <c:pt idx="524">
                  <c:v>11.157766990291201</c:v>
                </c:pt>
                <c:pt idx="525">
                  <c:v>3.4173913043478201</c:v>
                </c:pt>
                <c:pt idx="526">
                  <c:v>3.9745042492917801</c:v>
                </c:pt>
                <c:pt idx="527">
                  <c:v>19.470023980815299</c:v>
                </c:pt>
                <c:pt idx="528">
                  <c:v>26.249406175771899</c:v>
                </c:pt>
                <c:pt idx="529">
                  <c:v>10.066339066338999</c:v>
                </c:pt>
                <c:pt idx="530">
                  <c:v>4.0512048192770997</c:v>
                </c:pt>
                <c:pt idx="531">
                  <c:v>15.7938388625592</c:v>
                </c:pt>
                <c:pt idx="532">
                  <c:v>22.209026128266</c:v>
                </c:pt>
                <c:pt idx="533">
                  <c:v>9.0575539568345302</c:v>
                </c:pt>
                <c:pt idx="534">
                  <c:v>4.51893939393939</c:v>
                </c:pt>
                <c:pt idx="535">
                  <c:v>13.0395061728395</c:v>
                </c:pt>
                <c:pt idx="536">
                  <c:v>16.8652482269503</c:v>
                </c:pt>
                <c:pt idx="537">
                  <c:v>15</c:v>
                </c:pt>
                <c:pt idx="538">
                  <c:v>24.9763033175355</c:v>
                </c:pt>
                <c:pt idx="539">
                  <c:v>4.0986842105263097</c:v>
                </c:pt>
                <c:pt idx="540">
                  <c:v>19.990543735224499</c:v>
                </c:pt>
                <c:pt idx="541">
                  <c:v>10.5645933014354</c:v>
                </c:pt>
                <c:pt idx="542">
                  <c:v>7.30845771144278</c:v>
                </c:pt>
                <c:pt idx="543">
                  <c:v>10.1638954869358</c:v>
                </c:pt>
                <c:pt idx="544">
                  <c:v>7.1730769230769198</c:v>
                </c:pt>
                <c:pt idx="545">
                  <c:v>8.9428571428571395</c:v>
                </c:pt>
                <c:pt idx="546">
                  <c:v>16.397163120567299</c:v>
                </c:pt>
                <c:pt idx="547">
                  <c:v>6.50886075949367</c:v>
                </c:pt>
                <c:pt idx="548">
                  <c:v>3.0355029585798801</c:v>
                </c:pt>
                <c:pt idx="549">
                  <c:v>5.04043126684636</c:v>
                </c:pt>
                <c:pt idx="550">
                  <c:v>22.400473933649199</c:v>
                </c:pt>
                <c:pt idx="551">
                  <c:v>7.93333333333333</c:v>
                </c:pt>
                <c:pt idx="552">
                  <c:v>18.050480769230699</c:v>
                </c:pt>
                <c:pt idx="553">
                  <c:v>6.5384615384615303</c:v>
                </c:pt>
                <c:pt idx="554">
                  <c:v>12.6276849642004</c:v>
                </c:pt>
                <c:pt idx="555">
                  <c:v>11</c:v>
                </c:pt>
                <c:pt idx="556">
                  <c:v>7.8430379746835399</c:v>
                </c:pt>
                <c:pt idx="557">
                  <c:v>4.4770889487870598</c:v>
                </c:pt>
                <c:pt idx="558">
                  <c:v>3.38630136986301</c:v>
                </c:pt>
                <c:pt idx="559">
                  <c:v>3.0699708454810399</c:v>
                </c:pt>
                <c:pt idx="560">
                  <c:v>12.6666666666666</c:v>
                </c:pt>
                <c:pt idx="561">
                  <c:v>4.8010610079575597</c:v>
                </c:pt>
                <c:pt idx="562">
                  <c:v>7.2203791469194298</c:v>
                </c:pt>
                <c:pt idx="563">
                  <c:v>1.8306451612903201</c:v>
                </c:pt>
                <c:pt idx="564">
                  <c:v>3.95843520782396</c:v>
                </c:pt>
                <c:pt idx="565">
                  <c:v>11.144208037825001</c:v>
                </c:pt>
                <c:pt idx="566">
                  <c:v>4.0119617224880297</c:v>
                </c:pt>
                <c:pt idx="567">
                  <c:v>11.420803782505899</c:v>
                </c:pt>
                <c:pt idx="568">
                  <c:v>10.044917257683201</c:v>
                </c:pt>
                <c:pt idx="569">
                  <c:v>2.3008474576271101</c:v>
                </c:pt>
                <c:pt idx="570">
                  <c:v>9.9593301435406705</c:v>
                </c:pt>
                <c:pt idx="571">
                  <c:v>8.9097387173396605</c:v>
                </c:pt>
                <c:pt idx="572">
                  <c:v>7.9226804123711299</c:v>
                </c:pt>
                <c:pt idx="573">
                  <c:v>14.1300236406619</c:v>
                </c:pt>
                <c:pt idx="574">
                  <c:v>4.6174999999999997</c:v>
                </c:pt>
                <c:pt idx="575">
                  <c:v>15.862884160756501</c:v>
                </c:pt>
                <c:pt idx="576">
                  <c:v>2.5350553505534998</c:v>
                </c:pt>
                <c:pt idx="577">
                  <c:v>5.7839999999999998</c:v>
                </c:pt>
                <c:pt idx="578">
                  <c:v>3.30935251798561</c:v>
                </c:pt>
                <c:pt idx="579">
                  <c:v>16.3333333333333</c:v>
                </c:pt>
                <c:pt idx="580">
                  <c:v>7.1794195250659598</c:v>
                </c:pt>
                <c:pt idx="581">
                  <c:v>7.1995133819951302</c:v>
                </c:pt>
                <c:pt idx="582">
                  <c:v>3.6811594202898501</c:v>
                </c:pt>
                <c:pt idx="583">
                  <c:v>1.97945205479452</c:v>
                </c:pt>
                <c:pt idx="584">
                  <c:v>4.84946236559139</c:v>
                </c:pt>
                <c:pt idx="585">
                  <c:v>15.669030732860501</c:v>
                </c:pt>
                <c:pt idx="586">
                  <c:v>5.3614457831325302</c:v>
                </c:pt>
                <c:pt idx="587">
                  <c:v>10.1583924349881</c:v>
                </c:pt>
                <c:pt idx="588">
                  <c:v>7.9360613810741603</c:v>
                </c:pt>
                <c:pt idx="589">
                  <c:v>16.879432624113399</c:v>
                </c:pt>
                <c:pt idx="590">
                  <c:v>2.9395973154362398</c:v>
                </c:pt>
                <c:pt idx="591">
                  <c:v>9.0214797136038101</c:v>
                </c:pt>
                <c:pt idx="592">
                  <c:v>3.12</c:v>
                </c:pt>
                <c:pt idx="593">
                  <c:v>2.8634812286689399</c:v>
                </c:pt>
                <c:pt idx="594">
                  <c:v>6.7772397094430996</c:v>
                </c:pt>
                <c:pt idx="595">
                  <c:v>13.539007092198499</c:v>
                </c:pt>
                <c:pt idx="596">
                  <c:v>7.1969696969696901</c:v>
                </c:pt>
                <c:pt idx="597">
                  <c:v>2.6397849462365501</c:v>
                </c:pt>
                <c:pt idx="598">
                  <c:v>10.1771844660194</c:v>
                </c:pt>
                <c:pt idx="599">
                  <c:v>17.4444444444444</c:v>
                </c:pt>
                <c:pt idx="600">
                  <c:v>7.4949748743718496</c:v>
                </c:pt>
                <c:pt idx="601">
                  <c:v>6.7658402203856696</c:v>
                </c:pt>
                <c:pt idx="602">
                  <c:v>17.080760095011801</c:v>
                </c:pt>
                <c:pt idx="603">
                  <c:v>11.090243902438999</c:v>
                </c:pt>
                <c:pt idx="604">
                  <c:v>10.8992805755395</c:v>
                </c:pt>
                <c:pt idx="605">
                  <c:v>6.36274509803921</c:v>
                </c:pt>
                <c:pt idx="606">
                  <c:v>13.317535545023601</c:v>
                </c:pt>
                <c:pt idx="607">
                  <c:v>21.0874704491725</c:v>
                </c:pt>
                <c:pt idx="608">
                  <c:v>18.2718676122931</c:v>
                </c:pt>
                <c:pt idx="609">
                  <c:v>4.7206266318537802</c:v>
                </c:pt>
                <c:pt idx="610">
                  <c:v>4.46723646723646</c:v>
                </c:pt>
                <c:pt idx="611">
                  <c:v>5.3189655172413701</c:v>
                </c:pt>
                <c:pt idx="612">
                  <c:v>19.861244019138699</c:v>
                </c:pt>
                <c:pt idx="613">
                  <c:v>3.4765342960288801</c:v>
                </c:pt>
                <c:pt idx="614">
                  <c:v>17.433333333333302</c:v>
                </c:pt>
                <c:pt idx="615">
                  <c:v>7.5427872860635699</c:v>
                </c:pt>
                <c:pt idx="616">
                  <c:v>3.16307692307692</c:v>
                </c:pt>
                <c:pt idx="617">
                  <c:v>10.6444444444444</c:v>
                </c:pt>
                <c:pt idx="618">
                  <c:v>19.980815347721801</c:v>
                </c:pt>
                <c:pt idx="619">
                  <c:v>2.6047904191616702</c:v>
                </c:pt>
                <c:pt idx="620">
                  <c:v>3.6864111498257799</c:v>
                </c:pt>
                <c:pt idx="621">
                  <c:v>84.990543735224506</c:v>
                </c:pt>
                <c:pt idx="622">
                  <c:v>17.205673758865199</c:v>
                </c:pt>
                <c:pt idx="623">
                  <c:v>7.2518518518518498</c:v>
                </c:pt>
                <c:pt idx="624">
                  <c:v>18.196217494089801</c:v>
                </c:pt>
                <c:pt idx="625">
                  <c:v>10.0335731414868</c:v>
                </c:pt>
                <c:pt idx="626">
                  <c:v>6.40350877192982</c:v>
                </c:pt>
                <c:pt idx="627">
                  <c:v>3.4028776978417201</c:v>
                </c:pt>
                <c:pt idx="628">
                  <c:v>3.4038461538461502</c:v>
                </c:pt>
                <c:pt idx="629">
                  <c:v>4.3913043478260798</c:v>
                </c:pt>
                <c:pt idx="630">
                  <c:v>6.9223057644110204</c:v>
                </c:pt>
                <c:pt idx="631">
                  <c:v>5.10761154855643</c:v>
                </c:pt>
                <c:pt idx="632">
                  <c:v>6.9951690821256003</c:v>
                </c:pt>
                <c:pt idx="633">
                  <c:v>3.82384823848238</c:v>
                </c:pt>
                <c:pt idx="634">
                  <c:v>6.7911547911547903</c:v>
                </c:pt>
                <c:pt idx="635">
                  <c:v>9.7679425837320508</c:v>
                </c:pt>
                <c:pt idx="636">
                  <c:v>18.362559241706101</c:v>
                </c:pt>
                <c:pt idx="637">
                  <c:v>3.8419243986254199</c:v>
                </c:pt>
                <c:pt idx="638">
                  <c:v>3.8550295857988099</c:v>
                </c:pt>
                <c:pt idx="639">
                  <c:v>11.1828978622327</c:v>
                </c:pt>
                <c:pt idx="640">
                  <c:v>6.6081081081080999</c:v>
                </c:pt>
                <c:pt idx="641">
                  <c:v>9.4928571428571402</c:v>
                </c:pt>
                <c:pt idx="642">
                  <c:v>7.84745762711864</c:v>
                </c:pt>
                <c:pt idx="643">
                  <c:v>3.0987261146496801</c:v>
                </c:pt>
                <c:pt idx="644">
                  <c:v>4.4794117647058798</c:v>
                </c:pt>
                <c:pt idx="645">
                  <c:v>4.5727002967359001</c:v>
                </c:pt>
                <c:pt idx="646">
                  <c:v>3.2238095238095199</c:v>
                </c:pt>
                <c:pt idx="647">
                  <c:v>4.6340852130325798</c:v>
                </c:pt>
                <c:pt idx="648">
                  <c:v>2.4739336492890902</c:v>
                </c:pt>
                <c:pt idx="649">
                  <c:v>2.7916666666666599</c:v>
                </c:pt>
                <c:pt idx="650">
                  <c:v>17.4121951219512</c:v>
                </c:pt>
                <c:pt idx="651">
                  <c:v>9.2092457420924507</c:v>
                </c:pt>
                <c:pt idx="652">
                  <c:v>21.569377990430599</c:v>
                </c:pt>
                <c:pt idx="653">
                  <c:v>6.56737588652482</c:v>
                </c:pt>
                <c:pt idx="654">
                  <c:v>9.7272727272727195</c:v>
                </c:pt>
                <c:pt idx="655">
                  <c:v>8.4691943127961995</c:v>
                </c:pt>
                <c:pt idx="656">
                  <c:v>12.045023696682399</c:v>
                </c:pt>
                <c:pt idx="657">
                  <c:v>18.300236406619302</c:v>
                </c:pt>
                <c:pt idx="658">
                  <c:v>4.4268292682926802</c:v>
                </c:pt>
                <c:pt idx="659">
                  <c:v>9.0355450236966792</c:v>
                </c:pt>
                <c:pt idx="660">
                  <c:v>7.3890214797136</c:v>
                </c:pt>
                <c:pt idx="661">
                  <c:v>4.4140435835350997</c:v>
                </c:pt>
                <c:pt idx="662">
                  <c:v>9.6626506024096308</c:v>
                </c:pt>
                <c:pt idx="663">
                  <c:v>5.2690476190476101</c:v>
                </c:pt>
                <c:pt idx="664">
                  <c:v>4.7833333333333297</c:v>
                </c:pt>
                <c:pt idx="665">
                  <c:v>6.1943127962085303</c:v>
                </c:pt>
                <c:pt idx="666">
                  <c:v>20.9267139479905</c:v>
                </c:pt>
                <c:pt idx="667">
                  <c:v>3.0146520146520102</c:v>
                </c:pt>
                <c:pt idx="668">
                  <c:v>7.5345744680850997</c:v>
                </c:pt>
                <c:pt idx="669">
                  <c:v>6.2821158690176304</c:v>
                </c:pt>
                <c:pt idx="670">
                  <c:v>20.3056872037914</c:v>
                </c:pt>
                <c:pt idx="671">
                  <c:v>9.4666666666666597</c:v>
                </c:pt>
                <c:pt idx="672">
                  <c:v>6.1111111111111098</c:v>
                </c:pt>
                <c:pt idx="673">
                  <c:v>6.2772020725388602</c:v>
                </c:pt>
                <c:pt idx="674">
                  <c:v>9.8716049382716005</c:v>
                </c:pt>
                <c:pt idx="675">
                  <c:v>12.323741007194201</c:v>
                </c:pt>
                <c:pt idx="676">
                  <c:v>5.8105263157894704</c:v>
                </c:pt>
                <c:pt idx="677">
                  <c:v>5.6195965417867404</c:v>
                </c:pt>
                <c:pt idx="678">
                  <c:v>10.917073170731699</c:v>
                </c:pt>
                <c:pt idx="679">
                  <c:v>19.722488038277501</c:v>
                </c:pt>
                <c:pt idx="680">
                  <c:v>17.6241134751773</c:v>
                </c:pt>
                <c:pt idx="681">
                  <c:v>8.2799999999999994</c:v>
                </c:pt>
                <c:pt idx="682">
                  <c:v>2.8674033149171199</c:v>
                </c:pt>
                <c:pt idx="683">
                  <c:v>2.8963730569948098</c:v>
                </c:pt>
                <c:pt idx="684">
                  <c:v>8.6177884615384599</c:v>
                </c:pt>
                <c:pt idx="685">
                  <c:v>16.860189573459699</c:v>
                </c:pt>
                <c:pt idx="686">
                  <c:v>11.147268408551</c:v>
                </c:pt>
                <c:pt idx="687">
                  <c:v>11.4678217821782</c:v>
                </c:pt>
                <c:pt idx="688">
                  <c:v>6.4016393442622901</c:v>
                </c:pt>
                <c:pt idx="689">
                  <c:v>14.9078014184397</c:v>
                </c:pt>
                <c:pt idx="690">
                  <c:v>3.5760869565217299</c:v>
                </c:pt>
                <c:pt idx="691">
                  <c:v>8.6608910891089099</c:v>
                </c:pt>
                <c:pt idx="692">
                  <c:v>4.0296735905044496</c:v>
                </c:pt>
                <c:pt idx="693">
                  <c:v>3.54140127388535</c:v>
                </c:pt>
                <c:pt idx="694">
                  <c:v>5.0828571428571401</c:v>
                </c:pt>
                <c:pt idx="695">
                  <c:v>5.4307228915662602</c:v>
                </c:pt>
                <c:pt idx="696">
                  <c:v>7.57430730478589</c:v>
                </c:pt>
                <c:pt idx="697">
                  <c:v>7.1038961038961004</c:v>
                </c:pt>
                <c:pt idx="698">
                  <c:v>13.1418439716312</c:v>
                </c:pt>
                <c:pt idx="699">
                  <c:v>19.4375</c:v>
                </c:pt>
                <c:pt idx="700">
                  <c:v>10.9779951100244</c:v>
                </c:pt>
                <c:pt idx="701">
                  <c:v>7.4244604316546701</c:v>
                </c:pt>
                <c:pt idx="702">
                  <c:v>14.312649164677801</c:v>
                </c:pt>
                <c:pt idx="703">
                  <c:v>14.1730769230769</c:v>
                </c:pt>
                <c:pt idx="704">
                  <c:v>11.6572104018912</c:v>
                </c:pt>
                <c:pt idx="705">
                  <c:v>6.3151041666666599</c:v>
                </c:pt>
                <c:pt idx="706">
                  <c:v>17.6698795180722</c:v>
                </c:pt>
                <c:pt idx="707">
                  <c:v>6.7070707070706996</c:v>
                </c:pt>
                <c:pt idx="708">
                  <c:v>4.8805194805194798</c:v>
                </c:pt>
                <c:pt idx="709">
                  <c:v>21.172248803827699</c:v>
                </c:pt>
                <c:pt idx="710">
                  <c:v>10.7139479905437</c:v>
                </c:pt>
                <c:pt idx="711">
                  <c:v>7.9427860696517403</c:v>
                </c:pt>
                <c:pt idx="712">
                  <c:v>6.9762532981530301</c:v>
                </c:pt>
                <c:pt idx="713">
                  <c:v>5.5090439276485696</c:v>
                </c:pt>
                <c:pt idx="714">
                  <c:v>6.4068627450980298</c:v>
                </c:pt>
                <c:pt idx="715">
                  <c:v>1.89861751152073</c:v>
                </c:pt>
                <c:pt idx="716">
                  <c:v>4.2708333333333304</c:v>
                </c:pt>
                <c:pt idx="717">
                  <c:v>5.2951219512195102</c:v>
                </c:pt>
                <c:pt idx="718">
                  <c:v>2.67938931297709</c:v>
                </c:pt>
                <c:pt idx="719">
                  <c:v>2.5323741007194198</c:v>
                </c:pt>
                <c:pt idx="720">
                  <c:v>18.725768321513002</c:v>
                </c:pt>
                <c:pt idx="721">
                  <c:v>5.6240409207161104</c:v>
                </c:pt>
                <c:pt idx="722">
                  <c:v>4.7564766839378203</c:v>
                </c:pt>
                <c:pt idx="723">
                  <c:v>5.2593516209476299</c:v>
                </c:pt>
                <c:pt idx="724">
                  <c:v>4.2520547945205402</c:v>
                </c:pt>
                <c:pt idx="725">
                  <c:v>1.72189349112426</c:v>
                </c:pt>
                <c:pt idx="726">
                  <c:v>3.2522796352583501</c:v>
                </c:pt>
                <c:pt idx="727">
                  <c:v>2.13043478260869</c:v>
                </c:pt>
                <c:pt idx="728">
                  <c:v>11.224586288416001</c:v>
                </c:pt>
                <c:pt idx="729">
                  <c:v>4.6036036036035997</c:v>
                </c:pt>
                <c:pt idx="730">
                  <c:v>13.897862232779</c:v>
                </c:pt>
                <c:pt idx="731">
                  <c:v>2.7004219409282699</c:v>
                </c:pt>
                <c:pt idx="732">
                  <c:v>15.213270142180001</c:v>
                </c:pt>
                <c:pt idx="733">
                  <c:v>1.2222222222222201</c:v>
                </c:pt>
                <c:pt idx="734">
                  <c:v>1.8216560509554101</c:v>
                </c:pt>
                <c:pt idx="735">
                  <c:v>2.1991525423728802</c:v>
                </c:pt>
                <c:pt idx="736">
                  <c:v>12.9665071770334</c:v>
                </c:pt>
                <c:pt idx="737">
                  <c:v>1.98319327731092</c:v>
                </c:pt>
                <c:pt idx="738">
                  <c:v>2.8602150537634401</c:v>
                </c:pt>
                <c:pt idx="739">
                  <c:v>2.2328042328042299</c:v>
                </c:pt>
                <c:pt idx="740">
                  <c:v>11.2047619047619</c:v>
                </c:pt>
                <c:pt idx="741">
                  <c:v>3.9150684931506801</c:v>
                </c:pt>
                <c:pt idx="742">
                  <c:v>1.56626506024096</c:v>
                </c:pt>
                <c:pt idx="743">
                  <c:v>3.9455040871934601</c:v>
                </c:pt>
                <c:pt idx="744">
                  <c:v>4.8203592814371197</c:v>
                </c:pt>
                <c:pt idx="745">
                  <c:v>22.9763593380614</c:v>
                </c:pt>
                <c:pt idx="746">
                  <c:v>4.0129870129870104</c:v>
                </c:pt>
                <c:pt idx="747">
                  <c:v>5.5167464114832496</c:v>
                </c:pt>
                <c:pt idx="748">
                  <c:v>7.68973747016706</c:v>
                </c:pt>
                <c:pt idx="749">
                  <c:v>5.74615384615384</c:v>
                </c:pt>
                <c:pt idx="750">
                  <c:v>21.8581560283687</c:v>
                </c:pt>
                <c:pt idx="751">
                  <c:v>8.1914893617021196</c:v>
                </c:pt>
                <c:pt idx="752">
                  <c:v>11.328605200945599</c:v>
                </c:pt>
                <c:pt idx="753">
                  <c:v>15.1489361702127</c:v>
                </c:pt>
                <c:pt idx="754">
                  <c:v>6.6146572104018899</c:v>
                </c:pt>
                <c:pt idx="755">
                  <c:v>18.184397163120501</c:v>
                </c:pt>
                <c:pt idx="756">
                  <c:v>8.7224880382775094</c:v>
                </c:pt>
                <c:pt idx="757">
                  <c:v>3.39372822299651</c:v>
                </c:pt>
                <c:pt idx="758">
                  <c:v>13.810874704491701</c:v>
                </c:pt>
                <c:pt idx="759">
                  <c:v>13.4751773049645</c:v>
                </c:pt>
                <c:pt idx="760">
                  <c:v>12.431980906921201</c:v>
                </c:pt>
                <c:pt idx="761">
                  <c:v>7.8054862842892696</c:v>
                </c:pt>
                <c:pt idx="762">
                  <c:v>88.430260047281294</c:v>
                </c:pt>
                <c:pt idx="763">
                  <c:v>5.6887254901960702</c:v>
                </c:pt>
                <c:pt idx="764">
                  <c:v>5.1233933161953704</c:v>
                </c:pt>
                <c:pt idx="765">
                  <c:v>5.0439276485788103</c:v>
                </c:pt>
                <c:pt idx="766">
                  <c:v>7.65260545905707</c:v>
                </c:pt>
                <c:pt idx="767">
                  <c:v>2.2792792792792702</c:v>
                </c:pt>
                <c:pt idx="768">
                  <c:v>2.8552278820375299</c:v>
                </c:pt>
                <c:pt idx="769">
                  <c:v>2.7898832684824901</c:v>
                </c:pt>
                <c:pt idx="770">
                  <c:v>4.0077720207253797</c:v>
                </c:pt>
                <c:pt idx="771">
                  <c:v>2.3218749999999999</c:v>
                </c:pt>
                <c:pt idx="772">
                  <c:v>4.1322314049586701</c:v>
                </c:pt>
                <c:pt idx="773">
                  <c:v>2.07317073170731</c:v>
                </c:pt>
                <c:pt idx="774">
                  <c:v>8.2665036674816594</c:v>
                </c:pt>
                <c:pt idx="775">
                  <c:v>7.1678657074340499</c:v>
                </c:pt>
                <c:pt idx="776">
                  <c:v>5.9187192118226601</c:v>
                </c:pt>
                <c:pt idx="777">
                  <c:v>8.3574879227053103</c:v>
                </c:pt>
                <c:pt idx="778">
                  <c:v>7.8463356973995202</c:v>
                </c:pt>
                <c:pt idx="779">
                  <c:v>8.5413711583924297</c:v>
                </c:pt>
                <c:pt idx="780">
                  <c:v>8.5815602836879403</c:v>
                </c:pt>
                <c:pt idx="781">
                  <c:v>6.56</c:v>
                </c:pt>
                <c:pt idx="782">
                  <c:v>9.4208037825059101</c:v>
                </c:pt>
                <c:pt idx="783">
                  <c:v>8.4370546318289694</c:v>
                </c:pt>
                <c:pt idx="784">
                  <c:v>3.3523809523809498</c:v>
                </c:pt>
                <c:pt idx="785">
                  <c:v>6.1091370558375599</c:v>
                </c:pt>
                <c:pt idx="786">
                  <c:v>11.5880952380952</c:v>
                </c:pt>
                <c:pt idx="787">
                  <c:v>3.1840000000000002</c:v>
                </c:pt>
                <c:pt idx="788">
                  <c:v>2.3045454545454498</c:v>
                </c:pt>
                <c:pt idx="789">
                  <c:v>2.74193548387096</c:v>
                </c:pt>
                <c:pt idx="790">
                  <c:v>4.0605263157894704</c:v>
                </c:pt>
                <c:pt idx="791">
                  <c:v>11.831753554502299</c:v>
                </c:pt>
                <c:pt idx="792">
                  <c:v>14.5023696682464</c:v>
                </c:pt>
                <c:pt idx="793">
                  <c:v>19.664302600472801</c:v>
                </c:pt>
                <c:pt idx="794">
                  <c:v>16.992907801418401</c:v>
                </c:pt>
                <c:pt idx="795">
                  <c:v>2.1800000000000002</c:v>
                </c:pt>
                <c:pt idx="796">
                  <c:v>11.2748815165876</c:v>
                </c:pt>
                <c:pt idx="797">
                  <c:v>6.1947115384615303</c:v>
                </c:pt>
                <c:pt idx="798">
                  <c:v>3.2813559322033798</c:v>
                </c:pt>
                <c:pt idx="799">
                  <c:v>16.681818181818102</c:v>
                </c:pt>
                <c:pt idx="800">
                  <c:v>13.360696517412901</c:v>
                </c:pt>
                <c:pt idx="801">
                  <c:v>17.9078014184397</c:v>
                </c:pt>
                <c:pt idx="802">
                  <c:v>14.3642857142857</c:v>
                </c:pt>
                <c:pt idx="803">
                  <c:v>2.7738515901060001</c:v>
                </c:pt>
                <c:pt idx="804">
                  <c:v>4.0940438871473299</c:v>
                </c:pt>
                <c:pt idx="805">
                  <c:v>20.509523809523799</c:v>
                </c:pt>
                <c:pt idx="806">
                  <c:v>20.1895734597156</c:v>
                </c:pt>
                <c:pt idx="807">
                  <c:v>5.2171581769437001</c:v>
                </c:pt>
                <c:pt idx="808">
                  <c:v>2.3085501858735999</c:v>
                </c:pt>
                <c:pt idx="809">
                  <c:v>9.7817745803357301</c:v>
                </c:pt>
                <c:pt idx="810">
                  <c:v>2.9707602339181198</c:v>
                </c:pt>
                <c:pt idx="811">
                  <c:v>4.81025641025641</c:v>
                </c:pt>
                <c:pt idx="812">
                  <c:v>6.3627684964200402</c:v>
                </c:pt>
                <c:pt idx="813">
                  <c:v>1.73684210526315</c:v>
                </c:pt>
                <c:pt idx="814">
                  <c:v>3.6604361370716498</c:v>
                </c:pt>
                <c:pt idx="815">
                  <c:v>2.8322368421052602</c:v>
                </c:pt>
                <c:pt idx="816">
                  <c:v>13.674698795180699</c:v>
                </c:pt>
                <c:pt idx="817">
                  <c:v>2.1422594142259399</c:v>
                </c:pt>
                <c:pt idx="818">
                  <c:v>3.9742857142857102</c:v>
                </c:pt>
                <c:pt idx="819">
                  <c:v>5.1126373626373596</c:v>
                </c:pt>
                <c:pt idx="820">
                  <c:v>2.2850678733031602</c:v>
                </c:pt>
                <c:pt idx="821">
                  <c:v>4.9847328244274802</c:v>
                </c:pt>
                <c:pt idx="822">
                  <c:v>2.69140625</c:v>
                </c:pt>
                <c:pt idx="823">
                  <c:v>2.4558303886925699</c:v>
                </c:pt>
                <c:pt idx="824">
                  <c:v>6.4417344173441702</c:v>
                </c:pt>
                <c:pt idx="825">
                  <c:v>6.8756097560975604</c:v>
                </c:pt>
                <c:pt idx="826">
                  <c:v>2.7433333333333301</c:v>
                </c:pt>
                <c:pt idx="827">
                  <c:v>8.4512195121951201</c:v>
                </c:pt>
                <c:pt idx="828">
                  <c:v>2.7523809523809502</c:v>
                </c:pt>
                <c:pt idx="829">
                  <c:v>4.5973333333333297</c:v>
                </c:pt>
                <c:pt idx="830">
                  <c:v>5.5746268656716396</c:v>
                </c:pt>
                <c:pt idx="831">
                  <c:v>8.42475728155339</c:v>
                </c:pt>
                <c:pt idx="832">
                  <c:v>10.6309523809523</c:v>
                </c:pt>
                <c:pt idx="833">
                  <c:v>2.5464480874316902</c:v>
                </c:pt>
                <c:pt idx="834">
                  <c:v>9.9903846153846096</c:v>
                </c:pt>
                <c:pt idx="835">
                  <c:v>12.5590361445783</c:v>
                </c:pt>
                <c:pt idx="836">
                  <c:v>14.3838862559241</c:v>
                </c:pt>
                <c:pt idx="837">
                  <c:v>12.5415676959619</c:v>
                </c:pt>
                <c:pt idx="838">
                  <c:v>8.3000000000000007</c:v>
                </c:pt>
                <c:pt idx="839">
                  <c:v>2.1860465116279002</c:v>
                </c:pt>
                <c:pt idx="840">
                  <c:v>2.3068783068782999</c:v>
                </c:pt>
                <c:pt idx="841">
                  <c:v>2.1707317073170702</c:v>
                </c:pt>
                <c:pt idx="842">
                  <c:v>4.3802083333333304</c:v>
                </c:pt>
                <c:pt idx="843">
                  <c:v>5.2125000000000004</c:v>
                </c:pt>
                <c:pt idx="844">
                  <c:v>5.0443864229765003</c:v>
                </c:pt>
                <c:pt idx="845">
                  <c:v>1.5833333333333299</c:v>
                </c:pt>
                <c:pt idx="846">
                  <c:v>9.3073286052009401</c:v>
                </c:pt>
                <c:pt idx="847">
                  <c:v>9.7635933806146493</c:v>
                </c:pt>
                <c:pt idx="848">
                  <c:v>11.408983451536599</c:v>
                </c:pt>
                <c:pt idx="849">
                  <c:v>4.4906666666666597</c:v>
                </c:pt>
                <c:pt idx="850">
                  <c:v>8.1947743467933396</c:v>
                </c:pt>
                <c:pt idx="851">
                  <c:v>4.5329815303430001</c:v>
                </c:pt>
                <c:pt idx="852">
                  <c:v>5.8387096774193497</c:v>
                </c:pt>
                <c:pt idx="853">
                  <c:v>4.14986376021798</c:v>
                </c:pt>
                <c:pt idx="854">
                  <c:v>18.146572104018901</c:v>
                </c:pt>
                <c:pt idx="855">
                  <c:v>3.1377245508981999</c:v>
                </c:pt>
                <c:pt idx="856">
                  <c:v>5.6554216867469798</c:v>
                </c:pt>
                <c:pt idx="857">
                  <c:v>1.94444444444444</c:v>
                </c:pt>
                <c:pt idx="858">
                  <c:v>19.170212765957402</c:v>
                </c:pt>
                <c:pt idx="859">
                  <c:v>13.560570071258899</c:v>
                </c:pt>
                <c:pt idx="860">
                  <c:v>7.3542168674698702</c:v>
                </c:pt>
                <c:pt idx="861">
                  <c:v>5.8121693121693099</c:v>
                </c:pt>
                <c:pt idx="862">
                  <c:v>5.0732394366197102</c:v>
                </c:pt>
                <c:pt idx="863">
                  <c:v>13.7828162291169</c:v>
                </c:pt>
                <c:pt idx="864">
                  <c:v>2.9675324675324601</c:v>
                </c:pt>
                <c:pt idx="865">
                  <c:v>3.7018348623853199</c:v>
                </c:pt>
                <c:pt idx="866">
                  <c:v>3.4259927797833898</c:v>
                </c:pt>
                <c:pt idx="867">
                  <c:v>14.1611374407582</c:v>
                </c:pt>
                <c:pt idx="868">
                  <c:v>15.9976247030878</c:v>
                </c:pt>
                <c:pt idx="869">
                  <c:v>8.5981087470449094</c:v>
                </c:pt>
                <c:pt idx="870">
                  <c:v>59.6548463356974</c:v>
                </c:pt>
                <c:pt idx="871">
                  <c:v>4.0336391437308796</c:v>
                </c:pt>
                <c:pt idx="872">
                  <c:v>29.354609929077998</c:v>
                </c:pt>
                <c:pt idx="873">
                  <c:v>2.8789237668161398</c:v>
                </c:pt>
                <c:pt idx="874">
                  <c:v>2.6</c:v>
                </c:pt>
                <c:pt idx="875">
                  <c:v>6.9276485788113602</c:v>
                </c:pt>
                <c:pt idx="876">
                  <c:v>13.0787589498806</c:v>
                </c:pt>
                <c:pt idx="877">
                  <c:v>3.15985130111524</c:v>
                </c:pt>
                <c:pt idx="878">
                  <c:v>3.8566666666666598</c:v>
                </c:pt>
                <c:pt idx="879">
                  <c:v>4.9451697127937297</c:v>
                </c:pt>
                <c:pt idx="880">
                  <c:v>4.3848314606741496</c:v>
                </c:pt>
                <c:pt idx="881">
                  <c:v>6.9373297002724703</c:v>
                </c:pt>
                <c:pt idx="882">
                  <c:v>36.047281323877002</c:v>
                </c:pt>
                <c:pt idx="883">
                  <c:v>2.5130890052355999</c:v>
                </c:pt>
                <c:pt idx="884">
                  <c:v>5.6615776081424896</c:v>
                </c:pt>
                <c:pt idx="885">
                  <c:v>6.0707070707070701</c:v>
                </c:pt>
                <c:pt idx="886">
                  <c:v>2.0681818181818099</c:v>
                </c:pt>
                <c:pt idx="887">
                  <c:v>6.84634146341463</c:v>
                </c:pt>
                <c:pt idx="888">
                  <c:v>3.12865497076023</c:v>
                </c:pt>
                <c:pt idx="889">
                  <c:v>14.9199029126213</c:v>
                </c:pt>
                <c:pt idx="890">
                  <c:v>21.03125</c:v>
                </c:pt>
                <c:pt idx="891">
                  <c:v>3.38043478260869</c:v>
                </c:pt>
                <c:pt idx="892">
                  <c:v>4.6274509803921502</c:v>
                </c:pt>
                <c:pt idx="893">
                  <c:v>8</c:v>
                </c:pt>
                <c:pt idx="894">
                  <c:v>20.4562647754137</c:v>
                </c:pt>
                <c:pt idx="895">
                  <c:v>17.241134751773</c:v>
                </c:pt>
                <c:pt idx="896">
                  <c:v>8.1813842482100192</c:v>
                </c:pt>
                <c:pt idx="897">
                  <c:v>3.3435582822085799</c:v>
                </c:pt>
                <c:pt idx="898">
                  <c:v>4.2105263157894699</c:v>
                </c:pt>
                <c:pt idx="899">
                  <c:v>24.571428571428498</c:v>
                </c:pt>
                <c:pt idx="900">
                  <c:v>19.6170212765957</c:v>
                </c:pt>
                <c:pt idx="901">
                  <c:v>11.278959810874699</c:v>
                </c:pt>
                <c:pt idx="902">
                  <c:v>10.1942446043165</c:v>
                </c:pt>
                <c:pt idx="903">
                  <c:v>18.576832151300199</c:v>
                </c:pt>
                <c:pt idx="904">
                  <c:v>3.2993827160493798</c:v>
                </c:pt>
                <c:pt idx="905">
                  <c:v>13.2982885085574</c:v>
                </c:pt>
                <c:pt idx="906">
                  <c:v>10.841726618705</c:v>
                </c:pt>
                <c:pt idx="907">
                  <c:v>10.467625899280501</c:v>
                </c:pt>
                <c:pt idx="908">
                  <c:v>3.3545150501672198</c:v>
                </c:pt>
                <c:pt idx="909">
                  <c:v>5.9002624671915997</c:v>
                </c:pt>
                <c:pt idx="910">
                  <c:v>7.5815085158150799</c:v>
                </c:pt>
                <c:pt idx="911">
                  <c:v>3.2521739130434701</c:v>
                </c:pt>
                <c:pt idx="912">
                  <c:v>16.565011820330898</c:v>
                </c:pt>
                <c:pt idx="913">
                  <c:v>20.276595744680801</c:v>
                </c:pt>
                <c:pt idx="914">
                  <c:v>10.232227488151601</c:v>
                </c:pt>
                <c:pt idx="915">
                  <c:v>3.15441176470588</c:v>
                </c:pt>
                <c:pt idx="916">
                  <c:v>23.795238095237998</c:v>
                </c:pt>
                <c:pt idx="917">
                  <c:v>9.8780487804878003</c:v>
                </c:pt>
                <c:pt idx="918">
                  <c:v>17.322195704057201</c:v>
                </c:pt>
                <c:pt idx="919">
                  <c:v>11.831325301204799</c:v>
                </c:pt>
                <c:pt idx="920">
                  <c:v>14.9952718676122</c:v>
                </c:pt>
                <c:pt idx="921">
                  <c:v>13.5142857142857</c:v>
                </c:pt>
                <c:pt idx="922">
                  <c:v>11.4231678486997</c:v>
                </c:pt>
                <c:pt idx="923">
                  <c:v>4.91737891737891</c:v>
                </c:pt>
                <c:pt idx="924">
                  <c:v>5.9820051413881696</c:v>
                </c:pt>
                <c:pt idx="925">
                  <c:v>21.575829383886202</c:v>
                </c:pt>
                <c:pt idx="926">
                  <c:v>2.99193548387096</c:v>
                </c:pt>
                <c:pt idx="927">
                  <c:v>1.0909090909090899</c:v>
                </c:pt>
                <c:pt idx="928">
                  <c:v>2.1440329218106902</c:v>
                </c:pt>
                <c:pt idx="929">
                  <c:v>6.3983050847457603</c:v>
                </c:pt>
                <c:pt idx="930">
                  <c:v>5.5350649350649297</c:v>
                </c:pt>
                <c:pt idx="931">
                  <c:v>2.9360902255639099</c:v>
                </c:pt>
                <c:pt idx="932">
                  <c:v>3.5072463768115898</c:v>
                </c:pt>
                <c:pt idx="933">
                  <c:v>5.4045801526717501</c:v>
                </c:pt>
                <c:pt idx="934">
                  <c:v>2.6518218623481702</c:v>
                </c:pt>
                <c:pt idx="935">
                  <c:v>56.619385342789599</c:v>
                </c:pt>
                <c:pt idx="936">
                  <c:v>10.135678391959701</c:v>
                </c:pt>
                <c:pt idx="937">
                  <c:v>3.9423631123919298</c:v>
                </c:pt>
                <c:pt idx="938">
                  <c:v>7.1099195710455696</c:v>
                </c:pt>
                <c:pt idx="939">
                  <c:v>12.5768321513002</c:v>
                </c:pt>
                <c:pt idx="940">
                  <c:v>4.4763157894736798</c:v>
                </c:pt>
                <c:pt idx="941">
                  <c:v>2.1675392670156999</c:v>
                </c:pt>
                <c:pt idx="942">
                  <c:v>2.8364312267657898</c:v>
                </c:pt>
                <c:pt idx="943">
                  <c:v>18.7630331753554</c:v>
                </c:pt>
                <c:pt idx="944">
                  <c:v>9.4797136038186096</c:v>
                </c:pt>
                <c:pt idx="945">
                  <c:v>9.8578199052132707</c:v>
                </c:pt>
                <c:pt idx="946">
                  <c:v>8.2267303102625302</c:v>
                </c:pt>
                <c:pt idx="947">
                  <c:v>2.7601476014760098</c:v>
                </c:pt>
                <c:pt idx="948">
                  <c:v>2.3440860215053698</c:v>
                </c:pt>
                <c:pt idx="949">
                  <c:v>9.4539007092198499</c:v>
                </c:pt>
                <c:pt idx="950">
                  <c:v>15.1023809523809</c:v>
                </c:pt>
                <c:pt idx="951">
                  <c:v>10.349881796690299</c:v>
                </c:pt>
                <c:pt idx="952">
                  <c:v>16.380614657210401</c:v>
                </c:pt>
                <c:pt idx="953">
                  <c:v>2.3333333333333299</c:v>
                </c:pt>
                <c:pt idx="954">
                  <c:v>4.8305084745762699</c:v>
                </c:pt>
                <c:pt idx="955">
                  <c:v>15.6075650118203</c:v>
                </c:pt>
                <c:pt idx="956">
                  <c:v>2.2857142857142798</c:v>
                </c:pt>
                <c:pt idx="957">
                  <c:v>3.9430051813471501</c:v>
                </c:pt>
                <c:pt idx="958">
                  <c:v>1.21621621621621</c:v>
                </c:pt>
                <c:pt idx="959">
                  <c:v>5.7561576354679804</c:v>
                </c:pt>
                <c:pt idx="960">
                  <c:v>2.62055335968379</c:v>
                </c:pt>
                <c:pt idx="961">
                  <c:v>3.25852272727272</c:v>
                </c:pt>
                <c:pt idx="962">
                  <c:v>10.629807692307599</c:v>
                </c:pt>
                <c:pt idx="963">
                  <c:v>2.0444444444444398</c:v>
                </c:pt>
                <c:pt idx="964">
                  <c:v>5.2933333333333303</c:v>
                </c:pt>
                <c:pt idx="965">
                  <c:v>1.7188940092165801</c:v>
                </c:pt>
                <c:pt idx="966">
                  <c:v>1.59756097560975</c:v>
                </c:pt>
                <c:pt idx="967">
                  <c:v>2.7569230769230701</c:v>
                </c:pt>
                <c:pt idx="968">
                  <c:v>4.4937655860349102</c:v>
                </c:pt>
                <c:pt idx="969">
                  <c:v>2.01298701298701</c:v>
                </c:pt>
                <c:pt idx="970">
                  <c:v>2.4444444444444402</c:v>
                </c:pt>
                <c:pt idx="971">
                  <c:v>2.6949152542372801</c:v>
                </c:pt>
                <c:pt idx="972">
                  <c:v>7.9401913875597998</c:v>
                </c:pt>
                <c:pt idx="973">
                  <c:v>18.182033096926698</c:v>
                </c:pt>
                <c:pt idx="974">
                  <c:v>5.8987951807228898</c:v>
                </c:pt>
                <c:pt idx="975">
                  <c:v>28.014184397163099</c:v>
                </c:pt>
                <c:pt idx="976">
                  <c:v>2.9958677685950401</c:v>
                </c:pt>
                <c:pt idx="977">
                  <c:v>10.021951219512101</c:v>
                </c:pt>
                <c:pt idx="978">
                  <c:v>2.0099999999999998</c:v>
                </c:pt>
                <c:pt idx="979">
                  <c:v>10.710843373493899</c:v>
                </c:pt>
                <c:pt idx="980">
                  <c:v>6.5522388059701404</c:v>
                </c:pt>
                <c:pt idx="981">
                  <c:v>3.0566037735849001</c:v>
                </c:pt>
                <c:pt idx="982">
                  <c:v>4.8947368421052602</c:v>
                </c:pt>
                <c:pt idx="983">
                  <c:v>6.09756097560975</c:v>
                </c:pt>
                <c:pt idx="984">
                  <c:v>2.25</c:v>
                </c:pt>
                <c:pt idx="985">
                  <c:v>8.3357314148680999</c:v>
                </c:pt>
                <c:pt idx="986">
                  <c:v>5.58690176322418</c:v>
                </c:pt>
                <c:pt idx="987">
                  <c:v>8.0214285714285705</c:v>
                </c:pt>
                <c:pt idx="988">
                  <c:v>1.7032967032966999</c:v>
                </c:pt>
                <c:pt idx="989">
                  <c:v>4.24166666666666</c:v>
                </c:pt>
                <c:pt idx="990">
                  <c:v>3.1137931034482702</c:v>
                </c:pt>
                <c:pt idx="991">
                  <c:v>3.1575562700964599</c:v>
                </c:pt>
                <c:pt idx="992">
                  <c:v>2.2747252747252702</c:v>
                </c:pt>
                <c:pt idx="993">
                  <c:v>11.702127659574399</c:v>
                </c:pt>
                <c:pt idx="994">
                  <c:v>2.5469255663430399</c:v>
                </c:pt>
                <c:pt idx="995">
                  <c:v>8.2596153846153797</c:v>
                </c:pt>
                <c:pt idx="996">
                  <c:v>5.96703296703296</c:v>
                </c:pt>
                <c:pt idx="997">
                  <c:v>6.4722222222222197</c:v>
                </c:pt>
                <c:pt idx="998">
                  <c:v>4.89800995024875</c:v>
                </c:pt>
                <c:pt idx="999">
                  <c:v>1.5054945054944999</c:v>
                </c:pt>
                <c:pt idx="1000">
                  <c:v>12.0924170616113</c:v>
                </c:pt>
                <c:pt idx="1001">
                  <c:v>1.5</c:v>
                </c:pt>
                <c:pt idx="1002">
                  <c:v>3.0272727272727198</c:v>
                </c:pt>
                <c:pt idx="1003">
                  <c:v>10.7044917257683</c:v>
                </c:pt>
                <c:pt idx="1004">
                  <c:v>16.354609929077998</c:v>
                </c:pt>
                <c:pt idx="1005">
                  <c:v>9.3847980997624703</c:v>
                </c:pt>
                <c:pt idx="1006">
                  <c:v>21.102137767220899</c:v>
                </c:pt>
                <c:pt idx="1007">
                  <c:v>8.7180094786729807</c:v>
                </c:pt>
                <c:pt idx="1008">
                  <c:v>12.9904988123515</c:v>
                </c:pt>
                <c:pt idx="1009">
                  <c:v>17.054373522458601</c:v>
                </c:pt>
                <c:pt idx="1010">
                  <c:v>11.0867469879518</c:v>
                </c:pt>
                <c:pt idx="1011">
                  <c:v>18.5862884160756</c:v>
                </c:pt>
                <c:pt idx="1012">
                  <c:v>29.6359338061465</c:v>
                </c:pt>
                <c:pt idx="1013">
                  <c:v>1.81739130434782</c:v>
                </c:pt>
                <c:pt idx="1014">
                  <c:v>2.58937198067632</c:v>
                </c:pt>
              </c:numCache>
            </c:numRef>
          </c:xVal>
          <c:yVal>
            <c:numRef>
              <c:f>analysis_results!$E$2:$E$1016</c:f>
              <c:numCache>
                <c:formatCode>General</c:formatCode>
                <c:ptCount val="1015"/>
                <c:pt idx="0">
                  <c:v>0.70363802863802805</c:v>
                </c:pt>
                <c:pt idx="1">
                  <c:v>0.73614327416410696</c:v>
                </c:pt>
                <c:pt idx="2">
                  <c:v>0.69980817793317696</c:v>
                </c:pt>
                <c:pt idx="3">
                  <c:v>0.50775272439978303</c:v>
                </c:pt>
                <c:pt idx="4">
                  <c:v>0.47165424980876602</c:v>
                </c:pt>
                <c:pt idx="5">
                  <c:v>0.76347663530499299</c:v>
                </c:pt>
                <c:pt idx="6">
                  <c:v>0.64676681870846398</c:v>
                </c:pt>
                <c:pt idx="7">
                  <c:v>0.42326255528081902</c:v>
                </c:pt>
                <c:pt idx="8">
                  <c:v>0.58249631436962401</c:v>
                </c:pt>
                <c:pt idx="9">
                  <c:v>0.64977100840336099</c:v>
                </c:pt>
                <c:pt idx="10">
                  <c:v>0.35669958747010799</c:v>
                </c:pt>
                <c:pt idx="11">
                  <c:v>0.44099388297754399</c:v>
                </c:pt>
                <c:pt idx="12">
                  <c:v>0.75132839571614995</c:v>
                </c:pt>
                <c:pt idx="13">
                  <c:v>0.48845141563833699</c:v>
                </c:pt>
                <c:pt idx="14">
                  <c:v>0.39738246166047497</c:v>
                </c:pt>
                <c:pt idx="15">
                  <c:v>0.42606273911422399</c:v>
                </c:pt>
                <c:pt idx="16">
                  <c:v>0.319731773263704</c:v>
                </c:pt>
                <c:pt idx="17">
                  <c:v>0.45277882550980098</c:v>
                </c:pt>
                <c:pt idx="18">
                  <c:v>0.35239146137928501</c:v>
                </c:pt>
                <c:pt idx="19">
                  <c:v>0.58597330914627599</c:v>
                </c:pt>
                <c:pt idx="20">
                  <c:v>0.65651470935035094</c:v>
                </c:pt>
                <c:pt idx="21">
                  <c:v>0.61951072545670005</c:v>
                </c:pt>
                <c:pt idx="22">
                  <c:v>0.37529671425199901</c:v>
                </c:pt>
                <c:pt idx="23">
                  <c:v>0.46730887348038402</c:v>
                </c:pt>
                <c:pt idx="24">
                  <c:v>0.51098957370154696</c:v>
                </c:pt>
                <c:pt idx="25">
                  <c:v>0.58394247475880101</c:v>
                </c:pt>
                <c:pt idx="26">
                  <c:v>0.64857037708430898</c:v>
                </c:pt>
                <c:pt idx="27">
                  <c:v>0.67155682335561095</c:v>
                </c:pt>
                <c:pt idx="28">
                  <c:v>0.478992375162616</c:v>
                </c:pt>
                <c:pt idx="29">
                  <c:v>0.88615420527185196</c:v>
                </c:pt>
                <c:pt idx="30">
                  <c:v>0.85655678387766798</c:v>
                </c:pt>
                <c:pt idx="31">
                  <c:v>0.51143762332057496</c:v>
                </c:pt>
                <c:pt idx="32">
                  <c:v>0.590270809551252</c:v>
                </c:pt>
                <c:pt idx="33">
                  <c:v>0.59438345379056201</c:v>
                </c:pt>
                <c:pt idx="34">
                  <c:v>0.36162987234918897</c:v>
                </c:pt>
                <c:pt idx="35">
                  <c:v>0.77897336581547005</c:v>
                </c:pt>
                <c:pt idx="36">
                  <c:v>0.62478267452196101</c:v>
                </c:pt>
                <c:pt idx="37">
                  <c:v>0.52828422977320899</c:v>
                </c:pt>
                <c:pt idx="38">
                  <c:v>0.68747983807792401</c:v>
                </c:pt>
                <c:pt idx="39">
                  <c:v>0.538321668189228</c:v>
                </c:pt>
                <c:pt idx="40">
                  <c:v>0.36013540381499998</c:v>
                </c:pt>
                <c:pt idx="41">
                  <c:v>0.63802265937736002</c:v>
                </c:pt>
                <c:pt idx="42">
                  <c:v>0.64533011898281301</c:v>
                </c:pt>
                <c:pt idx="43">
                  <c:v>0.30797430634605899</c:v>
                </c:pt>
                <c:pt idx="44">
                  <c:v>0.32615045349826599</c:v>
                </c:pt>
                <c:pt idx="45">
                  <c:v>0.74502189554272902</c:v>
                </c:pt>
                <c:pt idx="46">
                  <c:v>0.40646357025180402</c:v>
                </c:pt>
                <c:pt idx="47">
                  <c:v>0.330726391138561</c:v>
                </c:pt>
                <c:pt idx="48">
                  <c:v>0.35343551164205</c:v>
                </c:pt>
                <c:pt idx="49">
                  <c:v>0.35478204047901601</c:v>
                </c:pt>
                <c:pt idx="50">
                  <c:v>0.340817519901779</c:v>
                </c:pt>
                <c:pt idx="51">
                  <c:v>0.615349721097466</c:v>
                </c:pt>
                <c:pt idx="52">
                  <c:v>0.75408480408480405</c:v>
                </c:pt>
                <c:pt idx="53">
                  <c:v>0.46913479250238099</c:v>
                </c:pt>
                <c:pt idx="54">
                  <c:v>0.59451642694906304</c:v>
                </c:pt>
                <c:pt idx="55">
                  <c:v>0.616177397172049</c:v>
                </c:pt>
                <c:pt idx="56">
                  <c:v>0.51530882956748003</c:v>
                </c:pt>
                <c:pt idx="57">
                  <c:v>0.32976852394845602</c:v>
                </c:pt>
                <c:pt idx="58">
                  <c:v>0.43992886348487298</c:v>
                </c:pt>
                <c:pt idx="59">
                  <c:v>0.60970638593738402</c:v>
                </c:pt>
                <c:pt idx="60">
                  <c:v>0.55700502480070302</c:v>
                </c:pt>
                <c:pt idx="61">
                  <c:v>0.44075946469767202</c:v>
                </c:pt>
                <c:pt idx="62">
                  <c:v>0.47316632902393502</c:v>
                </c:pt>
                <c:pt idx="63">
                  <c:v>0.58877568683576098</c:v>
                </c:pt>
                <c:pt idx="64">
                  <c:v>0.45517498332691497</c:v>
                </c:pt>
                <c:pt idx="65">
                  <c:v>0.43851482770347699</c:v>
                </c:pt>
                <c:pt idx="66">
                  <c:v>0.42760529488126697</c:v>
                </c:pt>
                <c:pt idx="67">
                  <c:v>0.44122591111710402</c:v>
                </c:pt>
                <c:pt idx="68">
                  <c:v>0.63121239019079101</c:v>
                </c:pt>
                <c:pt idx="69">
                  <c:v>0.43558940510795702</c:v>
                </c:pt>
                <c:pt idx="70">
                  <c:v>0.40712448691563702</c:v>
                </c:pt>
                <c:pt idx="71">
                  <c:v>0.61368837783753705</c:v>
                </c:pt>
                <c:pt idx="72">
                  <c:v>0.39095148529136098</c:v>
                </c:pt>
                <c:pt idx="73">
                  <c:v>0.41586715661927598</c:v>
                </c:pt>
                <c:pt idx="74">
                  <c:v>0.382694622866951</c:v>
                </c:pt>
                <c:pt idx="75">
                  <c:v>0.32452688059979001</c:v>
                </c:pt>
                <c:pt idx="76">
                  <c:v>0.35295844815211003</c:v>
                </c:pt>
                <c:pt idx="77">
                  <c:v>0.58326321551398896</c:v>
                </c:pt>
                <c:pt idx="78">
                  <c:v>0.782491312699645</c:v>
                </c:pt>
                <c:pt idx="79">
                  <c:v>0.29567975479846198</c:v>
                </c:pt>
                <c:pt idx="80">
                  <c:v>0.46434967305776298</c:v>
                </c:pt>
                <c:pt idx="81">
                  <c:v>0.39968659663525902</c:v>
                </c:pt>
                <c:pt idx="82">
                  <c:v>0.369341390892442</c:v>
                </c:pt>
                <c:pt idx="83">
                  <c:v>0.77276313849756495</c:v>
                </c:pt>
                <c:pt idx="84">
                  <c:v>0.247985961937566</c:v>
                </c:pt>
                <c:pt idx="85">
                  <c:v>0.66990096285530898</c:v>
                </c:pt>
                <c:pt idx="86">
                  <c:v>0.28622974224098702</c:v>
                </c:pt>
                <c:pt idx="87">
                  <c:v>0.40930290469764102</c:v>
                </c:pt>
                <c:pt idx="88">
                  <c:v>0.33384671158517998</c:v>
                </c:pt>
                <c:pt idx="89">
                  <c:v>0.35669493637223298</c:v>
                </c:pt>
                <c:pt idx="90">
                  <c:v>0.35800977290503799</c:v>
                </c:pt>
                <c:pt idx="91">
                  <c:v>0.57030112194851301</c:v>
                </c:pt>
                <c:pt idx="92">
                  <c:v>0.57801011146403303</c:v>
                </c:pt>
                <c:pt idx="93">
                  <c:v>0.77176763867940301</c:v>
                </c:pt>
                <c:pt idx="94">
                  <c:v>0.54952152419752298</c:v>
                </c:pt>
                <c:pt idx="95">
                  <c:v>0.328745149928384</c:v>
                </c:pt>
                <c:pt idx="96">
                  <c:v>0.486320498656373</c:v>
                </c:pt>
                <c:pt idx="97">
                  <c:v>0.62919158502149997</c:v>
                </c:pt>
                <c:pt idx="98">
                  <c:v>0.94943832994131105</c:v>
                </c:pt>
                <c:pt idx="99">
                  <c:v>0.320091925786266</c:v>
                </c:pt>
                <c:pt idx="100">
                  <c:v>0.454337310380938</c:v>
                </c:pt>
                <c:pt idx="101">
                  <c:v>0.471732721679128</c:v>
                </c:pt>
                <c:pt idx="102">
                  <c:v>0.753003492468592</c:v>
                </c:pt>
                <c:pt idx="103">
                  <c:v>0.46210569736806401</c:v>
                </c:pt>
                <c:pt idx="104">
                  <c:v>0.36939101167713301</c:v>
                </c:pt>
                <c:pt idx="105">
                  <c:v>0.81839928985650801</c:v>
                </c:pt>
                <c:pt idx="106">
                  <c:v>0.47813967679227698</c:v>
                </c:pt>
                <c:pt idx="107">
                  <c:v>0.82280543530543504</c:v>
                </c:pt>
                <c:pt idx="108">
                  <c:v>0.34736314958423298</c:v>
                </c:pt>
                <c:pt idx="109">
                  <c:v>0.42741159444599403</c:v>
                </c:pt>
                <c:pt idx="110">
                  <c:v>0.63814302671086598</c:v>
                </c:pt>
                <c:pt idx="111">
                  <c:v>0.49595172270187199</c:v>
                </c:pt>
                <c:pt idx="112">
                  <c:v>0.36728719152313</c:v>
                </c:pt>
                <c:pt idx="113">
                  <c:v>0.60358210872574702</c:v>
                </c:pt>
                <c:pt idx="114">
                  <c:v>0.84648351139176803</c:v>
                </c:pt>
                <c:pt idx="115">
                  <c:v>0.61962227689099902</c:v>
                </c:pt>
                <c:pt idx="116">
                  <c:v>0.33890366589805299</c:v>
                </c:pt>
                <c:pt idx="117">
                  <c:v>0.440960979043587</c:v>
                </c:pt>
                <c:pt idx="118">
                  <c:v>0.70666197375058104</c:v>
                </c:pt>
                <c:pt idx="119">
                  <c:v>0.47008882452544398</c:v>
                </c:pt>
                <c:pt idx="120">
                  <c:v>0.31621008300130499</c:v>
                </c:pt>
                <c:pt idx="121">
                  <c:v>0.480895765069843</c:v>
                </c:pt>
                <c:pt idx="122">
                  <c:v>0.72450803866733005</c:v>
                </c:pt>
                <c:pt idx="123">
                  <c:v>0.40222838813401901</c:v>
                </c:pt>
                <c:pt idx="124">
                  <c:v>0.539676078798215</c:v>
                </c:pt>
                <c:pt idx="125">
                  <c:v>0.39669011981951902</c:v>
                </c:pt>
                <c:pt idx="126">
                  <c:v>0.61381109359050501</c:v>
                </c:pt>
                <c:pt idx="127">
                  <c:v>0.39891068495533799</c:v>
                </c:pt>
                <c:pt idx="128">
                  <c:v>0.37726520669988201</c:v>
                </c:pt>
                <c:pt idx="129">
                  <c:v>0.67205858224679504</c:v>
                </c:pt>
                <c:pt idx="130">
                  <c:v>1.1291967706622801</c:v>
                </c:pt>
                <c:pt idx="131">
                  <c:v>0.76174685969767897</c:v>
                </c:pt>
                <c:pt idx="132">
                  <c:v>0.73130928900159597</c:v>
                </c:pt>
                <c:pt idx="133">
                  <c:v>0.27952885801766197</c:v>
                </c:pt>
                <c:pt idx="134">
                  <c:v>0.98697671376242802</c:v>
                </c:pt>
                <c:pt idx="135">
                  <c:v>0.74009177215698896</c:v>
                </c:pt>
                <c:pt idx="136">
                  <c:v>0.36629091925450502</c:v>
                </c:pt>
                <c:pt idx="137">
                  <c:v>0.69690596288956896</c:v>
                </c:pt>
                <c:pt idx="138">
                  <c:v>0.57650307349850904</c:v>
                </c:pt>
                <c:pt idx="139">
                  <c:v>0.53070614543652805</c:v>
                </c:pt>
                <c:pt idx="140">
                  <c:v>0.60305051967983903</c:v>
                </c:pt>
                <c:pt idx="141">
                  <c:v>0.53423987522535998</c:v>
                </c:pt>
                <c:pt idx="142">
                  <c:v>0.33288883878153103</c:v>
                </c:pt>
                <c:pt idx="143">
                  <c:v>0.55014063449857797</c:v>
                </c:pt>
                <c:pt idx="144">
                  <c:v>0.83759283529925699</c:v>
                </c:pt>
                <c:pt idx="145">
                  <c:v>0.53126224913243103</c:v>
                </c:pt>
                <c:pt idx="146">
                  <c:v>1.1095238095238</c:v>
                </c:pt>
                <c:pt idx="147">
                  <c:v>0.57325548637077095</c:v>
                </c:pt>
                <c:pt idx="148">
                  <c:v>0.29668510105585699</c:v>
                </c:pt>
                <c:pt idx="149">
                  <c:v>1</c:v>
                </c:pt>
                <c:pt idx="150">
                  <c:v>0.47541963660888997</c:v>
                </c:pt>
                <c:pt idx="151">
                  <c:v>0.63608419798895999</c:v>
                </c:pt>
                <c:pt idx="152">
                  <c:v>0.27416052854172701</c:v>
                </c:pt>
                <c:pt idx="153">
                  <c:v>0.761715089034676</c:v>
                </c:pt>
                <c:pt idx="154">
                  <c:v>0.39468702474378398</c:v>
                </c:pt>
                <c:pt idx="155">
                  <c:v>1.0833333333333299</c:v>
                </c:pt>
                <c:pt idx="156">
                  <c:v>0.33553211113255799</c:v>
                </c:pt>
                <c:pt idx="157">
                  <c:v>0.87885972052638694</c:v>
                </c:pt>
                <c:pt idx="158">
                  <c:v>0.39192646967480099</c:v>
                </c:pt>
                <c:pt idx="159">
                  <c:v>0.34076929008570001</c:v>
                </c:pt>
                <c:pt idx="160">
                  <c:v>0.557953403307066</c:v>
                </c:pt>
                <c:pt idx="161">
                  <c:v>0.91217552734406604</c:v>
                </c:pt>
                <c:pt idx="162">
                  <c:v>0.38867949284933501</c:v>
                </c:pt>
                <c:pt idx="163">
                  <c:v>0.334165178022785</c:v>
                </c:pt>
                <c:pt idx="164">
                  <c:v>0.58714940773733204</c:v>
                </c:pt>
                <c:pt idx="165">
                  <c:v>0.64965616154363803</c:v>
                </c:pt>
                <c:pt idx="166">
                  <c:v>0.91500360416022997</c:v>
                </c:pt>
                <c:pt idx="167">
                  <c:v>0.979355400696864</c:v>
                </c:pt>
                <c:pt idx="168">
                  <c:v>1.05553426990208</c:v>
                </c:pt>
                <c:pt idx="169">
                  <c:v>0.43930005221146001</c:v>
                </c:pt>
                <c:pt idx="170">
                  <c:v>0.60901642892917796</c:v>
                </c:pt>
                <c:pt idx="171">
                  <c:v>0.34087372185585901</c:v>
                </c:pt>
                <c:pt idx="172">
                  <c:v>0.82416633120601202</c:v>
                </c:pt>
                <c:pt idx="173">
                  <c:v>0.102824515797176</c:v>
                </c:pt>
                <c:pt idx="174">
                  <c:v>0.59859323731005099</c:v>
                </c:pt>
                <c:pt idx="175">
                  <c:v>0.77850425985671901</c:v>
                </c:pt>
                <c:pt idx="176">
                  <c:v>0.87179949725441996</c:v>
                </c:pt>
                <c:pt idx="177">
                  <c:v>0.44411894890222497</c:v>
                </c:pt>
                <c:pt idx="178">
                  <c:v>0.31042036849089799</c:v>
                </c:pt>
                <c:pt idx="179">
                  <c:v>1.6005516840882601</c:v>
                </c:pt>
                <c:pt idx="180">
                  <c:v>0.51195270569237705</c:v>
                </c:pt>
                <c:pt idx="181">
                  <c:v>1.7946962233169099</c:v>
                </c:pt>
                <c:pt idx="182">
                  <c:v>0.38151414831561897</c:v>
                </c:pt>
                <c:pt idx="183">
                  <c:v>1.3555555555555501</c:v>
                </c:pt>
                <c:pt idx="184">
                  <c:v>0.34365431822056097</c:v>
                </c:pt>
                <c:pt idx="185">
                  <c:v>0.50485106700997995</c:v>
                </c:pt>
                <c:pt idx="186">
                  <c:v>0.52643353182540797</c:v>
                </c:pt>
                <c:pt idx="187">
                  <c:v>0.85526634888691</c:v>
                </c:pt>
                <c:pt idx="188">
                  <c:v>0.67174049782745404</c:v>
                </c:pt>
                <c:pt idx="189">
                  <c:v>0.483846931740745</c:v>
                </c:pt>
                <c:pt idx="190">
                  <c:v>0.29970628694255103</c:v>
                </c:pt>
                <c:pt idx="191">
                  <c:v>0.32785004279704599</c:v>
                </c:pt>
                <c:pt idx="192">
                  <c:v>0.30465212610639802</c:v>
                </c:pt>
                <c:pt idx="193">
                  <c:v>0.61073827820239301</c:v>
                </c:pt>
                <c:pt idx="194">
                  <c:v>0.54578067926905105</c:v>
                </c:pt>
                <c:pt idx="195">
                  <c:v>0.62878584065024701</c:v>
                </c:pt>
                <c:pt idx="196">
                  <c:v>0.48084971999814202</c:v>
                </c:pt>
                <c:pt idx="197">
                  <c:v>0.63500235519466297</c:v>
                </c:pt>
                <c:pt idx="198">
                  <c:v>0.62481245511857697</c:v>
                </c:pt>
                <c:pt idx="199">
                  <c:v>0.45313643384958702</c:v>
                </c:pt>
                <c:pt idx="200">
                  <c:v>0.592042365861145</c:v>
                </c:pt>
                <c:pt idx="201">
                  <c:v>0.60785146226322595</c:v>
                </c:pt>
                <c:pt idx="202">
                  <c:v>0.35286151639556401</c:v>
                </c:pt>
                <c:pt idx="203">
                  <c:v>0.37315823504950002</c:v>
                </c:pt>
                <c:pt idx="204">
                  <c:v>0.48720223932161599</c:v>
                </c:pt>
                <c:pt idx="205">
                  <c:v>0.61444099667248597</c:v>
                </c:pt>
                <c:pt idx="206">
                  <c:v>0.58699319816991202</c:v>
                </c:pt>
                <c:pt idx="207">
                  <c:v>0.58645233775905903</c:v>
                </c:pt>
                <c:pt idx="208">
                  <c:v>0.43980471127529902</c:v>
                </c:pt>
                <c:pt idx="209">
                  <c:v>0.78939116439116397</c:v>
                </c:pt>
                <c:pt idx="210">
                  <c:v>0.41850052898221202</c:v>
                </c:pt>
                <c:pt idx="211">
                  <c:v>0.68743284858047204</c:v>
                </c:pt>
                <c:pt idx="212">
                  <c:v>0.59933807648221604</c:v>
                </c:pt>
                <c:pt idx="213">
                  <c:v>0.47011553002469297</c:v>
                </c:pt>
                <c:pt idx="214">
                  <c:v>0.59864143968126204</c:v>
                </c:pt>
                <c:pt idx="215">
                  <c:v>0.33652062799097199</c:v>
                </c:pt>
                <c:pt idx="216">
                  <c:v>0.62669446568541198</c:v>
                </c:pt>
                <c:pt idx="217">
                  <c:v>0.78149966157484896</c:v>
                </c:pt>
                <c:pt idx="218">
                  <c:v>0.52785486048785901</c:v>
                </c:pt>
                <c:pt idx="219">
                  <c:v>0.42038228101548197</c:v>
                </c:pt>
                <c:pt idx="220">
                  <c:v>0.61333779138657196</c:v>
                </c:pt>
                <c:pt idx="221">
                  <c:v>0.42352371367983299</c:v>
                </c:pt>
                <c:pt idx="222">
                  <c:v>0.419001738455622</c:v>
                </c:pt>
                <c:pt idx="223">
                  <c:v>0.54890110382700397</c:v>
                </c:pt>
                <c:pt idx="224">
                  <c:v>0.36054651790084802</c:v>
                </c:pt>
                <c:pt idx="225">
                  <c:v>0.42388486284718302</c:v>
                </c:pt>
                <c:pt idx="226">
                  <c:v>0.64602948098600199</c:v>
                </c:pt>
                <c:pt idx="227">
                  <c:v>0.595850576712738</c:v>
                </c:pt>
                <c:pt idx="228">
                  <c:v>0.29580898570171199</c:v>
                </c:pt>
                <c:pt idx="229">
                  <c:v>0.32451585880449701</c:v>
                </c:pt>
                <c:pt idx="230">
                  <c:v>0.42523097893574102</c:v>
                </c:pt>
                <c:pt idx="231">
                  <c:v>0.44284062632719101</c:v>
                </c:pt>
                <c:pt idx="232">
                  <c:v>0.315639114041664</c:v>
                </c:pt>
                <c:pt idx="233">
                  <c:v>0.61926764438205995</c:v>
                </c:pt>
                <c:pt idx="234">
                  <c:v>0.43072954827909998</c:v>
                </c:pt>
                <c:pt idx="235">
                  <c:v>0.632350205354547</c:v>
                </c:pt>
                <c:pt idx="236">
                  <c:v>0.474339761833871</c:v>
                </c:pt>
                <c:pt idx="237">
                  <c:v>0.71004114487260495</c:v>
                </c:pt>
                <c:pt idx="238">
                  <c:v>0.336478142726018</c:v>
                </c:pt>
                <c:pt idx="239">
                  <c:v>0.43300943237571898</c:v>
                </c:pt>
                <c:pt idx="240">
                  <c:v>0.80592214684956598</c:v>
                </c:pt>
                <c:pt idx="241">
                  <c:v>0.28232491377278501</c:v>
                </c:pt>
                <c:pt idx="242">
                  <c:v>0.75034085232259295</c:v>
                </c:pt>
                <c:pt idx="243">
                  <c:v>0.39186990872931099</c:v>
                </c:pt>
                <c:pt idx="244">
                  <c:v>0.301075472357475</c:v>
                </c:pt>
                <c:pt idx="245">
                  <c:v>0.63890506416751602</c:v>
                </c:pt>
                <c:pt idx="246">
                  <c:v>0.57760642202495205</c:v>
                </c:pt>
                <c:pt idx="247">
                  <c:v>0.52105714670349601</c:v>
                </c:pt>
                <c:pt idx="248">
                  <c:v>0.61240425200569004</c:v>
                </c:pt>
                <c:pt idx="249">
                  <c:v>0.31519812047233697</c:v>
                </c:pt>
                <c:pt idx="250">
                  <c:v>0.49613655874865398</c:v>
                </c:pt>
                <c:pt idx="251">
                  <c:v>0.42145471056057199</c:v>
                </c:pt>
                <c:pt idx="252">
                  <c:v>0.30300231700979602</c:v>
                </c:pt>
                <c:pt idx="253">
                  <c:v>0.64871205792258402</c:v>
                </c:pt>
                <c:pt idx="254">
                  <c:v>0.634401852936335</c:v>
                </c:pt>
                <c:pt idx="255">
                  <c:v>0.41308112873107899</c:v>
                </c:pt>
                <c:pt idx="256">
                  <c:v>0.40639767639767599</c:v>
                </c:pt>
                <c:pt idx="257">
                  <c:v>0.40873157049360298</c:v>
                </c:pt>
                <c:pt idx="258">
                  <c:v>0.79319901615534305</c:v>
                </c:pt>
                <c:pt idx="259">
                  <c:v>0.52977728406792302</c:v>
                </c:pt>
                <c:pt idx="260">
                  <c:v>0.35655028495590402</c:v>
                </c:pt>
                <c:pt idx="261">
                  <c:v>0.69584752644707404</c:v>
                </c:pt>
                <c:pt idx="262">
                  <c:v>1.02348256689593</c:v>
                </c:pt>
                <c:pt idx="263">
                  <c:v>0.757496063846959</c:v>
                </c:pt>
                <c:pt idx="264">
                  <c:v>0.92174082747853203</c:v>
                </c:pt>
                <c:pt idx="265">
                  <c:v>0.53606075908447703</c:v>
                </c:pt>
                <c:pt idx="266">
                  <c:v>0.467988082184013</c:v>
                </c:pt>
                <c:pt idx="267">
                  <c:v>0.46505857117312199</c:v>
                </c:pt>
                <c:pt idx="268">
                  <c:v>0.65168594405047597</c:v>
                </c:pt>
                <c:pt idx="269">
                  <c:v>0.34602696380472697</c:v>
                </c:pt>
                <c:pt idx="270">
                  <c:v>0.37284690892418598</c:v>
                </c:pt>
                <c:pt idx="271">
                  <c:v>0.564841163494615</c:v>
                </c:pt>
                <c:pt idx="272">
                  <c:v>0.348644247116913</c:v>
                </c:pt>
                <c:pt idx="273">
                  <c:v>0.75688029597803996</c:v>
                </c:pt>
                <c:pt idx="274">
                  <c:v>0.41013400273246797</c:v>
                </c:pt>
                <c:pt idx="275">
                  <c:v>0.42403082617854898</c:v>
                </c:pt>
                <c:pt idx="276">
                  <c:v>0.55443250439748604</c:v>
                </c:pt>
                <c:pt idx="277">
                  <c:v>0.337326153037799</c:v>
                </c:pt>
                <c:pt idx="278">
                  <c:v>0.68462174825759103</c:v>
                </c:pt>
                <c:pt idx="279">
                  <c:v>0.48574944777564499</c:v>
                </c:pt>
                <c:pt idx="280">
                  <c:v>0.329959684714769</c:v>
                </c:pt>
                <c:pt idx="281">
                  <c:v>0.84152214817454496</c:v>
                </c:pt>
                <c:pt idx="282">
                  <c:v>0.78763869002032505</c:v>
                </c:pt>
                <c:pt idx="283">
                  <c:v>0.87680297154313402</c:v>
                </c:pt>
                <c:pt idx="284">
                  <c:v>0.90173343605546996</c:v>
                </c:pt>
                <c:pt idx="285">
                  <c:v>0.76420835763135397</c:v>
                </c:pt>
                <c:pt idx="286">
                  <c:v>0.10972716040988501</c:v>
                </c:pt>
                <c:pt idx="287">
                  <c:v>0.710294784580498</c:v>
                </c:pt>
                <c:pt idx="288">
                  <c:v>1.00836314453677</c:v>
                </c:pt>
                <c:pt idx="289">
                  <c:v>0.97353896103896098</c:v>
                </c:pt>
                <c:pt idx="290">
                  <c:v>1.30871473956151</c:v>
                </c:pt>
                <c:pt idx="291">
                  <c:v>1.0236111111111099</c:v>
                </c:pt>
                <c:pt idx="292">
                  <c:v>0.55853056995914097</c:v>
                </c:pt>
                <c:pt idx="293">
                  <c:v>1.40127484064491</c:v>
                </c:pt>
                <c:pt idx="294">
                  <c:v>0.51285328406806696</c:v>
                </c:pt>
                <c:pt idx="295">
                  <c:v>0.42870227144977802</c:v>
                </c:pt>
                <c:pt idx="296">
                  <c:v>0.68819185784666503</c:v>
                </c:pt>
                <c:pt idx="297">
                  <c:v>0.621724576205545</c:v>
                </c:pt>
                <c:pt idx="298">
                  <c:v>0.39735348398204601</c:v>
                </c:pt>
                <c:pt idx="299">
                  <c:v>0.36475165918869201</c:v>
                </c:pt>
                <c:pt idx="300">
                  <c:v>0.73452996165260298</c:v>
                </c:pt>
                <c:pt idx="301">
                  <c:v>0.58423794801747098</c:v>
                </c:pt>
                <c:pt idx="302">
                  <c:v>0.53122054867800295</c:v>
                </c:pt>
                <c:pt idx="303">
                  <c:v>0.47085234109018498</c:v>
                </c:pt>
                <c:pt idx="304">
                  <c:v>0.39423124982565699</c:v>
                </c:pt>
                <c:pt idx="305">
                  <c:v>0.64664652472587703</c:v>
                </c:pt>
                <c:pt idx="306">
                  <c:v>0.63225843331824305</c:v>
                </c:pt>
                <c:pt idx="307">
                  <c:v>0.50621721258496699</c:v>
                </c:pt>
                <c:pt idx="308">
                  <c:v>0.580069528742297</c:v>
                </c:pt>
                <c:pt idx="309">
                  <c:v>1.1207619047619</c:v>
                </c:pt>
                <c:pt idx="310">
                  <c:v>0.97846633894428003</c:v>
                </c:pt>
                <c:pt idx="311">
                  <c:v>0.55305155237360004</c:v>
                </c:pt>
                <c:pt idx="312">
                  <c:v>0.45960430178696399</c:v>
                </c:pt>
                <c:pt idx="313">
                  <c:v>0.369055963751379</c:v>
                </c:pt>
                <c:pt idx="314">
                  <c:v>0.91590909090909101</c:v>
                </c:pt>
                <c:pt idx="315">
                  <c:v>0.56426857693350496</c:v>
                </c:pt>
                <c:pt idx="316">
                  <c:v>0.82865391918023501</c:v>
                </c:pt>
                <c:pt idx="317">
                  <c:v>0.58005469064848203</c:v>
                </c:pt>
                <c:pt idx="318">
                  <c:v>0.71007461925829196</c:v>
                </c:pt>
                <c:pt idx="319">
                  <c:v>0.69505695227915698</c:v>
                </c:pt>
                <c:pt idx="320">
                  <c:v>0.349862324843424</c:v>
                </c:pt>
                <c:pt idx="321">
                  <c:v>0.82341942426688197</c:v>
                </c:pt>
                <c:pt idx="322">
                  <c:v>0.32591597654601601</c:v>
                </c:pt>
                <c:pt idx="323">
                  <c:v>0.58403789394329098</c:v>
                </c:pt>
                <c:pt idx="324">
                  <c:v>0.32420395118504403</c:v>
                </c:pt>
                <c:pt idx="325">
                  <c:v>0.45227204047818798</c:v>
                </c:pt>
                <c:pt idx="326">
                  <c:v>0.37680756434416002</c:v>
                </c:pt>
                <c:pt idx="327">
                  <c:v>0.41853071417814403</c:v>
                </c:pt>
                <c:pt idx="328">
                  <c:v>0.48605657686539999</c:v>
                </c:pt>
                <c:pt idx="329">
                  <c:v>0.59830075989584497</c:v>
                </c:pt>
                <c:pt idx="330">
                  <c:v>1.0156795922753299</c:v>
                </c:pt>
                <c:pt idx="331">
                  <c:v>0.59558911948617799</c:v>
                </c:pt>
                <c:pt idx="332">
                  <c:v>0.917013058804103</c:v>
                </c:pt>
                <c:pt idx="333">
                  <c:v>0.78935193208152299</c:v>
                </c:pt>
                <c:pt idx="334">
                  <c:v>0.723930589184826</c:v>
                </c:pt>
                <c:pt idx="335">
                  <c:v>0.49800552990893399</c:v>
                </c:pt>
                <c:pt idx="336">
                  <c:v>1.0842592592592499</c:v>
                </c:pt>
                <c:pt idx="337">
                  <c:v>0.431084699614111</c:v>
                </c:pt>
                <c:pt idx="338">
                  <c:v>0.637481255128313</c:v>
                </c:pt>
                <c:pt idx="339">
                  <c:v>0.65562075784297902</c:v>
                </c:pt>
                <c:pt idx="340">
                  <c:v>0.42260090562643698</c:v>
                </c:pt>
                <c:pt idx="341">
                  <c:v>0.50868004631302499</c:v>
                </c:pt>
                <c:pt idx="342">
                  <c:v>0.84960317460317403</c:v>
                </c:pt>
                <c:pt idx="343">
                  <c:v>0.46041382096792899</c:v>
                </c:pt>
                <c:pt idx="344">
                  <c:v>0.71177685950413205</c:v>
                </c:pt>
                <c:pt idx="345">
                  <c:v>0.43061275091891699</c:v>
                </c:pt>
                <c:pt idx="346">
                  <c:v>0.51711887792134603</c:v>
                </c:pt>
                <c:pt idx="347">
                  <c:v>0.31636598824997703</c:v>
                </c:pt>
                <c:pt idx="348">
                  <c:v>0.666921341569228</c:v>
                </c:pt>
                <c:pt idx="349">
                  <c:v>0.82493167689246005</c:v>
                </c:pt>
                <c:pt idx="350">
                  <c:v>1.01671957671957</c:v>
                </c:pt>
                <c:pt idx="351">
                  <c:v>0.42411133565693998</c:v>
                </c:pt>
                <c:pt idx="352">
                  <c:v>0.43730989879471799</c:v>
                </c:pt>
                <c:pt idx="353">
                  <c:v>0.49532648109233801</c:v>
                </c:pt>
                <c:pt idx="354">
                  <c:v>0.33369548709740599</c:v>
                </c:pt>
                <c:pt idx="355">
                  <c:v>1.04513888888888</c:v>
                </c:pt>
                <c:pt idx="356">
                  <c:v>0.43311586503127503</c:v>
                </c:pt>
                <c:pt idx="357">
                  <c:v>0.38945142978688302</c:v>
                </c:pt>
                <c:pt idx="358">
                  <c:v>0.79246542482738702</c:v>
                </c:pt>
                <c:pt idx="359">
                  <c:v>0.787766233766233</c:v>
                </c:pt>
                <c:pt idx="360">
                  <c:v>0.89238095238095205</c:v>
                </c:pt>
                <c:pt idx="361">
                  <c:v>1.12480053059523</c:v>
                </c:pt>
                <c:pt idx="362">
                  <c:v>0.40194803472880303</c:v>
                </c:pt>
                <c:pt idx="363">
                  <c:v>0.38874393359547599</c:v>
                </c:pt>
                <c:pt idx="364">
                  <c:v>0.76121224545983601</c:v>
                </c:pt>
                <c:pt idx="365">
                  <c:v>0.72707792715414699</c:v>
                </c:pt>
                <c:pt idx="366">
                  <c:v>1.0377772489977199</c:v>
                </c:pt>
                <c:pt idx="367">
                  <c:v>0.48806407436149002</c:v>
                </c:pt>
                <c:pt idx="368">
                  <c:v>0.64107469514098703</c:v>
                </c:pt>
                <c:pt idx="369">
                  <c:v>0.60561744911084603</c:v>
                </c:pt>
                <c:pt idx="370">
                  <c:v>0.54287912019071505</c:v>
                </c:pt>
                <c:pt idx="371">
                  <c:v>0.49036987869954601</c:v>
                </c:pt>
                <c:pt idx="372">
                  <c:v>0.33399923817966198</c:v>
                </c:pt>
                <c:pt idx="373">
                  <c:v>0.39904022283080498</c:v>
                </c:pt>
                <c:pt idx="374">
                  <c:v>0.373408084111089</c:v>
                </c:pt>
                <c:pt idx="375">
                  <c:v>0.32264997668430001</c:v>
                </c:pt>
                <c:pt idx="376">
                  <c:v>0.34386311089399202</c:v>
                </c:pt>
                <c:pt idx="377">
                  <c:v>0.42812382254168502</c:v>
                </c:pt>
                <c:pt idx="378">
                  <c:v>0.425064513080883</c:v>
                </c:pt>
                <c:pt idx="379">
                  <c:v>0.33403773874029302</c:v>
                </c:pt>
                <c:pt idx="380">
                  <c:v>0.55426851212386596</c:v>
                </c:pt>
                <c:pt idx="381">
                  <c:v>0.57800013839547004</c:v>
                </c:pt>
                <c:pt idx="382">
                  <c:v>0.90382653061224505</c:v>
                </c:pt>
                <c:pt idx="383">
                  <c:v>0.34272697811307201</c:v>
                </c:pt>
                <c:pt idx="384">
                  <c:v>0.55817249879749897</c:v>
                </c:pt>
                <c:pt idx="385">
                  <c:v>0.43638945867645401</c:v>
                </c:pt>
                <c:pt idx="386">
                  <c:v>0.42019566076526299</c:v>
                </c:pt>
                <c:pt idx="387">
                  <c:v>0.45225370723678998</c:v>
                </c:pt>
                <c:pt idx="388">
                  <c:v>0.40732750173688798</c:v>
                </c:pt>
                <c:pt idx="389">
                  <c:v>0.29534965219340098</c:v>
                </c:pt>
                <c:pt idx="390">
                  <c:v>0.615814475928112</c:v>
                </c:pt>
                <c:pt idx="391">
                  <c:v>1.0105263157894699</c:v>
                </c:pt>
                <c:pt idx="392">
                  <c:v>0.77787778777877803</c:v>
                </c:pt>
                <c:pt idx="393">
                  <c:v>0.36669813275133101</c:v>
                </c:pt>
                <c:pt idx="394">
                  <c:v>0.43893504305836401</c:v>
                </c:pt>
                <c:pt idx="395">
                  <c:v>0.70663500464701801</c:v>
                </c:pt>
                <c:pt idx="396">
                  <c:v>0.80590380739190204</c:v>
                </c:pt>
                <c:pt idx="397">
                  <c:v>0.48202887172140901</c:v>
                </c:pt>
                <c:pt idx="398">
                  <c:v>0.81907770928508195</c:v>
                </c:pt>
                <c:pt idx="399">
                  <c:v>0.60452275343002604</c:v>
                </c:pt>
                <c:pt idx="400">
                  <c:v>0.444955101237825</c:v>
                </c:pt>
                <c:pt idx="401">
                  <c:v>0.33643236202066301</c:v>
                </c:pt>
                <c:pt idx="402">
                  <c:v>0.49121604809035202</c:v>
                </c:pt>
                <c:pt idx="403">
                  <c:v>0.378845061658516</c:v>
                </c:pt>
                <c:pt idx="404">
                  <c:v>0.28578193413457298</c:v>
                </c:pt>
                <c:pt idx="405">
                  <c:v>0.28090094860099402</c:v>
                </c:pt>
                <c:pt idx="406">
                  <c:v>0.50979678236506798</c:v>
                </c:pt>
                <c:pt idx="407">
                  <c:v>0.73871022881942705</c:v>
                </c:pt>
                <c:pt idx="408">
                  <c:v>0.71894904241058</c:v>
                </c:pt>
                <c:pt idx="409">
                  <c:v>0.72586707410236795</c:v>
                </c:pt>
                <c:pt idx="410">
                  <c:v>0.45166269366907202</c:v>
                </c:pt>
                <c:pt idx="411">
                  <c:v>0.60235121049350304</c:v>
                </c:pt>
                <c:pt idx="412">
                  <c:v>0.57416817312188195</c:v>
                </c:pt>
                <c:pt idx="413">
                  <c:v>0.35614857889781198</c:v>
                </c:pt>
                <c:pt idx="414">
                  <c:v>0.299090573552314</c:v>
                </c:pt>
                <c:pt idx="415">
                  <c:v>0.31294431454555699</c:v>
                </c:pt>
                <c:pt idx="416">
                  <c:v>0.28942273618487002</c:v>
                </c:pt>
                <c:pt idx="417">
                  <c:v>0.43988710919673601</c:v>
                </c:pt>
                <c:pt idx="418">
                  <c:v>0.724720484028199</c:v>
                </c:pt>
                <c:pt idx="419">
                  <c:v>0.26437363561836402</c:v>
                </c:pt>
                <c:pt idx="420">
                  <c:v>0.69927283413365304</c:v>
                </c:pt>
                <c:pt idx="421">
                  <c:v>0.66300369804299797</c:v>
                </c:pt>
                <c:pt idx="422">
                  <c:v>0.48056614184944602</c:v>
                </c:pt>
                <c:pt idx="423">
                  <c:v>0.38202606644360698</c:v>
                </c:pt>
                <c:pt idx="424">
                  <c:v>0.64089956165427797</c:v>
                </c:pt>
                <c:pt idx="425">
                  <c:v>0.56645053038481397</c:v>
                </c:pt>
                <c:pt idx="426">
                  <c:v>0.57329924879819805</c:v>
                </c:pt>
                <c:pt idx="427">
                  <c:v>1.14217687074829</c:v>
                </c:pt>
                <c:pt idx="428">
                  <c:v>0.32292375040969101</c:v>
                </c:pt>
                <c:pt idx="429">
                  <c:v>0.39305170783888199</c:v>
                </c:pt>
                <c:pt idx="430">
                  <c:v>0.38622437727367798</c:v>
                </c:pt>
                <c:pt idx="431">
                  <c:v>0.28645721640609001</c:v>
                </c:pt>
                <c:pt idx="432">
                  <c:v>0.763564213564213</c:v>
                </c:pt>
                <c:pt idx="433">
                  <c:v>0.88095238095238104</c:v>
                </c:pt>
                <c:pt idx="434">
                  <c:v>0.81547619047619002</c:v>
                </c:pt>
                <c:pt idx="435">
                  <c:v>0.86844444444444402</c:v>
                </c:pt>
                <c:pt idx="436">
                  <c:v>0.53566545761409801</c:v>
                </c:pt>
                <c:pt idx="437">
                  <c:v>0.32320735324599997</c:v>
                </c:pt>
                <c:pt idx="438">
                  <c:v>0.75020667989418</c:v>
                </c:pt>
                <c:pt idx="439">
                  <c:v>0.48085599791978501</c:v>
                </c:pt>
                <c:pt idx="440">
                  <c:v>0.71603499220686695</c:v>
                </c:pt>
                <c:pt idx="441">
                  <c:v>0.60843872177205505</c:v>
                </c:pt>
                <c:pt idx="442">
                  <c:v>0.58835084373361901</c:v>
                </c:pt>
                <c:pt idx="443">
                  <c:v>0.230276857197933</c:v>
                </c:pt>
                <c:pt idx="444">
                  <c:v>0.92478225478225395</c:v>
                </c:pt>
                <c:pt idx="445">
                  <c:v>0.343108912422811</c:v>
                </c:pt>
                <c:pt idx="446">
                  <c:v>0.34049796525127202</c:v>
                </c:pt>
                <c:pt idx="447">
                  <c:v>0.64288774240820201</c:v>
                </c:pt>
                <c:pt idx="448">
                  <c:v>0.21375111139636299</c:v>
                </c:pt>
                <c:pt idx="449">
                  <c:v>0.44283089809470599</c:v>
                </c:pt>
                <c:pt idx="450">
                  <c:v>0.74114256335135797</c:v>
                </c:pt>
                <c:pt idx="451">
                  <c:v>0.59841789907187304</c:v>
                </c:pt>
                <c:pt idx="452">
                  <c:v>0.66751727804359295</c:v>
                </c:pt>
                <c:pt idx="453">
                  <c:v>0.51425347183526304</c:v>
                </c:pt>
                <c:pt idx="454">
                  <c:v>0.508446887291512</c:v>
                </c:pt>
                <c:pt idx="455">
                  <c:v>0.55485168601239998</c:v>
                </c:pt>
                <c:pt idx="456">
                  <c:v>0.42831583706075799</c:v>
                </c:pt>
                <c:pt idx="457">
                  <c:v>0.31210459001292601</c:v>
                </c:pt>
                <c:pt idx="458">
                  <c:v>0.62978845356546398</c:v>
                </c:pt>
                <c:pt idx="459">
                  <c:v>0.40347987556571402</c:v>
                </c:pt>
                <c:pt idx="460">
                  <c:v>0.49548864026214501</c:v>
                </c:pt>
                <c:pt idx="461">
                  <c:v>0.425632125626832</c:v>
                </c:pt>
                <c:pt idx="462">
                  <c:v>0.62197054153575804</c:v>
                </c:pt>
                <c:pt idx="463">
                  <c:v>0.46406474748100901</c:v>
                </c:pt>
                <c:pt idx="464">
                  <c:v>0.59897219924369205</c:v>
                </c:pt>
                <c:pt idx="465">
                  <c:v>0.54489308584136198</c:v>
                </c:pt>
                <c:pt idx="466">
                  <c:v>0.37148931305657301</c:v>
                </c:pt>
                <c:pt idx="467">
                  <c:v>0.80600948069508804</c:v>
                </c:pt>
                <c:pt idx="468">
                  <c:v>0.35179924602704898</c:v>
                </c:pt>
                <c:pt idx="469">
                  <c:v>0.91346133381531502</c:v>
                </c:pt>
                <c:pt idx="470">
                  <c:v>0.73372424086669097</c:v>
                </c:pt>
                <c:pt idx="471">
                  <c:v>0.38617211842744198</c:v>
                </c:pt>
                <c:pt idx="472">
                  <c:v>0.25244852307742899</c:v>
                </c:pt>
                <c:pt idx="473">
                  <c:v>1.08571912156471</c:v>
                </c:pt>
                <c:pt idx="474">
                  <c:v>0.49678099678099602</c:v>
                </c:pt>
                <c:pt idx="475">
                  <c:v>0.641762965513762</c:v>
                </c:pt>
                <c:pt idx="476">
                  <c:v>0.62619597631958901</c:v>
                </c:pt>
                <c:pt idx="477">
                  <c:v>1.21884353741496</c:v>
                </c:pt>
                <c:pt idx="478">
                  <c:v>0.56802419724735598</c:v>
                </c:pt>
                <c:pt idx="479">
                  <c:v>0.61942321132369305</c:v>
                </c:pt>
                <c:pt idx="480">
                  <c:v>0.49997862097865697</c:v>
                </c:pt>
                <c:pt idx="481">
                  <c:v>0.68734246744540795</c:v>
                </c:pt>
                <c:pt idx="482">
                  <c:v>0.52751722468603102</c:v>
                </c:pt>
                <c:pt idx="483">
                  <c:v>0.38263750974354499</c:v>
                </c:pt>
                <c:pt idx="484">
                  <c:v>0.39186774272457398</c:v>
                </c:pt>
                <c:pt idx="485">
                  <c:v>0.95086671070277595</c:v>
                </c:pt>
                <c:pt idx="486">
                  <c:v>0.680643584810251</c:v>
                </c:pt>
                <c:pt idx="487">
                  <c:v>0.42652012704624698</c:v>
                </c:pt>
                <c:pt idx="488">
                  <c:v>0.61764705882352899</c:v>
                </c:pt>
                <c:pt idx="489">
                  <c:v>0.96889400921658897</c:v>
                </c:pt>
                <c:pt idx="490">
                  <c:v>0.63177132046697204</c:v>
                </c:pt>
                <c:pt idx="491">
                  <c:v>0.328536137924128</c:v>
                </c:pt>
                <c:pt idx="492">
                  <c:v>0.63208511702487602</c:v>
                </c:pt>
                <c:pt idx="493">
                  <c:v>0.32224790473616999</c:v>
                </c:pt>
                <c:pt idx="494">
                  <c:v>0.32534518504318499</c:v>
                </c:pt>
                <c:pt idx="495">
                  <c:v>0.92166666666666597</c:v>
                </c:pt>
                <c:pt idx="496">
                  <c:v>0.48435507258934102</c:v>
                </c:pt>
                <c:pt idx="497">
                  <c:v>0.75388487032871998</c:v>
                </c:pt>
                <c:pt idx="498">
                  <c:v>0.43451432172538101</c:v>
                </c:pt>
                <c:pt idx="499">
                  <c:v>0.36065720546228702</c:v>
                </c:pt>
                <c:pt idx="500">
                  <c:v>0.85510204081632601</c:v>
                </c:pt>
                <c:pt idx="501">
                  <c:v>0.607741475395428</c:v>
                </c:pt>
                <c:pt idx="502">
                  <c:v>0.31642839620000701</c:v>
                </c:pt>
                <c:pt idx="503">
                  <c:v>0.63244208303240701</c:v>
                </c:pt>
                <c:pt idx="504">
                  <c:v>0.56447140191760004</c:v>
                </c:pt>
                <c:pt idx="505">
                  <c:v>0.80113299076713596</c:v>
                </c:pt>
                <c:pt idx="506">
                  <c:v>0.824612368123818</c:v>
                </c:pt>
                <c:pt idx="507">
                  <c:v>0.76153219385977899</c:v>
                </c:pt>
                <c:pt idx="508">
                  <c:v>0.75553335553335499</c:v>
                </c:pt>
                <c:pt idx="509">
                  <c:v>0.50599632631205105</c:v>
                </c:pt>
                <c:pt idx="510">
                  <c:v>0.62392078356990599</c:v>
                </c:pt>
                <c:pt idx="511">
                  <c:v>0.844444444444444</c:v>
                </c:pt>
                <c:pt idx="512">
                  <c:v>0.405944409966424</c:v>
                </c:pt>
                <c:pt idx="513">
                  <c:v>0.35656560635858497</c:v>
                </c:pt>
                <c:pt idx="514">
                  <c:v>0.49777167856073101</c:v>
                </c:pt>
                <c:pt idx="515">
                  <c:v>0.63225314874251004</c:v>
                </c:pt>
                <c:pt idx="516">
                  <c:v>0.326290622239995</c:v>
                </c:pt>
                <c:pt idx="517">
                  <c:v>0.48404095515124801</c:v>
                </c:pt>
                <c:pt idx="518">
                  <c:v>0.34137065832076302</c:v>
                </c:pt>
                <c:pt idx="519">
                  <c:v>0.42786468199694999</c:v>
                </c:pt>
                <c:pt idx="520">
                  <c:v>0.78904151111151899</c:v>
                </c:pt>
                <c:pt idx="521">
                  <c:v>0.438483307706095</c:v>
                </c:pt>
                <c:pt idx="522">
                  <c:v>0.48027488553477898</c:v>
                </c:pt>
                <c:pt idx="523">
                  <c:v>0.62978505554514697</c:v>
                </c:pt>
                <c:pt idx="524">
                  <c:v>0.45314699227922101</c:v>
                </c:pt>
                <c:pt idx="525">
                  <c:v>0.66785560553166101</c:v>
                </c:pt>
                <c:pt idx="526">
                  <c:v>0.64407933294909403</c:v>
                </c:pt>
                <c:pt idx="527">
                  <c:v>0.35068005849683098</c:v>
                </c:pt>
                <c:pt idx="528">
                  <c:v>0.33748946449357797</c:v>
                </c:pt>
                <c:pt idx="529">
                  <c:v>0.58502038639256004</c:v>
                </c:pt>
                <c:pt idx="530">
                  <c:v>0.88599126729537603</c:v>
                </c:pt>
                <c:pt idx="531">
                  <c:v>0.32461814359812402</c:v>
                </c:pt>
                <c:pt idx="532">
                  <c:v>0.33770320547977201</c:v>
                </c:pt>
                <c:pt idx="533">
                  <c:v>0.462383612376632</c:v>
                </c:pt>
                <c:pt idx="534">
                  <c:v>0.48013240175527899</c:v>
                </c:pt>
                <c:pt idx="535">
                  <c:v>0.53570714263057695</c:v>
                </c:pt>
                <c:pt idx="536">
                  <c:v>0.30911052589873</c:v>
                </c:pt>
                <c:pt idx="537">
                  <c:v>0.33692161521379799</c:v>
                </c:pt>
                <c:pt idx="538">
                  <c:v>0.29610256517142802</c:v>
                </c:pt>
                <c:pt idx="539">
                  <c:v>0.76393072238142601</c:v>
                </c:pt>
                <c:pt idx="540">
                  <c:v>0.30868176138925202</c:v>
                </c:pt>
                <c:pt idx="541">
                  <c:v>0.406084304915309</c:v>
                </c:pt>
                <c:pt idx="542">
                  <c:v>0.520761770352139</c:v>
                </c:pt>
                <c:pt idx="543">
                  <c:v>0.384072300254444</c:v>
                </c:pt>
                <c:pt idx="544">
                  <c:v>0.50134419911549899</c:v>
                </c:pt>
                <c:pt idx="545">
                  <c:v>0.43366478272245601</c:v>
                </c:pt>
                <c:pt idx="546">
                  <c:v>0.31430009971698503</c:v>
                </c:pt>
                <c:pt idx="547">
                  <c:v>0.43545472327121798</c:v>
                </c:pt>
                <c:pt idx="548">
                  <c:v>0.73676620097074597</c:v>
                </c:pt>
                <c:pt idx="549">
                  <c:v>0.71765470907503603</c:v>
                </c:pt>
                <c:pt idx="550">
                  <c:v>0.29640784535621001</c:v>
                </c:pt>
                <c:pt idx="551">
                  <c:v>0.45106293588364399</c:v>
                </c:pt>
                <c:pt idx="552">
                  <c:v>0.34769688649964398</c:v>
                </c:pt>
                <c:pt idx="553">
                  <c:v>0.57839443673883595</c:v>
                </c:pt>
                <c:pt idx="554">
                  <c:v>0.41893344776310099</c:v>
                </c:pt>
                <c:pt idx="555">
                  <c:v>0.36244389006135402</c:v>
                </c:pt>
                <c:pt idx="556">
                  <c:v>0.437333786387479</c:v>
                </c:pt>
                <c:pt idx="557">
                  <c:v>0.73161879954746001</c:v>
                </c:pt>
                <c:pt idx="558">
                  <c:v>0.82719571613574205</c:v>
                </c:pt>
                <c:pt idx="559">
                  <c:v>0.85571526104614304</c:v>
                </c:pt>
                <c:pt idx="560">
                  <c:v>0.45015532852933798</c:v>
                </c:pt>
                <c:pt idx="561">
                  <c:v>0.67173507017005396</c:v>
                </c:pt>
                <c:pt idx="562">
                  <c:v>0.56593848005971303</c:v>
                </c:pt>
                <c:pt idx="563">
                  <c:v>1.4459435626102199</c:v>
                </c:pt>
                <c:pt idx="564">
                  <c:v>1.2005318407573999</c:v>
                </c:pt>
                <c:pt idx="565">
                  <c:v>0.57755218856577895</c:v>
                </c:pt>
                <c:pt idx="566">
                  <c:v>1.2504626344309899</c:v>
                </c:pt>
                <c:pt idx="567">
                  <c:v>0.35846056879643501</c:v>
                </c:pt>
                <c:pt idx="568">
                  <c:v>0.40829748839521002</c:v>
                </c:pt>
                <c:pt idx="569">
                  <c:v>0.69296267914280296</c:v>
                </c:pt>
                <c:pt idx="570">
                  <c:v>0.37644984014282401</c:v>
                </c:pt>
                <c:pt idx="571">
                  <c:v>0.30871053847084601</c:v>
                </c:pt>
                <c:pt idx="572">
                  <c:v>0.48125907920633698</c:v>
                </c:pt>
                <c:pt idx="573">
                  <c:v>0.33887763914595898</c:v>
                </c:pt>
                <c:pt idx="574">
                  <c:v>0.60727282153442097</c:v>
                </c:pt>
                <c:pt idx="575">
                  <c:v>0.31695331195368498</c:v>
                </c:pt>
                <c:pt idx="576">
                  <c:v>0.815450861195541</c:v>
                </c:pt>
                <c:pt idx="577">
                  <c:v>0.49886340387290601</c:v>
                </c:pt>
                <c:pt idx="578">
                  <c:v>0.61955113062891698</c:v>
                </c:pt>
                <c:pt idx="579">
                  <c:v>0.33912728762405198</c:v>
                </c:pt>
                <c:pt idx="580">
                  <c:v>0.49148040444576402</c:v>
                </c:pt>
                <c:pt idx="581">
                  <c:v>0.49660976307737098</c:v>
                </c:pt>
                <c:pt idx="582">
                  <c:v>0.71917804557321796</c:v>
                </c:pt>
                <c:pt idx="583">
                  <c:v>0.74442554799697602</c:v>
                </c:pt>
                <c:pt idx="584">
                  <c:v>0.39345630831763201</c:v>
                </c:pt>
                <c:pt idx="585">
                  <c:v>0.28842352560187201</c:v>
                </c:pt>
                <c:pt idx="586">
                  <c:v>0.53206329350024295</c:v>
                </c:pt>
                <c:pt idx="587">
                  <c:v>0.32805466684803303</c:v>
                </c:pt>
                <c:pt idx="588">
                  <c:v>0.45521270647313999</c:v>
                </c:pt>
                <c:pt idx="589">
                  <c:v>0.257414767816393</c:v>
                </c:pt>
                <c:pt idx="590">
                  <c:v>0.74516814486326599</c:v>
                </c:pt>
                <c:pt idx="591">
                  <c:v>0.45113249297637398</c:v>
                </c:pt>
                <c:pt idx="592">
                  <c:v>0.70163751413751396</c:v>
                </c:pt>
                <c:pt idx="593">
                  <c:v>0.77828806823220198</c:v>
                </c:pt>
                <c:pt idx="594">
                  <c:v>0.52483166020412098</c:v>
                </c:pt>
                <c:pt idx="595">
                  <c:v>0.37257575884911498</c:v>
                </c:pt>
                <c:pt idx="596">
                  <c:v>0.53741440185207101</c:v>
                </c:pt>
                <c:pt idx="597">
                  <c:v>0.84239983872336799</c:v>
                </c:pt>
                <c:pt idx="598">
                  <c:v>0.56347627406365797</c:v>
                </c:pt>
                <c:pt idx="599">
                  <c:v>0.41639276203049802</c:v>
                </c:pt>
                <c:pt idx="600">
                  <c:v>0.60685563279975696</c:v>
                </c:pt>
                <c:pt idx="601">
                  <c:v>0.65270501814794901</c:v>
                </c:pt>
                <c:pt idx="602">
                  <c:v>0.41251067725634499</c:v>
                </c:pt>
                <c:pt idx="603">
                  <c:v>0.54643752902885601</c:v>
                </c:pt>
                <c:pt idx="604">
                  <c:v>0.49513188027605598</c:v>
                </c:pt>
                <c:pt idx="605">
                  <c:v>0.65508043670426497</c:v>
                </c:pt>
                <c:pt idx="606">
                  <c:v>0.43127064339777299</c:v>
                </c:pt>
                <c:pt idx="607">
                  <c:v>0.36540623765233299</c:v>
                </c:pt>
                <c:pt idx="608">
                  <c:v>0.36422818680003599</c:v>
                </c:pt>
                <c:pt idx="609">
                  <c:v>0.72227440508978902</c:v>
                </c:pt>
                <c:pt idx="610">
                  <c:v>0.77154770551760699</c:v>
                </c:pt>
                <c:pt idx="611">
                  <c:v>0.76941598120303301</c:v>
                </c:pt>
                <c:pt idx="612">
                  <c:v>0.383283084555057</c:v>
                </c:pt>
                <c:pt idx="613">
                  <c:v>0.80382176224883195</c:v>
                </c:pt>
                <c:pt idx="614">
                  <c:v>0.41075068607142301</c:v>
                </c:pt>
                <c:pt idx="615">
                  <c:v>0.60109448500432505</c:v>
                </c:pt>
                <c:pt idx="616">
                  <c:v>0.63943028400171198</c:v>
                </c:pt>
                <c:pt idx="617">
                  <c:v>0.55296384056859904</c:v>
                </c:pt>
                <c:pt idx="618">
                  <c:v>0.35980057079004701</c:v>
                </c:pt>
                <c:pt idx="619">
                  <c:v>0.84430240511711296</c:v>
                </c:pt>
                <c:pt idx="620">
                  <c:v>0.80769142009950801</c:v>
                </c:pt>
                <c:pt idx="621">
                  <c:v>0.129226458032179</c:v>
                </c:pt>
                <c:pt idx="622">
                  <c:v>0.347491557226555</c:v>
                </c:pt>
                <c:pt idx="623">
                  <c:v>0.58228923666322097</c:v>
                </c:pt>
                <c:pt idx="624">
                  <c:v>0.43494092748379198</c:v>
                </c:pt>
                <c:pt idx="625">
                  <c:v>0.43266715916640103</c:v>
                </c:pt>
                <c:pt idx="626">
                  <c:v>0.52704987482875298</c:v>
                </c:pt>
                <c:pt idx="627">
                  <c:v>0.73523606500902705</c:v>
                </c:pt>
                <c:pt idx="628">
                  <c:v>0.77136780052381004</c:v>
                </c:pt>
                <c:pt idx="629">
                  <c:v>0.56159959954848904</c:v>
                </c:pt>
                <c:pt idx="630">
                  <c:v>0.47001380358846601</c:v>
                </c:pt>
                <c:pt idx="631">
                  <c:v>0.60014603623328999</c:v>
                </c:pt>
                <c:pt idx="632">
                  <c:v>0.47564591508601101</c:v>
                </c:pt>
                <c:pt idx="633">
                  <c:v>0.74287995934051998</c:v>
                </c:pt>
                <c:pt idx="634">
                  <c:v>0.51215134597703404</c:v>
                </c:pt>
                <c:pt idx="635">
                  <c:v>0.39342537182218501</c:v>
                </c:pt>
                <c:pt idx="636">
                  <c:v>0.30818904305807698</c:v>
                </c:pt>
                <c:pt idx="637">
                  <c:v>0.67278359925078501</c:v>
                </c:pt>
                <c:pt idx="638">
                  <c:v>0.62780989721779201</c:v>
                </c:pt>
                <c:pt idx="639">
                  <c:v>0.36693416723796402</c:v>
                </c:pt>
                <c:pt idx="640">
                  <c:v>0.49258160000555501</c:v>
                </c:pt>
                <c:pt idx="641">
                  <c:v>0.37507005766645102</c:v>
                </c:pt>
                <c:pt idx="642">
                  <c:v>0.47502179631136399</c:v>
                </c:pt>
                <c:pt idx="643">
                  <c:v>0.65982211420807801</c:v>
                </c:pt>
                <c:pt idx="644">
                  <c:v>0.57876135910321003</c:v>
                </c:pt>
                <c:pt idx="645">
                  <c:v>0.42673097780580699</c:v>
                </c:pt>
                <c:pt idx="646">
                  <c:v>0.78039481193649696</c:v>
                </c:pt>
                <c:pt idx="647">
                  <c:v>0.55127673913388198</c:v>
                </c:pt>
                <c:pt idx="648">
                  <c:v>0.74457449272263998</c:v>
                </c:pt>
                <c:pt idx="649">
                  <c:v>0.73502782931354305</c:v>
                </c:pt>
                <c:pt idx="650">
                  <c:v>0.34836953364527701</c:v>
                </c:pt>
                <c:pt idx="651">
                  <c:v>0.402218869458286</c:v>
                </c:pt>
                <c:pt idx="652">
                  <c:v>0.311146184333077</c:v>
                </c:pt>
                <c:pt idx="653">
                  <c:v>0.83551227163749697</c:v>
                </c:pt>
                <c:pt idx="654">
                  <c:v>0.57978477309869603</c:v>
                </c:pt>
                <c:pt idx="655">
                  <c:v>0.63485832384206398</c:v>
                </c:pt>
                <c:pt idx="656">
                  <c:v>0.468882035305628</c:v>
                </c:pt>
                <c:pt idx="657">
                  <c:v>0.325292809236157</c:v>
                </c:pt>
                <c:pt idx="658">
                  <c:v>1.10769576085587</c:v>
                </c:pt>
                <c:pt idx="659">
                  <c:v>0.65201817232456805</c:v>
                </c:pt>
                <c:pt idx="660">
                  <c:v>0.63346165506185104</c:v>
                </c:pt>
                <c:pt idx="661">
                  <c:v>0.95317992901558302</c:v>
                </c:pt>
                <c:pt idx="662">
                  <c:v>0.52320628720535201</c:v>
                </c:pt>
                <c:pt idx="663">
                  <c:v>0.88551518679063601</c:v>
                </c:pt>
                <c:pt idx="664">
                  <c:v>0.72303356148743803</c:v>
                </c:pt>
                <c:pt idx="665">
                  <c:v>0.82317602386712896</c:v>
                </c:pt>
                <c:pt idx="666">
                  <c:v>0.31524923938582999</c:v>
                </c:pt>
                <c:pt idx="667">
                  <c:v>0.71618087913708295</c:v>
                </c:pt>
                <c:pt idx="668">
                  <c:v>0.59764160327205496</c:v>
                </c:pt>
                <c:pt idx="669">
                  <c:v>0.53717635489459303</c:v>
                </c:pt>
                <c:pt idx="670">
                  <c:v>0.38258405121215899</c:v>
                </c:pt>
                <c:pt idx="671">
                  <c:v>0.38047874395923797</c:v>
                </c:pt>
                <c:pt idx="672">
                  <c:v>0.71531045608703103</c:v>
                </c:pt>
                <c:pt idx="673">
                  <c:v>0.51830387219833796</c:v>
                </c:pt>
                <c:pt idx="674">
                  <c:v>0.55993622709633295</c:v>
                </c:pt>
                <c:pt idx="675">
                  <c:v>0.35989856350492699</c:v>
                </c:pt>
                <c:pt idx="676">
                  <c:v>0.462380246513451</c:v>
                </c:pt>
                <c:pt idx="677">
                  <c:v>0.60518468115745305</c:v>
                </c:pt>
                <c:pt idx="678">
                  <c:v>0.36829762793875997</c:v>
                </c:pt>
                <c:pt idx="679">
                  <c:v>0.354164888485481</c:v>
                </c:pt>
                <c:pt idx="680">
                  <c:v>0.27710384852321401</c:v>
                </c:pt>
                <c:pt idx="681">
                  <c:v>0.51665831325028999</c:v>
                </c:pt>
                <c:pt idx="682">
                  <c:v>0.75680353026560199</c:v>
                </c:pt>
                <c:pt idx="683">
                  <c:v>0.60857266916090402</c:v>
                </c:pt>
                <c:pt idx="684">
                  <c:v>0.43982952233427802</c:v>
                </c:pt>
                <c:pt idx="685">
                  <c:v>0.29241014884785799</c:v>
                </c:pt>
                <c:pt idx="686">
                  <c:v>0.36410258644954602</c:v>
                </c:pt>
                <c:pt idx="687">
                  <c:v>0.51638315364406695</c:v>
                </c:pt>
                <c:pt idx="688">
                  <c:v>0.60348046431297597</c:v>
                </c:pt>
                <c:pt idx="689">
                  <c:v>0.42144571958108101</c:v>
                </c:pt>
                <c:pt idx="690">
                  <c:v>0.79194575481707796</c:v>
                </c:pt>
                <c:pt idx="691">
                  <c:v>0.56478717349976104</c:v>
                </c:pt>
                <c:pt idx="692">
                  <c:v>0.76447189728557996</c:v>
                </c:pt>
                <c:pt idx="693">
                  <c:v>0.87674547196202002</c:v>
                </c:pt>
                <c:pt idx="694">
                  <c:v>0.54233807464297401</c:v>
                </c:pt>
                <c:pt idx="695">
                  <c:v>0.80265492955012596</c:v>
                </c:pt>
                <c:pt idx="696">
                  <c:v>0.41098776779436602</c:v>
                </c:pt>
                <c:pt idx="697">
                  <c:v>0.61465342023110903</c:v>
                </c:pt>
                <c:pt idx="698">
                  <c:v>0.35798483671822201</c:v>
                </c:pt>
                <c:pt idx="699">
                  <c:v>0.41321160803761697</c:v>
                </c:pt>
                <c:pt idx="700">
                  <c:v>0.45413331492557502</c:v>
                </c:pt>
                <c:pt idx="701">
                  <c:v>0.35649892793411497</c:v>
                </c:pt>
                <c:pt idx="702">
                  <c:v>0.28274663779805997</c:v>
                </c:pt>
                <c:pt idx="703">
                  <c:v>0.33977441553325</c:v>
                </c:pt>
                <c:pt idx="704">
                  <c:v>0.400606226493048</c:v>
                </c:pt>
                <c:pt idx="705">
                  <c:v>0.51265228968356602</c:v>
                </c:pt>
                <c:pt idx="706">
                  <c:v>0.268493197307975</c:v>
                </c:pt>
                <c:pt idx="707">
                  <c:v>0.49780751922415201</c:v>
                </c:pt>
                <c:pt idx="708">
                  <c:v>0.636106046703658</c:v>
                </c:pt>
                <c:pt idx="709">
                  <c:v>0.240648984245284</c:v>
                </c:pt>
                <c:pt idx="710">
                  <c:v>0.37622771144658301</c:v>
                </c:pt>
                <c:pt idx="711">
                  <c:v>0.48327058271204998</c:v>
                </c:pt>
                <c:pt idx="712">
                  <c:v>0.51256286281183605</c:v>
                </c:pt>
                <c:pt idx="713">
                  <c:v>0.43695166447591999</c:v>
                </c:pt>
                <c:pt idx="714">
                  <c:v>0.44938572897120999</c:v>
                </c:pt>
                <c:pt idx="715">
                  <c:v>0.70603741496598604</c:v>
                </c:pt>
                <c:pt idx="716">
                  <c:v>0.68686129649844396</c:v>
                </c:pt>
                <c:pt idx="717">
                  <c:v>0.94527833699031405</c:v>
                </c:pt>
                <c:pt idx="718">
                  <c:v>0.76553000733328502</c:v>
                </c:pt>
                <c:pt idx="719">
                  <c:v>0.79525025494167201</c:v>
                </c:pt>
                <c:pt idx="720">
                  <c:v>0.27046935574477299</c:v>
                </c:pt>
                <c:pt idx="721">
                  <c:v>0.453404498512057</c:v>
                </c:pt>
                <c:pt idx="722">
                  <c:v>0.52510689541939504</c:v>
                </c:pt>
                <c:pt idx="723">
                  <c:v>0.53737013413936496</c:v>
                </c:pt>
                <c:pt idx="724">
                  <c:v>0.64702490278620195</c:v>
                </c:pt>
                <c:pt idx="725">
                  <c:v>0.80652173913043401</c:v>
                </c:pt>
                <c:pt idx="726">
                  <c:v>0.58595681755190898</c:v>
                </c:pt>
                <c:pt idx="727">
                  <c:v>0.70204081632653004</c:v>
                </c:pt>
                <c:pt idx="728">
                  <c:v>0.40093576744137099</c:v>
                </c:pt>
                <c:pt idx="729">
                  <c:v>0.86754042975679202</c:v>
                </c:pt>
                <c:pt idx="730">
                  <c:v>0.426552722888076</c:v>
                </c:pt>
                <c:pt idx="731">
                  <c:v>0.71631363585909003</c:v>
                </c:pt>
                <c:pt idx="732">
                  <c:v>0.46797805937202303</c:v>
                </c:pt>
                <c:pt idx="733">
                  <c:v>0.875</c:v>
                </c:pt>
                <c:pt idx="734">
                  <c:v>0.90896358543417299</c:v>
                </c:pt>
                <c:pt idx="735">
                  <c:v>0.780560991519895</c:v>
                </c:pt>
                <c:pt idx="736">
                  <c:v>0.48638082812639499</c:v>
                </c:pt>
                <c:pt idx="737">
                  <c:v>0.78953238953238902</c:v>
                </c:pt>
                <c:pt idx="738">
                  <c:v>0.83207326723455699</c:v>
                </c:pt>
                <c:pt idx="739">
                  <c:v>0.87101497876145695</c:v>
                </c:pt>
                <c:pt idx="740">
                  <c:v>0.49208233196609302</c:v>
                </c:pt>
                <c:pt idx="741">
                  <c:v>0.82391462854637199</c:v>
                </c:pt>
                <c:pt idx="742">
                  <c:v>0.87435897435897403</c:v>
                </c:pt>
                <c:pt idx="743">
                  <c:v>0.90222483760314898</c:v>
                </c:pt>
                <c:pt idx="744">
                  <c:v>0.49858585766721703</c:v>
                </c:pt>
                <c:pt idx="745">
                  <c:v>0.36168116937582001</c:v>
                </c:pt>
                <c:pt idx="746">
                  <c:v>0.81804326491826496</c:v>
                </c:pt>
                <c:pt idx="747">
                  <c:v>0.87340427681284905</c:v>
                </c:pt>
                <c:pt idx="748">
                  <c:v>0.67105044717085405</c:v>
                </c:pt>
                <c:pt idx="749">
                  <c:v>0.62000731302878198</c:v>
                </c:pt>
                <c:pt idx="750">
                  <c:v>0.31488393894729699</c:v>
                </c:pt>
                <c:pt idx="751">
                  <c:v>0.63981413800503295</c:v>
                </c:pt>
                <c:pt idx="752">
                  <c:v>0.49687816603300999</c:v>
                </c:pt>
                <c:pt idx="753">
                  <c:v>0.343372139064338</c:v>
                </c:pt>
                <c:pt idx="754">
                  <c:v>0.76181414333841302</c:v>
                </c:pt>
                <c:pt idx="755">
                  <c:v>0.331617279464064</c:v>
                </c:pt>
                <c:pt idx="756">
                  <c:v>0.54453183812847705</c:v>
                </c:pt>
                <c:pt idx="757">
                  <c:v>0.78531350887387996</c:v>
                </c:pt>
                <c:pt idx="758">
                  <c:v>0.30111169331943499</c:v>
                </c:pt>
                <c:pt idx="759">
                  <c:v>0.41263556985334998</c:v>
                </c:pt>
                <c:pt idx="760">
                  <c:v>0.51628900856207005</c:v>
                </c:pt>
                <c:pt idx="761">
                  <c:v>0.53191466553969202</c:v>
                </c:pt>
                <c:pt idx="762">
                  <c:v>0.13634381519113301</c:v>
                </c:pt>
                <c:pt idx="763">
                  <c:v>0.48152024147599398</c:v>
                </c:pt>
                <c:pt idx="764">
                  <c:v>0.691498306404286</c:v>
                </c:pt>
                <c:pt idx="765">
                  <c:v>0.69995385189012205</c:v>
                </c:pt>
                <c:pt idx="766">
                  <c:v>0.43590807174357998</c:v>
                </c:pt>
                <c:pt idx="767">
                  <c:v>0.993051112748082</c:v>
                </c:pt>
                <c:pt idx="768">
                  <c:v>0.93062055429950097</c:v>
                </c:pt>
                <c:pt idx="769">
                  <c:v>0.87845580288935998</c:v>
                </c:pt>
                <c:pt idx="770">
                  <c:v>0.69152880097858804</c:v>
                </c:pt>
                <c:pt idx="771">
                  <c:v>1.3296999007936501</c:v>
                </c:pt>
                <c:pt idx="772">
                  <c:v>0.59459281382988505</c:v>
                </c:pt>
                <c:pt idx="773">
                  <c:v>0.87748538011695898</c:v>
                </c:pt>
                <c:pt idx="774">
                  <c:v>0.42991344971099599</c:v>
                </c:pt>
                <c:pt idx="775">
                  <c:v>0.44376145220225199</c:v>
                </c:pt>
                <c:pt idx="776">
                  <c:v>0.52769693766160697</c:v>
                </c:pt>
                <c:pt idx="777">
                  <c:v>0.44575849239918303</c:v>
                </c:pt>
                <c:pt idx="778">
                  <c:v>0.64613010140829397</c:v>
                </c:pt>
                <c:pt idx="779">
                  <c:v>0.55677250369090403</c:v>
                </c:pt>
                <c:pt idx="780">
                  <c:v>0.530319904454994</c:v>
                </c:pt>
                <c:pt idx="781">
                  <c:v>0.71752255334889103</c:v>
                </c:pt>
                <c:pt idx="782">
                  <c:v>0.61844689899421801</c:v>
                </c:pt>
                <c:pt idx="783">
                  <c:v>0.55032986569000397</c:v>
                </c:pt>
                <c:pt idx="784">
                  <c:v>0.67420559324888396</c:v>
                </c:pt>
                <c:pt idx="785">
                  <c:v>0.47947948791857598</c:v>
                </c:pt>
                <c:pt idx="786">
                  <c:v>0.370765974469835</c:v>
                </c:pt>
                <c:pt idx="787">
                  <c:v>0.59017903956928297</c:v>
                </c:pt>
                <c:pt idx="788">
                  <c:v>0.81007778938813402</c:v>
                </c:pt>
                <c:pt idx="789">
                  <c:v>0.76820266108587199</c:v>
                </c:pt>
                <c:pt idx="790">
                  <c:v>0.67329632046785304</c:v>
                </c:pt>
                <c:pt idx="791">
                  <c:v>0.31972572547713601</c:v>
                </c:pt>
                <c:pt idx="792">
                  <c:v>0.31123075231508301</c:v>
                </c:pt>
                <c:pt idx="793">
                  <c:v>0.29452233967892</c:v>
                </c:pt>
                <c:pt idx="794">
                  <c:v>0.32796581343335102</c:v>
                </c:pt>
                <c:pt idx="795">
                  <c:v>0.68080357142857095</c:v>
                </c:pt>
                <c:pt idx="796">
                  <c:v>0.355493032627067</c:v>
                </c:pt>
                <c:pt idx="797">
                  <c:v>0.39973298707773702</c:v>
                </c:pt>
                <c:pt idx="798">
                  <c:v>0.68889634143183798</c:v>
                </c:pt>
                <c:pt idx="799">
                  <c:v>0.32980330456144802</c:v>
                </c:pt>
                <c:pt idx="800">
                  <c:v>0.41060543702954</c:v>
                </c:pt>
                <c:pt idx="801">
                  <c:v>0.30249260331809402</c:v>
                </c:pt>
                <c:pt idx="802">
                  <c:v>0.35770022900604398</c:v>
                </c:pt>
                <c:pt idx="803">
                  <c:v>0.80468110656466796</c:v>
                </c:pt>
                <c:pt idx="804">
                  <c:v>0.65690607844244198</c:v>
                </c:pt>
                <c:pt idx="805">
                  <c:v>0.26184945054021003</c:v>
                </c:pt>
                <c:pt idx="806">
                  <c:v>0.27198653001579998</c:v>
                </c:pt>
                <c:pt idx="807">
                  <c:v>0.50466878208019195</c:v>
                </c:pt>
                <c:pt idx="808">
                  <c:v>0.76109723609723501</c:v>
                </c:pt>
                <c:pt idx="809">
                  <c:v>0.36930532671989702</c:v>
                </c:pt>
                <c:pt idx="810">
                  <c:v>0.85153199578199601</c:v>
                </c:pt>
                <c:pt idx="811">
                  <c:v>0.53802394970977196</c:v>
                </c:pt>
                <c:pt idx="812">
                  <c:v>0.44017148863099098</c:v>
                </c:pt>
                <c:pt idx="813">
                  <c:v>0.89074074074073994</c:v>
                </c:pt>
                <c:pt idx="814">
                  <c:v>0.79346362802584003</c:v>
                </c:pt>
                <c:pt idx="815">
                  <c:v>0.65366069116069003</c:v>
                </c:pt>
                <c:pt idx="816">
                  <c:v>0.42246648492691402</c:v>
                </c:pt>
                <c:pt idx="817">
                  <c:v>0.808465481886534</c:v>
                </c:pt>
                <c:pt idx="818">
                  <c:v>0.69992355160668496</c:v>
                </c:pt>
                <c:pt idx="819">
                  <c:v>0.55475136358677901</c:v>
                </c:pt>
                <c:pt idx="820">
                  <c:v>0.74706180344478201</c:v>
                </c:pt>
                <c:pt idx="821">
                  <c:v>0.51481579851871195</c:v>
                </c:pt>
                <c:pt idx="822">
                  <c:v>0.73348251581334201</c:v>
                </c:pt>
                <c:pt idx="823">
                  <c:v>0.75492970833879902</c:v>
                </c:pt>
                <c:pt idx="824">
                  <c:v>0.61433321302205701</c:v>
                </c:pt>
                <c:pt idx="825">
                  <c:v>0.48112776095344401</c:v>
                </c:pt>
                <c:pt idx="826">
                  <c:v>0.81858257483257402</c:v>
                </c:pt>
                <c:pt idx="827">
                  <c:v>0.44522881989746999</c:v>
                </c:pt>
                <c:pt idx="828">
                  <c:v>0.75248299826788201</c:v>
                </c:pt>
                <c:pt idx="829">
                  <c:v>0.63448814617309102</c:v>
                </c:pt>
                <c:pt idx="830">
                  <c:v>0.47254497011284302</c:v>
                </c:pt>
                <c:pt idx="831">
                  <c:v>0.44143911668651098</c:v>
                </c:pt>
                <c:pt idx="832">
                  <c:v>0.42862366614328001</c:v>
                </c:pt>
                <c:pt idx="833">
                  <c:v>0.78802571886987405</c:v>
                </c:pt>
                <c:pt idx="834">
                  <c:v>0.454862477171871</c:v>
                </c:pt>
                <c:pt idx="835">
                  <c:v>0.36814480484916501</c:v>
                </c:pt>
                <c:pt idx="836">
                  <c:v>0.36220520583320098</c:v>
                </c:pt>
                <c:pt idx="837">
                  <c:v>0.353593933243811</c:v>
                </c:pt>
                <c:pt idx="838">
                  <c:v>0.44441723811322498</c:v>
                </c:pt>
                <c:pt idx="839">
                  <c:v>0.91395154553049296</c:v>
                </c:pt>
                <c:pt idx="840">
                  <c:v>0.84327029559587596</c:v>
                </c:pt>
                <c:pt idx="841">
                  <c:v>0.74902597402597404</c:v>
                </c:pt>
                <c:pt idx="842">
                  <c:v>0.65175544056669199</c:v>
                </c:pt>
                <c:pt idx="843">
                  <c:v>0.57437572607527698</c:v>
                </c:pt>
                <c:pt idx="844">
                  <c:v>0.58683812201614005</c:v>
                </c:pt>
                <c:pt idx="845">
                  <c:v>0.52619047619047599</c:v>
                </c:pt>
                <c:pt idx="846">
                  <c:v>0.451353621934734</c:v>
                </c:pt>
                <c:pt idx="847">
                  <c:v>0.32385415086554098</c:v>
                </c:pt>
                <c:pt idx="848">
                  <c:v>0.408307123529838</c:v>
                </c:pt>
                <c:pt idx="849">
                  <c:v>0.55958714419272904</c:v>
                </c:pt>
                <c:pt idx="850">
                  <c:v>0.545626650652977</c:v>
                </c:pt>
                <c:pt idx="851">
                  <c:v>0.41039757344105099</c:v>
                </c:pt>
                <c:pt idx="852">
                  <c:v>0.82735847838634102</c:v>
                </c:pt>
                <c:pt idx="853">
                  <c:v>0.50801775907708102</c:v>
                </c:pt>
                <c:pt idx="854">
                  <c:v>0.278639998479985</c:v>
                </c:pt>
                <c:pt idx="855">
                  <c:v>0.51270947866039895</c:v>
                </c:pt>
                <c:pt idx="856">
                  <c:v>0.61152014442319702</c:v>
                </c:pt>
                <c:pt idx="857">
                  <c:v>0.67152194211017702</c:v>
                </c:pt>
                <c:pt idx="858">
                  <c:v>0.26995218060321702</c:v>
                </c:pt>
                <c:pt idx="859">
                  <c:v>0.37973861062708902</c:v>
                </c:pt>
                <c:pt idx="860">
                  <c:v>0.62937531008845304</c:v>
                </c:pt>
                <c:pt idx="861">
                  <c:v>0.51076275561351603</c:v>
                </c:pt>
                <c:pt idx="862">
                  <c:v>0.56672345725551698</c:v>
                </c:pt>
                <c:pt idx="863">
                  <c:v>0.29862567958632402</c:v>
                </c:pt>
                <c:pt idx="864">
                  <c:v>0.68018280518280505</c:v>
                </c:pt>
                <c:pt idx="865">
                  <c:v>0.59940764642876199</c:v>
                </c:pt>
                <c:pt idx="866">
                  <c:v>0.649283781359417</c:v>
                </c:pt>
                <c:pt idx="867">
                  <c:v>0.38519794674975999</c:v>
                </c:pt>
                <c:pt idx="868">
                  <c:v>0.34126222448175098</c:v>
                </c:pt>
                <c:pt idx="869">
                  <c:v>0.40757940270364601</c:v>
                </c:pt>
                <c:pt idx="870">
                  <c:v>0.15294483974749601</c:v>
                </c:pt>
                <c:pt idx="871">
                  <c:v>0.67193446347581698</c:v>
                </c:pt>
                <c:pt idx="872">
                  <c:v>0.29539676651956598</c:v>
                </c:pt>
                <c:pt idx="873">
                  <c:v>0.65850855493712601</c:v>
                </c:pt>
                <c:pt idx="874">
                  <c:v>0.85148385565052198</c:v>
                </c:pt>
                <c:pt idx="875">
                  <c:v>0.51509269583642503</c:v>
                </c:pt>
                <c:pt idx="876">
                  <c:v>0.41842965476229599</c:v>
                </c:pt>
                <c:pt idx="877">
                  <c:v>0.70432127781118903</c:v>
                </c:pt>
                <c:pt idx="878">
                  <c:v>0.69294742036516699</c:v>
                </c:pt>
                <c:pt idx="879">
                  <c:v>0.43694335414001101</c:v>
                </c:pt>
                <c:pt idx="880">
                  <c:v>0.54309904261064801</c:v>
                </c:pt>
                <c:pt idx="881">
                  <c:v>0.50096290385567499</c:v>
                </c:pt>
                <c:pt idx="882">
                  <c:v>0.21828888107542699</c:v>
                </c:pt>
                <c:pt idx="883">
                  <c:v>0.90096828236363102</c:v>
                </c:pt>
                <c:pt idx="884">
                  <c:v>0.57704404633038897</c:v>
                </c:pt>
                <c:pt idx="885">
                  <c:v>0.53340939590165604</c:v>
                </c:pt>
                <c:pt idx="886">
                  <c:v>0.76867469879518002</c:v>
                </c:pt>
                <c:pt idx="887">
                  <c:v>0.68637562827569298</c:v>
                </c:pt>
                <c:pt idx="888">
                  <c:v>0.78283562997848699</c:v>
                </c:pt>
                <c:pt idx="889">
                  <c:v>0.330268249378527</c:v>
                </c:pt>
                <c:pt idx="890">
                  <c:v>0.26812263745946002</c:v>
                </c:pt>
                <c:pt idx="891">
                  <c:v>0.63203555756155705</c:v>
                </c:pt>
                <c:pt idx="892">
                  <c:v>0.61447690865154403</c:v>
                </c:pt>
                <c:pt idx="893">
                  <c:v>0.530699549565257</c:v>
                </c:pt>
                <c:pt idx="894">
                  <c:v>0.34289284317127799</c:v>
                </c:pt>
                <c:pt idx="895">
                  <c:v>0.34667442783831098</c:v>
                </c:pt>
                <c:pt idx="896">
                  <c:v>0.41500888563730898</c:v>
                </c:pt>
                <c:pt idx="897">
                  <c:v>0.76008619263336197</c:v>
                </c:pt>
                <c:pt idx="898">
                  <c:v>0.60007384878180703</c:v>
                </c:pt>
                <c:pt idx="899">
                  <c:v>0.28480812523242299</c:v>
                </c:pt>
                <c:pt idx="900">
                  <c:v>0.35279856111769198</c:v>
                </c:pt>
                <c:pt idx="901">
                  <c:v>0.31184073975158</c:v>
                </c:pt>
                <c:pt idx="902">
                  <c:v>0.47256507786769097</c:v>
                </c:pt>
                <c:pt idx="903">
                  <c:v>0.334411756486582</c:v>
                </c:pt>
                <c:pt idx="904">
                  <c:v>0.74445288388587305</c:v>
                </c:pt>
                <c:pt idx="905">
                  <c:v>0.40738602806852903</c:v>
                </c:pt>
                <c:pt idx="906">
                  <c:v>0.42964488008790302</c:v>
                </c:pt>
                <c:pt idx="907">
                  <c:v>0.451000804295141</c:v>
                </c:pt>
                <c:pt idx="908">
                  <c:v>0.76507604930681805</c:v>
                </c:pt>
                <c:pt idx="909">
                  <c:v>0.57616256168268798</c:v>
                </c:pt>
                <c:pt idx="910">
                  <c:v>0.46319006700992399</c:v>
                </c:pt>
                <c:pt idx="911">
                  <c:v>0.73642689086614299</c:v>
                </c:pt>
                <c:pt idx="912">
                  <c:v>0.35702648558264</c:v>
                </c:pt>
                <c:pt idx="913">
                  <c:v>0.32564539686558702</c:v>
                </c:pt>
                <c:pt idx="914">
                  <c:v>0.39702347955098999</c:v>
                </c:pt>
                <c:pt idx="915">
                  <c:v>0.76036232234684198</c:v>
                </c:pt>
                <c:pt idx="916">
                  <c:v>0.33863411302281798</c:v>
                </c:pt>
                <c:pt idx="917">
                  <c:v>0.51001452577627404</c:v>
                </c:pt>
                <c:pt idx="918">
                  <c:v>0.317079331704402</c:v>
                </c:pt>
                <c:pt idx="919">
                  <c:v>0.39401821278275201</c:v>
                </c:pt>
                <c:pt idx="920">
                  <c:v>0.34000889194409001</c:v>
                </c:pt>
                <c:pt idx="921">
                  <c:v>0.38380940890853199</c:v>
                </c:pt>
                <c:pt idx="922">
                  <c:v>0.39486970538220401</c:v>
                </c:pt>
                <c:pt idx="923">
                  <c:v>0.66394243443682599</c:v>
                </c:pt>
                <c:pt idx="924">
                  <c:v>0.56386613119482198</c:v>
                </c:pt>
                <c:pt idx="925">
                  <c:v>0.28243917060173501</c:v>
                </c:pt>
                <c:pt idx="926">
                  <c:v>0.78910322291617196</c:v>
                </c:pt>
                <c:pt idx="927">
                  <c:v>1</c:v>
                </c:pt>
                <c:pt idx="928">
                  <c:v>0.814393939393939</c:v>
                </c:pt>
                <c:pt idx="929">
                  <c:v>0.55190337891324104</c:v>
                </c:pt>
                <c:pt idx="930">
                  <c:v>0.62432372827620897</c:v>
                </c:pt>
                <c:pt idx="931">
                  <c:v>0.84011573528503902</c:v>
                </c:pt>
                <c:pt idx="932">
                  <c:v>0.76875220018077095</c:v>
                </c:pt>
                <c:pt idx="933">
                  <c:v>0.65930176792605499</c:v>
                </c:pt>
                <c:pt idx="934">
                  <c:v>0.80912907111254195</c:v>
                </c:pt>
                <c:pt idx="935">
                  <c:v>0.155027336116277</c:v>
                </c:pt>
                <c:pt idx="936">
                  <c:v>0.44594131997867598</c:v>
                </c:pt>
                <c:pt idx="937">
                  <c:v>0.66744719898760796</c:v>
                </c:pt>
                <c:pt idx="938">
                  <c:v>0.63106557232948401</c:v>
                </c:pt>
                <c:pt idx="939">
                  <c:v>0.48969329395986899</c:v>
                </c:pt>
                <c:pt idx="940">
                  <c:v>0.68360459207547997</c:v>
                </c:pt>
                <c:pt idx="941">
                  <c:v>0.763337742504409</c:v>
                </c:pt>
                <c:pt idx="942">
                  <c:v>0.858780555760421</c:v>
                </c:pt>
                <c:pt idx="943">
                  <c:v>0.30783514511524301</c:v>
                </c:pt>
                <c:pt idx="944">
                  <c:v>0.45689230597828201</c:v>
                </c:pt>
                <c:pt idx="945">
                  <c:v>0.38878977975578</c:v>
                </c:pt>
                <c:pt idx="946">
                  <c:v>0.488310776435458</c:v>
                </c:pt>
                <c:pt idx="947">
                  <c:v>0.852749465724149</c:v>
                </c:pt>
                <c:pt idx="948">
                  <c:v>0.91731113498030803</c:v>
                </c:pt>
                <c:pt idx="949">
                  <c:v>0.56814933771047504</c:v>
                </c:pt>
                <c:pt idx="950">
                  <c:v>0.45216914353187698</c:v>
                </c:pt>
                <c:pt idx="951">
                  <c:v>0.56214473100302198</c:v>
                </c:pt>
                <c:pt idx="952">
                  <c:v>0.36157133205416903</c:v>
                </c:pt>
                <c:pt idx="953">
                  <c:v>0.824972031713604</c:v>
                </c:pt>
                <c:pt idx="954">
                  <c:v>0.51975927649515596</c:v>
                </c:pt>
                <c:pt idx="955">
                  <c:v>0.39736723920546602</c:v>
                </c:pt>
                <c:pt idx="956">
                  <c:v>0.79956635575192303</c:v>
                </c:pt>
                <c:pt idx="957">
                  <c:v>0.517440096509864</c:v>
                </c:pt>
                <c:pt idx="958">
                  <c:v>1</c:v>
                </c:pt>
                <c:pt idx="959">
                  <c:v>0.49856024027469398</c:v>
                </c:pt>
                <c:pt idx="960">
                  <c:v>0.67180859264192605</c:v>
                </c:pt>
                <c:pt idx="961">
                  <c:v>0.71621629693058197</c:v>
                </c:pt>
                <c:pt idx="962">
                  <c:v>0.51766066368258101</c:v>
                </c:pt>
                <c:pt idx="963">
                  <c:v>0.75330859616573898</c:v>
                </c:pt>
                <c:pt idx="964">
                  <c:v>0.66336588178089395</c:v>
                </c:pt>
                <c:pt idx="965">
                  <c:v>0.99680365296803597</c:v>
                </c:pt>
                <c:pt idx="966">
                  <c:v>0.98333333333333295</c:v>
                </c:pt>
                <c:pt idx="967">
                  <c:v>0.86394498462561298</c:v>
                </c:pt>
                <c:pt idx="968">
                  <c:v>0.70834280194725197</c:v>
                </c:pt>
                <c:pt idx="969">
                  <c:v>1.04770258980785</c:v>
                </c:pt>
                <c:pt idx="970">
                  <c:v>0.81358610237114803</c:v>
                </c:pt>
                <c:pt idx="971">
                  <c:v>0.85328922285443998</c:v>
                </c:pt>
                <c:pt idx="972">
                  <c:v>0.57941501676538998</c:v>
                </c:pt>
                <c:pt idx="973">
                  <c:v>0.36826220334407</c:v>
                </c:pt>
                <c:pt idx="974">
                  <c:v>0.66890965963124305</c:v>
                </c:pt>
                <c:pt idx="975">
                  <c:v>0.263959002238565</c:v>
                </c:pt>
                <c:pt idx="976">
                  <c:v>0.67698937347374799</c:v>
                </c:pt>
                <c:pt idx="977">
                  <c:v>0.48650093617872697</c:v>
                </c:pt>
                <c:pt idx="978">
                  <c:v>1.0249252357948</c:v>
                </c:pt>
                <c:pt idx="979">
                  <c:v>0.51606179116347695</c:v>
                </c:pt>
                <c:pt idx="980">
                  <c:v>0.486356979351033</c:v>
                </c:pt>
                <c:pt idx="981">
                  <c:v>0.86112236228967698</c:v>
                </c:pt>
                <c:pt idx="982">
                  <c:v>0.67803417324486803</c:v>
                </c:pt>
                <c:pt idx="983">
                  <c:v>0.53545649736700096</c:v>
                </c:pt>
                <c:pt idx="984">
                  <c:v>1.0006894986733601</c:v>
                </c:pt>
                <c:pt idx="985">
                  <c:v>0.50285102688465699</c:v>
                </c:pt>
                <c:pt idx="986">
                  <c:v>0.53711544806623501</c:v>
                </c:pt>
                <c:pt idx="987">
                  <c:v>0.51575929576965396</c:v>
                </c:pt>
                <c:pt idx="988">
                  <c:v>0.91984126984126902</c:v>
                </c:pt>
                <c:pt idx="989">
                  <c:v>0.78276119008739298</c:v>
                </c:pt>
                <c:pt idx="990">
                  <c:v>0.63246349125865997</c:v>
                </c:pt>
                <c:pt idx="991">
                  <c:v>0.52278796367031599</c:v>
                </c:pt>
                <c:pt idx="992">
                  <c:v>0.99861652236652199</c:v>
                </c:pt>
                <c:pt idx="993">
                  <c:v>0.409240604927951</c:v>
                </c:pt>
                <c:pt idx="994">
                  <c:v>0.71318554674259305</c:v>
                </c:pt>
                <c:pt idx="995">
                  <c:v>0.51673775562773805</c:v>
                </c:pt>
                <c:pt idx="996">
                  <c:v>0.52818034229712196</c:v>
                </c:pt>
                <c:pt idx="997">
                  <c:v>0.53477667293007003</c:v>
                </c:pt>
                <c:pt idx="998">
                  <c:v>0.54694818563688896</c:v>
                </c:pt>
                <c:pt idx="999">
                  <c:v>0.87037037037037002</c:v>
                </c:pt>
                <c:pt idx="1000">
                  <c:v>0.31001826840491398</c:v>
                </c:pt>
                <c:pt idx="1001">
                  <c:v>0.59999999999999898</c:v>
                </c:pt>
                <c:pt idx="1002">
                  <c:v>0.69868061495512401</c:v>
                </c:pt>
                <c:pt idx="1003">
                  <c:v>0.40798797959093902</c:v>
                </c:pt>
                <c:pt idx="1004">
                  <c:v>0.31785044445914701</c:v>
                </c:pt>
                <c:pt idx="1005">
                  <c:v>0.406354703472802</c:v>
                </c:pt>
                <c:pt idx="1006">
                  <c:v>0.36504138315294599</c:v>
                </c:pt>
                <c:pt idx="1007">
                  <c:v>0.42697895899437099</c:v>
                </c:pt>
                <c:pt idx="1008">
                  <c:v>0.40310566554858202</c:v>
                </c:pt>
                <c:pt idx="1009">
                  <c:v>0.31864205441226501</c:v>
                </c:pt>
                <c:pt idx="1010">
                  <c:v>0.50835438221124896</c:v>
                </c:pt>
                <c:pt idx="1011">
                  <c:v>0.33203290759138998</c:v>
                </c:pt>
                <c:pt idx="1012">
                  <c:v>0.33890688631889798</c:v>
                </c:pt>
                <c:pt idx="1013">
                  <c:v>0.86013605442176799</c:v>
                </c:pt>
                <c:pt idx="1014">
                  <c:v>0.70242033388408198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43-4B94-BB2E-4C3499A6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644888"/>
        <c:axId val="625645216"/>
      </c:scatterChart>
      <c:valAx>
        <c:axId val="62564488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Degree (Log2)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645216"/>
        <c:crosses val="autoZero"/>
        <c:crossBetween val="midCat"/>
      </c:valAx>
      <c:valAx>
        <c:axId val="62564521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</a:t>
                </a:r>
                <a:r>
                  <a:rPr lang="en-US" baseline="0"/>
                  <a:t> Coefficient (Log2)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64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Clustering Coefficient vs Total Degree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analysis_results!$E$1</c:f>
              <c:strCache>
                <c:ptCount val="1"/>
                <c:pt idx="0">
                  <c:v>Cluster Coeff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analysis_results!$B$2:$B$1016</c:f>
              <c:numCache>
                <c:formatCode>General</c:formatCode>
                <c:ptCount val="1015"/>
                <c:pt idx="0">
                  <c:v>3.5236593059936898</c:v>
                </c:pt>
                <c:pt idx="1">
                  <c:v>2.9685039370078701</c:v>
                </c:pt>
                <c:pt idx="2">
                  <c:v>3.40822784810126</c:v>
                </c:pt>
                <c:pt idx="3">
                  <c:v>5.7480106100795698</c:v>
                </c:pt>
                <c:pt idx="4">
                  <c:v>7.3783783783783701</c:v>
                </c:pt>
                <c:pt idx="5">
                  <c:v>2.9107806691449798</c:v>
                </c:pt>
                <c:pt idx="6">
                  <c:v>4.2844827586206797</c:v>
                </c:pt>
                <c:pt idx="7">
                  <c:v>8.9448621553884706</c:v>
                </c:pt>
                <c:pt idx="8">
                  <c:v>5.0859872611464896</c:v>
                </c:pt>
                <c:pt idx="9">
                  <c:v>3.6774193548387002</c:v>
                </c:pt>
                <c:pt idx="10">
                  <c:v>14.360189573459699</c:v>
                </c:pt>
                <c:pt idx="11">
                  <c:v>11.2055137844611</c:v>
                </c:pt>
                <c:pt idx="12">
                  <c:v>2.9182156133828898</c:v>
                </c:pt>
                <c:pt idx="13">
                  <c:v>7.1985111662531001</c:v>
                </c:pt>
                <c:pt idx="14">
                  <c:v>9.6540284360189492</c:v>
                </c:pt>
                <c:pt idx="15">
                  <c:v>8</c:v>
                </c:pt>
                <c:pt idx="16">
                  <c:v>16.578048780487801</c:v>
                </c:pt>
                <c:pt idx="17">
                  <c:v>8.8810679611650407</c:v>
                </c:pt>
                <c:pt idx="18">
                  <c:v>13.25</c:v>
                </c:pt>
                <c:pt idx="19">
                  <c:v>5.1019830028328599</c:v>
                </c:pt>
                <c:pt idx="20">
                  <c:v>3.8349206349206302</c:v>
                </c:pt>
                <c:pt idx="21">
                  <c:v>4.5072046109509998</c:v>
                </c:pt>
                <c:pt idx="22">
                  <c:v>11.702770780856399</c:v>
                </c:pt>
                <c:pt idx="23">
                  <c:v>6.4300254452926202</c:v>
                </c:pt>
                <c:pt idx="24">
                  <c:v>8.5115681233933103</c:v>
                </c:pt>
                <c:pt idx="25">
                  <c:v>4.0085470085469996</c:v>
                </c:pt>
                <c:pt idx="26">
                  <c:v>3.6666666666666599</c:v>
                </c:pt>
                <c:pt idx="27">
                  <c:v>3.6848137535816599</c:v>
                </c:pt>
                <c:pt idx="28">
                  <c:v>7.8679706601466997</c:v>
                </c:pt>
                <c:pt idx="29">
                  <c:v>2.4615384615384599</c:v>
                </c:pt>
                <c:pt idx="30">
                  <c:v>5.7506172839506098</c:v>
                </c:pt>
                <c:pt idx="31">
                  <c:v>8.1495098039215694</c:v>
                </c:pt>
                <c:pt idx="32">
                  <c:v>3.8449612403100701</c:v>
                </c:pt>
                <c:pt idx="33">
                  <c:v>7.53771289537712</c:v>
                </c:pt>
                <c:pt idx="34">
                  <c:v>11.6864608076009</c:v>
                </c:pt>
                <c:pt idx="35">
                  <c:v>2.6262626262626201</c:v>
                </c:pt>
                <c:pt idx="36">
                  <c:v>4.1982248520710002</c:v>
                </c:pt>
                <c:pt idx="37">
                  <c:v>6.3048780487804796</c:v>
                </c:pt>
                <c:pt idx="38">
                  <c:v>2.9943342776203901</c:v>
                </c:pt>
                <c:pt idx="39">
                  <c:v>7.0212765957446797</c:v>
                </c:pt>
                <c:pt idx="40">
                  <c:v>13.2009456264775</c:v>
                </c:pt>
                <c:pt idx="41">
                  <c:v>6.2612826603325402</c:v>
                </c:pt>
                <c:pt idx="42">
                  <c:v>2.9225806451612901</c:v>
                </c:pt>
                <c:pt idx="43">
                  <c:v>13.445238095238</c:v>
                </c:pt>
                <c:pt idx="44">
                  <c:v>22.113475177304899</c:v>
                </c:pt>
                <c:pt idx="45">
                  <c:v>2.7030716723549402</c:v>
                </c:pt>
                <c:pt idx="46">
                  <c:v>9.7890995260663498</c:v>
                </c:pt>
                <c:pt idx="47">
                  <c:v>19.549763033175299</c:v>
                </c:pt>
                <c:pt idx="48">
                  <c:v>15.3144208037825</c:v>
                </c:pt>
                <c:pt idx="49">
                  <c:v>13.368794326241099</c:v>
                </c:pt>
                <c:pt idx="50">
                  <c:v>20.756501182032999</c:v>
                </c:pt>
                <c:pt idx="51">
                  <c:v>4.9232804232804197</c:v>
                </c:pt>
                <c:pt idx="52">
                  <c:v>2.46218487394958</c:v>
                </c:pt>
                <c:pt idx="53">
                  <c:v>8.5035799522672999</c:v>
                </c:pt>
                <c:pt idx="54">
                  <c:v>5.0815709969788498</c:v>
                </c:pt>
                <c:pt idx="55">
                  <c:v>4.55256064690027</c:v>
                </c:pt>
                <c:pt idx="56">
                  <c:v>8.2344139650872794</c:v>
                </c:pt>
                <c:pt idx="57">
                  <c:v>15.482100238663399</c:v>
                </c:pt>
                <c:pt idx="58">
                  <c:v>7.0363636363636299</c:v>
                </c:pt>
                <c:pt idx="59">
                  <c:v>5.3135593220338899</c:v>
                </c:pt>
                <c:pt idx="60">
                  <c:v>5.2148760330578501</c:v>
                </c:pt>
                <c:pt idx="61">
                  <c:v>8.6280193236714897</c:v>
                </c:pt>
                <c:pt idx="62">
                  <c:v>7.2334152334152302</c:v>
                </c:pt>
                <c:pt idx="63">
                  <c:v>5.0314960629921197</c:v>
                </c:pt>
                <c:pt idx="64">
                  <c:v>13.539007092198499</c:v>
                </c:pt>
                <c:pt idx="65">
                  <c:v>14.6682464454976</c:v>
                </c:pt>
                <c:pt idx="66">
                  <c:v>12.1733966745843</c:v>
                </c:pt>
                <c:pt idx="67">
                  <c:v>6.09685230024213</c:v>
                </c:pt>
                <c:pt idx="68">
                  <c:v>9.3711583924349799</c:v>
                </c:pt>
                <c:pt idx="69">
                  <c:v>7.2259615384615303</c:v>
                </c:pt>
                <c:pt idx="70">
                  <c:v>15.621749408983399</c:v>
                </c:pt>
                <c:pt idx="71">
                  <c:v>3.63793103448275</c:v>
                </c:pt>
                <c:pt idx="72">
                  <c:v>18.201421800947799</c:v>
                </c:pt>
                <c:pt idx="73">
                  <c:v>9.0381861575179006</c:v>
                </c:pt>
                <c:pt idx="74">
                  <c:v>8.7535545023696599</c:v>
                </c:pt>
                <c:pt idx="75">
                  <c:v>19.9881796690307</c:v>
                </c:pt>
                <c:pt idx="76">
                  <c:v>23.766666666666602</c:v>
                </c:pt>
                <c:pt idx="77">
                  <c:v>4.0260115606936404</c:v>
                </c:pt>
                <c:pt idx="78">
                  <c:v>2.9961240310077502</c:v>
                </c:pt>
                <c:pt idx="79">
                  <c:v>14.6264775413711</c:v>
                </c:pt>
                <c:pt idx="80">
                  <c:v>4.9947916666666599</c:v>
                </c:pt>
                <c:pt idx="81">
                  <c:v>14.8581560283687</c:v>
                </c:pt>
                <c:pt idx="82">
                  <c:v>13.806146572104</c:v>
                </c:pt>
                <c:pt idx="83">
                  <c:v>4.3550295857988104</c:v>
                </c:pt>
                <c:pt idx="84">
                  <c:v>28.267139479905399</c:v>
                </c:pt>
                <c:pt idx="85">
                  <c:v>3.4294294294294199</c:v>
                </c:pt>
                <c:pt idx="86">
                  <c:v>11.0430622009569</c:v>
                </c:pt>
                <c:pt idx="87">
                  <c:v>3.4362017804154301</c:v>
                </c:pt>
                <c:pt idx="88">
                  <c:v>8.8309523809523807</c:v>
                </c:pt>
                <c:pt idx="89">
                  <c:v>18.317535545023599</c:v>
                </c:pt>
                <c:pt idx="90">
                  <c:v>14.6018957345971</c:v>
                </c:pt>
                <c:pt idx="91">
                  <c:v>5.2468827930174502</c:v>
                </c:pt>
                <c:pt idx="92">
                  <c:v>4.6656891495601096</c:v>
                </c:pt>
                <c:pt idx="93">
                  <c:v>2.7438423645320098</c:v>
                </c:pt>
                <c:pt idx="94">
                  <c:v>7.6709511568123396</c:v>
                </c:pt>
                <c:pt idx="95">
                  <c:v>15.579196217493999</c:v>
                </c:pt>
                <c:pt idx="96">
                  <c:v>6.9725000000000001</c:v>
                </c:pt>
                <c:pt idx="97">
                  <c:v>6.0828877005347497</c:v>
                </c:pt>
                <c:pt idx="98">
                  <c:v>2.7683615819209</c:v>
                </c:pt>
                <c:pt idx="99">
                  <c:v>18.992907801418401</c:v>
                </c:pt>
                <c:pt idx="100">
                  <c:v>9.8965517241379306</c:v>
                </c:pt>
                <c:pt idx="101">
                  <c:v>5.8525798525798498</c:v>
                </c:pt>
                <c:pt idx="102">
                  <c:v>4.9482288828337797</c:v>
                </c:pt>
                <c:pt idx="103">
                  <c:v>10.3451536643026</c:v>
                </c:pt>
                <c:pt idx="104">
                  <c:v>15.1413881748071</c:v>
                </c:pt>
                <c:pt idx="105">
                  <c:v>3.08979591836734</c:v>
                </c:pt>
                <c:pt idx="106">
                  <c:v>7.0520833333333304</c:v>
                </c:pt>
                <c:pt idx="107">
                  <c:v>2.1117021276595702</c:v>
                </c:pt>
                <c:pt idx="108">
                  <c:v>12.1004784688995</c:v>
                </c:pt>
                <c:pt idx="109">
                  <c:v>10.107398568019001</c:v>
                </c:pt>
                <c:pt idx="110">
                  <c:v>3.5333333333333301</c:v>
                </c:pt>
                <c:pt idx="111">
                  <c:v>5.6157635467980196</c:v>
                </c:pt>
                <c:pt idx="112">
                  <c:v>15.443902439024299</c:v>
                </c:pt>
                <c:pt idx="113">
                  <c:v>3.8141592920353902</c:v>
                </c:pt>
                <c:pt idx="114">
                  <c:v>2.50420168067226</c:v>
                </c:pt>
                <c:pt idx="115">
                  <c:v>3.45580110497237</c:v>
                </c:pt>
                <c:pt idx="116">
                  <c:v>14.4391408114558</c:v>
                </c:pt>
                <c:pt idx="117">
                  <c:v>8.2470308788598494</c:v>
                </c:pt>
                <c:pt idx="118">
                  <c:v>3.9281609195402298</c:v>
                </c:pt>
                <c:pt idx="119">
                  <c:v>7.4450000000000003</c:v>
                </c:pt>
                <c:pt idx="120">
                  <c:v>14.021276595744601</c:v>
                </c:pt>
                <c:pt idx="121">
                  <c:v>7.1589242053789697</c:v>
                </c:pt>
                <c:pt idx="122">
                  <c:v>2.6625514403292101</c:v>
                </c:pt>
                <c:pt idx="123">
                  <c:v>7.6452380952380903</c:v>
                </c:pt>
                <c:pt idx="124">
                  <c:v>4.3813559322033901</c:v>
                </c:pt>
                <c:pt idx="125">
                  <c:v>11.3957345971563</c:v>
                </c:pt>
                <c:pt idx="126">
                  <c:v>6.2535885167464098</c:v>
                </c:pt>
                <c:pt idx="127">
                  <c:v>14.736842105263101</c:v>
                </c:pt>
                <c:pt idx="128">
                  <c:v>15.2907801418439</c:v>
                </c:pt>
                <c:pt idx="129">
                  <c:v>5.9662650602409597</c:v>
                </c:pt>
                <c:pt idx="130">
                  <c:v>3.1825396825396801</c:v>
                </c:pt>
                <c:pt idx="131">
                  <c:v>2.3943661971830901</c:v>
                </c:pt>
                <c:pt idx="132">
                  <c:v>2.77142857142857</c:v>
                </c:pt>
                <c:pt idx="133">
                  <c:v>17.035799522672999</c:v>
                </c:pt>
                <c:pt idx="134">
                  <c:v>1.9302325581395301</c:v>
                </c:pt>
                <c:pt idx="135">
                  <c:v>2.9411764705882302</c:v>
                </c:pt>
                <c:pt idx="136">
                  <c:v>8.2597087378640701</c:v>
                </c:pt>
                <c:pt idx="137">
                  <c:v>3.2823920265780702</c:v>
                </c:pt>
                <c:pt idx="138">
                  <c:v>3.2240663900414899</c:v>
                </c:pt>
                <c:pt idx="139">
                  <c:v>8.1255924170616094</c:v>
                </c:pt>
                <c:pt idx="140">
                  <c:v>3.5402843601895699</c:v>
                </c:pt>
                <c:pt idx="141">
                  <c:v>2.8010204081632599</c:v>
                </c:pt>
                <c:pt idx="142">
                  <c:v>12.4228028503562</c:v>
                </c:pt>
                <c:pt idx="143">
                  <c:v>5.9737470167064401</c:v>
                </c:pt>
                <c:pt idx="144">
                  <c:v>2.1653225806451601</c:v>
                </c:pt>
                <c:pt idx="145">
                  <c:v>3.54140127388535</c:v>
                </c:pt>
                <c:pt idx="146">
                  <c:v>1.5867768595041301</c:v>
                </c:pt>
                <c:pt idx="147">
                  <c:v>4.9048843187660598</c:v>
                </c:pt>
                <c:pt idx="148">
                  <c:v>14.8056872037914</c:v>
                </c:pt>
                <c:pt idx="149">
                  <c:v>1.15151515151515</c:v>
                </c:pt>
                <c:pt idx="150">
                  <c:v>6.3365617433413997</c:v>
                </c:pt>
                <c:pt idx="151">
                  <c:v>2.6812080536912699</c:v>
                </c:pt>
                <c:pt idx="152">
                  <c:v>12.5900473933649</c:v>
                </c:pt>
                <c:pt idx="153">
                  <c:v>2.2734375</c:v>
                </c:pt>
                <c:pt idx="154">
                  <c:v>7.8592592592592503</c:v>
                </c:pt>
                <c:pt idx="155">
                  <c:v>1.2127659574467999</c:v>
                </c:pt>
                <c:pt idx="156">
                  <c:v>6.6763285024154504</c:v>
                </c:pt>
                <c:pt idx="157">
                  <c:v>2.1569767441860401</c:v>
                </c:pt>
                <c:pt idx="158">
                  <c:v>9.3341232227488096</c:v>
                </c:pt>
                <c:pt idx="159">
                  <c:v>11.632458233890199</c:v>
                </c:pt>
                <c:pt idx="160">
                  <c:v>3.6192052980132399</c:v>
                </c:pt>
                <c:pt idx="161">
                  <c:v>2.3349056603773501</c:v>
                </c:pt>
                <c:pt idx="162">
                  <c:v>7.45</c:v>
                </c:pt>
                <c:pt idx="163">
                  <c:v>13.468085106382899</c:v>
                </c:pt>
                <c:pt idx="164">
                  <c:v>7.3357843137254903</c:v>
                </c:pt>
                <c:pt idx="165">
                  <c:v>2.78828828828828</c:v>
                </c:pt>
                <c:pt idx="166">
                  <c:v>2.1101321585903001</c:v>
                </c:pt>
                <c:pt idx="167">
                  <c:v>2.2032258064516101</c:v>
                </c:pt>
                <c:pt idx="168">
                  <c:v>2.9811320754716899</c:v>
                </c:pt>
                <c:pt idx="169">
                  <c:v>10.6264775413711</c:v>
                </c:pt>
                <c:pt idx="170">
                  <c:v>7.1678657074340499</c:v>
                </c:pt>
                <c:pt idx="171">
                  <c:v>18.527446300715901</c:v>
                </c:pt>
                <c:pt idx="172">
                  <c:v>4.2051948051948003</c:v>
                </c:pt>
                <c:pt idx="173">
                  <c:v>114.498817966903</c:v>
                </c:pt>
                <c:pt idx="174">
                  <c:v>5.5518987341772101</c:v>
                </c:pt>
                <c:pt idx="175">
                  <c:v>5.0915662650602398</c:v>
                </c:pt>
                <c:pt idx="176">
                  <c:v>6.3642857142857103</c:v>
                </c:pt>
                <c:pt idx="177">
                  <c:v>9.3167848699763596</c:v>
                </c:pt>
                <c:pt idx="178">
                  <c:v>19.328605200945599</c:v>
                </c:pt>
                <c:pt idx="179">
                  <c:v>2.0132890365448501</c:v>
                </c:pt>
                <c:pt idx="180">
                  <c:v>5.6365914786967402</c:v>
                </c:pt>
                <c:pt idx="181">
                  <c:v>2.3054187192118198</c:v>
                </c:pt>
                <c:pt idx="182">
                  <c:v>15.368794326241099</c:v>
                </c:pt>
                <c:pt idx="183">
                  <c:v>1.4624999999999999</c:v>
                </c:pt>
                <c:pt idx="184">
                  <c:v>13.3404255319148</c:v>
                </c:pt>
                <c:pt idx="185">
                  <c:v>4.5145118733509202</c:v>
                </c:pt>
                <c:pt idx="186">
                  <c:v>4.6098191214470203</c:v>
                </c:pt>
                <c:pt idx="187">
                  <c:v>4.9583333333333304</c:v>
                </c:pt>
                <c:pt idx="188">
                  <c:v>2.8111888111888099</c:v>
                </c:pt>
                <c:pt idx="189">
                  <c:v>6.96</c:v>
                </c:pt>
                <c:pt idx="190">
                  <c:v>13.793349168645999</c:v>
                </c:pt>
                <c:pt idx="191">
                  <c:v>13.09200968523</c:v>
                </c:pt>
                <c:pt idx="192">
                  <c:v>19.947990543735202</c:v>
                </c:pt>
                <c:pt idx="193">
                  <c:v>3.2724637681159399</c:v>
                </c:pt>
                <c:pt idx="194">
                  <c:v>3.97583081570997</c:v>
                </c:pt>
                <c:pt idx="195">
                  <c:v>3.55555555555555</c:v>
                </c:pt>
                <c:pt idx="196">
                  <c:v>5.4142011834319499</c:v>
                </c:pt>
                <c:pt idx="197">
                  <c:v>3.7862595419847298</c:v>
                </c:pt>
                <c:pt idx="198">
                  <c:v>3.50969529085872</c:v>
                </c:pt>
                <c:pt idx="199">
                  <c:v>6.6341463414634099</c:v>
                </c:pt>
                <c:pt idx="200">
                  <c:v>3.7475728155339798</c:v>
                </c:pt>
                <c:pt idx="201">
                  <c:v>3.5055865921787701</c:v>
                </c:pt>
                <c:pt idx="202">
                  <c:v>10.8380952380952</c:v>
                </c:pt>
                <c:pt idx="203">
                  <c:v>14.829383886255901</c:v>
                </c:pt>
                <c:pt idx="204">
                  <c:v>6.9138755980861202</c:v>
                </c:pt>
                <c:pt idx="205">
                  <c:v>6.3036649214659599</c:v>
                </c:pt>
                <c:pt idx="206">
                  <c:v>6.1392405063291102</c:v>
                </c:pt>
                <c:pt idx="207">
                  <c:v>4.6877076411960097</c:v>
                </c:pt>
                <c:pt idx="208">
                  <c:v>6.0717703349282299</c:v>
                </c:pt>
                <c:pt idx="209">
                  <c:v>2.33463035019455</c:v>
                </c:pt>
                <c:pt idx="210">
                  <c:v>7.1443037974683499</c:v>
                </c:pt>
                <c:pt idx="211">
                  <c:v>3.5289855072463698</c:v>
                </c:pt>
                <c:pt idx="212">
                  <c:v>4.8808139534883699</c:v>
                </c:pt>
                <c:pt idx="213">
                  <c:v>5.9851485148514803</c:v>
                </c:pt>
                <c:pt idx="214">
                  <c:v>3.7543859649122799</c:v>
                </c:pt>
                <c:pt idx="215">
                  <c:v>10.236144578313199</c:v>
                </c:pt>
                <c:pt idx="216">
                  <c:v>3.9154078549848901</c:v>
                </c:pt>
                <c:pt idx="217">
                  <c:v>2.7840909090908998</c:v>
                </c:pt>
                <c:pt idx="218">
                  <c:v>7.89196675900277</c:v>
                </c:pt>
                <c:pt idx="219">
                  <c:v>8.3859223300970793</c:v>
                </c:pt>
                <c:pt idx="220">
                  <c:v>2.7559055118110201</c:v>
                </c:pt>
                <c:pt idx="221">
                  <c:v>13.5748218527315</c:v>
                </c:pt>
                <c:pt idx="222">
                  <c:v>4.5920679886685498</c:v>
                </c:pt>
                <c:pt idx="223">
                  <c:v>4.2861356932153303</c:v>
                </c:pt>
                <c:pt idx="224">
                  <c:v>20.445497630331701</c:v>
                </c:pt>
                <c:pt idx="225">
                  <c:v>10.8595641646489</c:v>
                </c:pt>
                <c:pt idx="226">
                  <c:v>3.44160583941605</c:v>
                </c:pt>
                <c:pt idx="227">
                  <c:v>8.1608040201004997</c:v>
                </c:pt>
                <c:pt idx="228">
                  <c:v>16.4763033175355</c:v>
                </c:pt>
                <c:pt idx="229">
                  <c:v>22.450236966824601</c:v>
                </c:pt>
                <c:pt idx="230">
                  <c:v>5.8823529411764701</c:v>
                </c:pt>
                <c:pt idx="231">
                  <c:v>12.173809523809499</c:v>
                </c:pt>
                <c:pt idx="232">
                  <c:v>11.1895734597156</c:v>
                </c:pt>
                <c:pt idx="233">
                  <c:v>3.4075235109717799</c:v>
                </c:pt>
                <c:pt idx="234">
                  <c:v>9.3119047619047599</c:v>
                </c:pt>
                <c:pt idx="235">
                  <c:v>5.5806451612903203</c:v>
                </c:pt>
                <c:pt idx="236">
                  <c:v>11.271393643031701</c:v>
                </c:pt>
                <c:pt idx="237">
                  <c:v>3.24092409240924</c:v>
                </c:pt>
                <c:pt idx="238">
                  <c:v>10.7872340425531</c:v>
                </c:pt>
                <c:pt idx="239">
                  <c:v>9.1743341404358301</c:v>
                </c:pt>
                <c:pt idx="240">
                  <c:v>3.8440111420612801</c:v>
                </c:pt>
                <c:pt idx="241">
                  <c:v>36.004728132387697</c:v>
                </c:pt>
                <c:pt idx="242">
                  <c:v>4.5098591549295701</c:v>
                </c:pt>
                <c:pt idx="243">
                  <c:v>11.040767386091099</c:v>
                </c:pt>
                <c:pt idx="244">
                  <c:v>23.250591016548402</c:v>
                </c:pt>
                <c:pt idx="245">
                  <c:v>5.1192411924119199</c:v>
                </c:pt>
                <c:pt idx="246">
                  <c:v>5.6873315363881396</c:v>
                </c:pt>
                <c:pt idx="247">
                  <c:v>5.8575129533678698</c:v>
                </c:pt>
                <c:pt idx="248">
                  <c:v>6.0724999999999998</c:v>
                </c:pt>
                <c:pt idx="249">
                  <c:v>24.399527186761201</c:v>
                </c:pt>
                <c:pt idx="250">
                  <c:v>5.7493917274939097</c:v>
                </c:pt>
                <c:pt idx="251">
                  <c:v>7.0941475826972002</c:v>
                </c:pt>
                <c:pt idx="252">
                  <c:v>19.4014251781472</c:v>
                </c:pt>
                <c:pt idx="253">
                  <c:v>3.1063829787234001</c:v>
                </c:pt>
                <c:pt idx="254">
                  <c:v>3.1324786324786298</c:v>
                </c:pt>
                <c:pt idx="255">
                  <c:v>10.625899280575499</c:v>
                </c:pt>
                <c:pt idx="256">
                  <c:v>8.8752997601918402</c:v>
                </c:pt>
                <c:pt idx="257">
                  <c:v>10.797530864197499</c:v>
                </c:pt>
                <c:pt idx="258">
                  <c:v>9.2860520094562595</c:v>
                </c:pt>
                <c:pt idx="259">
                  <c:v>5.2479108635097402</c:v>
                </c:pt>
                <c:pt idx="260">
                  <c:v>10.334928229665</c:v>
                </c:pt>
                <c:pt idx="261">
                  <c:v>3.0209790209790199</c:v>
                </c:pt>
                <c:pt idx="262">
                  <c:v>2.4836601307189499</c:v>
                </c:pt>
                <c:pt idx="263">
                  <c:v>3.2908496732026098</c:v>
                </c:pt>
                <c:pt idx="264">
                  <c:v>2.0055865921787701</c:v>
                </c:pt>
                <c:pt idx="265">
                  <c:v>5.7350649350649299</c:v>
                </c:pt>
                <c:pt idx="266">
                  <c:v>12.983451536643001</c:v>
                </c:pt>
                <c:pt idx="267">
                  <c:v>7.35853658536585</c:v>
                </c:pt>
                <c:pt idx="268">
                  <c:v>3.5885885885885802</c:v>
                </c:pt>
                <c:pt idx="269">
                  <c:v>11.8273381294964</c:v>
                </c:pt>
                <c:pt idx="270">
                  <c:v>13.283333333333299</c:v>
                </c:pt>
                <c:pt idx="271">
                  <c:v>4.45</c:v>
                </c:pt>
                <c:pt idx="272">
                  <c:v>10.7938388625592</c:v>
                </c:pt>
                <c:pt idx="273">
                  <c:v>2.3794326241134698</c:v>
                </c:pt>
                <c:pt idx="274">
                  <c:v>10.0886699507389</c:v>
                </c:pt>
                <c:pt idx="275">
                  <c:v>14.0283687943262</c:v>
                </c:pt>
                <c:pt idx="276">
                  <c:v>8.1583924349881798</c:v>
                </c:pt>
                <c:pt idx="277">
                  <c:v>18.787234042553099</c:v>
                </c:pt>
                <c:pt idx="278">
                  <c:v>4.7900874635568496</c:v>
                </c:pt>
                <c:pt idx="279">
                  <c:v>8.3947990543735198</c:v>
                </c:pt>
                <c:pt idx="280">
                  <c:v>13.3238770685579</c:v>
                </c:pt>
                <c:pt idx="281">
                  <c:v>4.3718592964824099</c:v>
                </c:pt>
                <c:pt idx="282">
                  <c:v>5.8959810874704397</c:v>
                </c:pt>
                <c:pt idx="283">
                  <c:v>4.9190476190476096</c:v>
                </c:pt>
                <c:pt idx="284">
                  <c:v>3.46649484536082</c:v>
                </c:pt>
                <c:pt idx="285">
                  <c:v>5.8293269230769198</c:v>
                </c:pt>
                <c:pt idx="286">
                  <c:v>110.470449172576</c:v>
                </c:pt>
                <c:pt idx="287">
                  <c:v>1.7740112994350199</c:v>
                </c:pt>
                <c:pt idx="288">
                  <c:v>3.4689119170984402</c:v>
                </c:pt>
                <c:pt idx="289">
                  <c:v>2.2842105263157801</c:v>
                </c:pt>
                <c:pt idx="290">
                  <c:v>2.6752873563218298</c:v>
                </c:pt>
                <c:pt idx="291">
                  <c:v>1.5390070921985799</c:v>
                </c:pt>
                <c:pt idx="292">
                  <c:v>3.7357954545454501</c:v>
                </c:pt>
                <c:pt idx="293">
                  <c:v>2.0161290322580601</c:v>
                </c:pt>
                <c:pt idx="294">
                  <c:v>5.4554455445544496</c:v>
                </c:pt>
                <c:pt idx="295">
                  <c:v>8.8186157517899701</c:v>
                </c:pt>
                <c:pt idx="296">
                  <c:v>3.5187713310580202</c:v>
                </c:pt>
                <c:pt idx="297">
                  <c:v>4.0869565217391299</c:v>
                </c:pt>
                <c:pt idx="298">
                  <c:v>7.55741626794258</c:v>
                </c:pt>
                <c:pt idx="299">
                  <c:v>18.293838862559198</c:v>
                </c:pt>
                <c:pt idx="300">
                  <c:v>3.2318435754189898</c:v>
                </c:pt>
                <c:pt idx="301">
                  <c:v>8.2481751824817504</c:v>
                </c:pt>
                <c:pt idx="302">
                  <c:v>9.1421686746987891</c:v>
                </c:pt>
                <c:pt idx="303">
                  <c:v>6.6063569682151497</c:v>
                </c:pt>
                <c:pt idx="304">
                  <c:v>16.080378250591</c:v>
                </c:pt>
                <c:pt idx="305">
                  <c:v>2.9195804195804098</c:v>
                </c:pt>
                <c:pt idx="306">
                  <c:v>4.0733333333333297</c:v>
                </c:pt>
                <c:pt idx="307">
                  <c:v>6.5416666666666599</c:v>
                </c:pt>
                <c:pt idx="308">
                  <c:v>3.9410112359550502</c:v>
                </c:pt>
                <c:pt idx="309">
                  <c:v>1.68965517241379</c:v>
                </c:pt>
                <c:pt idx="310">
                  <c:v>4.8510638297872299</c:v>
                </c:pt>
                <c:pt idx="311">
                  <c:v>5.6010101010101003</c:v>
                </c:pt>
                <c:pt idx="312">
                  <c:v>6.0843373493975896</c:v>
                </c:pt>
                <c:pt idx="313">
                  <c:v>13.6430260047281</c:v>
                </c:pt>
                <c:pt idx="314">
                  <c:v>1.6</c:v>
                </c:pt>
                <c:pt idx="315">
                  <c:v>5.9754768392370501</c:v>
                </c:pt>
                <c:pt idx="316">
                  <c:v>5.0263788968824903</c:v>
                </c:pt>
                <c:pt idx="317">
                  <c:v>5.8349753694581201</c:v>
                </c:pt>
                <c:pt idx="318">
                  <c:v>2.5578512396694202</c:v>
                </c:pt>
                <c:pt idx="319">
                  <c:v>6.73871733966745</c:v>
                </c:pt>
                <c:pt idx="320">
                  <c:v>16.947990543735202</c:v>
                </c:pt>
                <c:pt idx="321">
                  <c:v>1.8823529411764699</c:v>
                </c:pt>
                <c:pt idx="322">
                  <c:v>13.4137115839243</c:v>
                </c:pt>
                <c:pt idx="323">
                  <c:v>5.1759259259259203</c:v>
                </c:pt>
                <c:pt idx="324">
                  <c:v>14.255319148936101</c:v>
                </c:pt>
                <c:pt idx="325">
                  <c:v>8.3798076923076898</c:v>
                </c:pt>
                <c:pt idx="326">
                  <c:v>12.163120567375801</c:v>
                </c:pt>
                <c:pt idx="327">
                  <c:v>16.285035629453599</c:v>
                </c:pt>
                <c:pt idx="328">
                  <c:v>5.8984771573604</c:v>
                </c:pt>
                <c:pt idx="329">
                  <c:v>4.7135278514588803</c:v>
                </c:pt>
                <c:pt idx="330">
                  <c:v>2.1746987951807202</c:v>
                </c:pt>
                <c:pt idx="331">
                  <c:v>3.9865591397849398</c:v>
                </c:pt>
                <c:pt idx="332">
                  <c:v>2.7899686520376101</c:v>
                </c:pt>
                <c:pt idx="333">
                  <c:v>3.4433656957928802</c:v>
                </c:pt>
                <c:pt idx="334">
                  <c:v>1.96226415094339</c:v>
                </c:pt>
                <c:pt idx="335">
                  <c:v>6.2888349514563098</c:v>
                </c:pt>
                <c:pt idx="336">
                  <c:v>1.6419753086419699</c:v>
                </c:pt>
                <c:pt idx="337">
                  <c:v>6.14</c:v>
                </c:pt>
                <c:pt idx="338">
                  <c:v>2.5465116279069702</c:v>
                </c:pt>
                <c:pt idx="339">
                  <c:v>3.0600858369098698</c:v>
                </c:pt>
                <c:pt idx="340">
                  <c:v>9.6516587677725099</c:v>
                </c:pt>
                <c:pt idx="341">
                  <c:v>3.9047619047619002</c:v>
                </c:pt>
                <c:pt idx="342">
                  <c:v>1.6524822695035399</c:v>
                </c:pt>
                <c:pt idx="343">
                  <c:v>10.7061611374407</c:v>
                </c:pt>
                <c:pt idx="344">
                  <c:v>2.0833333333333299</c:v>
                </c:pt>
                <c:pt idx="345">
                  <c:v>7.6812652068126503</c:v>
                </c:pt>
                <c:pt idx="346">
                  <c:v>4.3116531165311596</c:v>
                </c:pt>
                <c:pt idx="347">
                  <c:v>12.9078014184397</c:v>
                </c:pt>
                <c:pt idx="348">
                  <c:v>2.7777777777777701</c:v>
                </c:pt>
                <c:pt idx="349">
                  <c:v>2.5666666666666602</c:v>
                </c:pt>
                <c:pt idx="350">
                  <c:v>1.72847682119205</c:v>
                </c:pt>
                <c:pt idx="351">
                  <c:v>7.6450839328537104</c:v>
                </c:pt>
                <c:pt idx="352">
                  <c:v>7.4471153846153797</c:v>
                </c:pt>
                <c:pt idx="353">
                  <c:v>5.2082324455205802</c:v>
                </c:pt>
                <c:pt idx="354">
                  <c:v>13.014184397163101</c:v>
                </c:pt>
                <c:pt idx="355">
                  <c:v>1.5</c:v>
                </c:pt>
                <c:pt idx="356">
                  <c:v>6.5995203836930401</c:v>
                </c:pt>
                <c:pt idx="357">
                  <c:v>9.5119047619047592</c:v>
                </c:pt>
                <c:pt idx="358">
                  <c:v>3.0161812297734598</c:v>
                </c:pt>
                <c:pt idx="359">
                  <c:v>2.0126582278481</c:v>
                </c:pt>
                <c:pt idx="360">
                  <c:v>1.8244274809160299</c:v>
                </c:pt>
                <c:pt idx="361">
                  <c:v>3.4710526315789401</c:v>
                </c:pt>
                <c:pt idx="362">
                  <c:v>15.099762470308701</c:v>
                </c:pt>
                <c:pt idx="363">
                  <c:v>14.465558194774299</c:v>
                </c:pt>
                <c:pt idx="364">
                  <c:v>3.0436363636363599</c:v>
                </c:pt>
                <c:pt idx="365">
                  <c:v>5.4192708333333304</c:v>
                </c:pt>
                <c:pt idx="366">
                  <c:v>2.9607843137254899</c:v>
                </c:pt>
                <c:pt idx="367">
                  <c:v>5.3550000000000004</c:v>
                </c:pt>
                <c:pt idx="368">
                  <c:v>8.3818615751789896</c:v>
                </c:pt>
                <c:pt idx="369">
                  <c:v>3.8021390374331498</c:v>
                </c:pt>
                <c:pt idx="370">
                  <c:v>4.9949874686716704</c:v>
                </c:pt>
                <c:pt idx="371">
                  <c:v>5.6536585365853602</c:v>
                </c:pt>
                <c:pt idx="372">
                  <c:v>12.713270142180001</c:v>
                </c:pt>
                <c:pt idx="373">
                  <c:v>9.0954653937947398</c:v>
                </c:pt>
                <c:pt idx="374">
                  <c:v>7.6611374407582904</c:v>
                </c:pt>
                <c:pt idx="375">
                  <c:v>16.328605200945599</c:v>
                </c:pt>
                <c:pt idx="376">
                  <c:v>15.4657210401891</c:v>
                </c:pt>
                <c:pt idx="377">
                  <c:v>5.23</c:v>
                </c:pt>
                <c:pt idx="378">
                  <c:v>7.0716049382715997</c:v>
                </c:pt>
                <c:pt idx="379">
                  <c:v>15.6359338061465</c:v>
                </c:pt>
                <c:pt idx="380">
                  <c:v>5.32258064516129</c:v>
                </c:pt>
                <c:pt idx="381">
                  <c:v>5.2293814432989603</c:v>
                </c:pt>
                <c:pt idx="382">
                  <c:v>2.0245398773006098</c:v>
                </c:pt>
                <c:pt idx="383">
                  <c:v>12.4370546318289</c:v>
                </c:pt>
                <c:pt idx="384">
                  <c:v>2.8716814159292001</c:v>
                </c:pt>
                <c:pt idx="385">
                  <c:v>12.389548693586599</c:v>
                </c:pt>
                <c:pt idx="386">
                  <c:v>11.921800947867199</c:v>
                </c:pt>
                <c:pt idx="387">
                  <c:v>4.6331658291457201</c:v>
                </c:pt>
                <c:pt idx="388">
                  <c:v>7.2317073170731696</c:v>
                </c:pt>
                <c:pt idx="389">
                  <c:v>28.418439716312001</c:v>
                </c:pt>
                <c:pt idx="390">
                  <c:v>3.8328611898016902</c:v>
                </c:pt>
                <c:pt idx="391">
                  <c:v>1.4393939393939299</c:v>
                </c:pt>
                <c:pt idx="392">
                  <c:v>2.4027777777777701</c:v>
                </c:pt>
                <c:pt idx="393">
                  <c:v>19.9148936170212</c:v>
                </c:pt>
                <c:pt idx="394">
                  <c:v>5.6741293532338304</c:v>
                </c:pt>
                <c:pt idx="395">
                  <c:v>2.7351598173515899</c:v>
                </c:pt>
                <c:pt idx="396">
                  <c:v>4.1959654178674297</c:v>
                </c:pt>
                <c:pt idx="397">
                  <c:v>8.5707317073170692</c:v>
                </c:pt>
                <c:pt idx="398">
                  <c:v>3.6968749999999999</c:v>
                </c:pt>
                <c:pt idx="399">
                  <c:v>6.8345864661654101</c:v>
                </c:pt>
                <c:pt idx="400">
                  <c:v>7.5604395604395602</c:v>
                </c:pt>
                <c:pt idx="401">
                  <c:v>12.8289786223277</c:v>
                </c:pt>
                <c:pt idx="402">
                  <c:v>7.2929292929292897</c:v>
                </c:pt>
                <c:pt idx="403">
                  <c:v>14.3127962085308</c:v>
                </c:pt>
                <c:pt idx="404">
                  <c:v>11.122931442080301</c:v>
                </c:pt>
                <c:pt idx="405">
                  <c:v>19.244655581947701</c:v>
                </c:pt>
                <c:pt idx="406">
                  <c:v>8.0626566416040095</c:v>
                </c:pt>
                <c:pt idx="407">
                  <c:v>3.84154929577464</c:v>
                </c:pt>
                <c:pt idx="408">
                  <c:v>2.38</c:v>
                </c:pt>
                <c:pt idx="409">
                  <c:v>2.4025974025974</c:v>
                </c:pt>
                <c:pt idx="410">
                  <c:v>6.3899521531100403</c:v>
                </c:pt>
                <c:pt idx="411">
                  <c:v>3.5198863636363602</c:v>
                </c:pt>
                <c:pt idx="412">
                  <c:v>3.6241610738254999</c:v>
                </c:pt>
                <c:pt idx="413">
                  <c:v>11.2442159383033</c:v>
                </c:pt>
                <c:pt idx="414">
                  <c:v>19.021276595744599</c:v>
                </c:pt>
                <c:pt idx="415">
                  <c:v>17.426858513189401</c:v>
                </c:pt>
                <c:pt idx="416">
                  <c:v>21.274231678486998</c:v>
                </c:pt>
                <c:pt idx="417">
                  <c:v>8.05555555555555</c:v>
                </c:pt>
                <c:pt idx="418">
                  <c:v>3.1521739130434701</c:v>
                </c:pt>
                <c:pt idx="419">
                  <c:v>24.307328605200901</c:v>
                </c:pt>
                <c:pt idx="420">
                  <c:v>2.5276752767527602</c:v>
                </c:pt>
                <c:pt idx="421">
                  <c:v>4.1153846153846096</c:v>
                </c:pt>
                <c:pt idx="422">
                  <c:v>10.1507177033492</c:v>
                </c:pt>
                <c:pt idx="423">
                  <c:v>17.370546318289701</c:v>
                </c:pt>
                <c:pt idx="424">
                  <c:v>2.2828947368421</c:v>
                </c:pt>
                <c:pt idx="425">
                  <c:v>5.5876010781671104</c:v>
                </c:pt>
                <c:pt idx="426">
                  <c:v>6.7858942065491101</c:v>
                </c:pt>
                <c:pt idx="427">
                  <c:v>1.6526946107784399</c:v>
                </c:pt>
                <c:pt idx="428">
                  <c:v>10.609004739336401</c:v>
                </c:pt>
                <c:pt idx="429">
                  <c:v>18.082742316784799</c:v>
                </c:pt>
                <c:pt idx="430">
                  <c:v>10.1023809523809</c:v>
                </c:pt>
                <c:pt idx="431">
                  <c:v>11.1489361702127</c:v>
                </c:pt>
                <c:pt idx="432">
                  <c:v>2.2222222222222201</c:v>
                </c:pt>
                <c:pt idx="433">
                  <c:v>1.4117647058823499</c:v>
                </c:pt>
                <c:pt idx="434">
                  <c:v>1.65</c:v>
                </c:pt>
                <c:pt idx="435">
                  <c:v>1.98936170212765</c:v>
                </c:pt>
                <c:pt idx="436">
                  <c:v>9.1495098039215694</c:v>
                </c:pt>
                <c:pt idx="437">
                  <c:v>20.464285714285701</c:v>
                </c:pt>
                <c:pt idx="438">
                  <c:v>1.93846153846153</c:v>
                </c:pt>
                <c:pt idx="439">
                  <c:v>4.9463276836158103</c:v>
                </c:pt>
                <c:pt idx="440">
                  <c:v>3.5049833887043098</c:v>
                </c:pt>
                <c:pt idx="441">
                  <c:v>2.4285714285714199</c:v>
                </c:pt>
                <c:pt idx="442">
                  <c:v>3.7574850299401099</c:v>
                </c:pt>
                <c:pt idx="443">
                  <c:v>28.281323877068498</c:v>
                </c:pt>
                <c:pt idx="444">
                  <c:v>1.9020979020979001</c:v>
                </c:pt>
                <c:pt idx="445">
                  <c:v>11.033412887828099</c:v>
                </c:pt>
                <c:pt idx="446">
                  <c:v>14.878281622911601</c:v>
                </c:pt>
                <c:pt idx="447">
                  <c:v>3.8952702702702702</c:v>
                </c:pt>
                <c:pt idx="448">
                  <c:v>49.860520094562602</c:v>
                </c:pt>
                <c:pt idx="449">
                  <c:v>6.5762711864406702</c:v>
                </c:pt>
                <c:pt idx="450">
                  <c:v>3.76971608832807</c:v>
                </c:pt>
                <c:pt idx="451">
                  <c:v>4.3678929765886201</c:v>
                </c:pt>
                <c:pt idx="452">
                  <c:v>1.9304347826086901</c:v>
                </c:pt>
                <c:pt idx="453">
                  <c:v>9.3518072289156606</c:v>
                </c:pt>
                <c:pt idx="454">
                  <c:v>10.951086956521699</c:v>
                </c:pt>
                <c:pt idx="455">
                  <c:v>4.3263707571801504</c:v>
                </c:pt>
                <c:pt idx="456">
                  <c:v>7.1686746987951802</c:v>
                </c:pt>
                <c:pt idx="457">
                  <c:v>18.0924170616113</c:v>
                </c:pt>
                <c:pt idx="458">
                  <c:v>5.2245989304812799</c:v>
                </c:pt>
                <c:pt idx="459">
                  <c:v>9.7622549019607803</c:v>
                </c:pt>
                <c:pt idx="460">
                  <c:v>6.3391521197007403</c:v>
                </c:pt>
                <c:pt idx="461">
                  <c:v>6.9553805774278201</c:v>
                </c:pt>
                <c:pt idx="462">
                  <c:v>3.3644314868804601</c:v>
                </c:pt>
                <c:pt idx="463">
                  <c:v>6.57178841309823</c:v>
                </c:pt>
                <c:pt idx="464">
                  <c:v>4.5043227665706</c:v>
                </c:pt>
                <c:pt idx="465">
                  <c:v>4.4371859296482397</c:v>
                </c:pt>
                <c:pt idx="466">
                  <c:v>10.914691943127901</c:v>
                </c:pt>
                <c:pt idx="467">
                  <c:v>4.6268656716417897</c:v>
                </c:pt>
                <c:pt idx="468">
                  <c:v>18.6973995271867</c:v>
                </c:pt>
                <c:pt idx="469">
                  <c:v>4.0439024390243903</c:v>
                </c:pt>
                <c:pt idx="470">
                  <c:v>6.9879518072289102</c:v>
                </c:pt>
                <c:pt idx="471">
                  <c:v>15.622327790973801</c:v>
                </c:pt>
                <c:pt idx="472">
                  <c:v>29.3404255319148</c:v>
                </c:pt>
                <c:pt idx="473">
                  <c:v>3.3166226912928698</c:v>
                </c:pt>
                <c:pt idx="474">
                  <c:v>2.6470588235294099</c:v>
                </c:pt>
                <c:pt idx="475">
                  <c:v>5.0759162303664898</c:v>
                </c:pt>
                <c:pt idx="476">
                  <c:v>6.2550505050504999</c:v>
                </c:pt>
                <c:pt idx="477">
                  <c:v>1.7080291970802901</c:v>
                </c:pt>
                <c:pt idx="478">
                  <c:v>5.28</c:v>
                </c:pt>
                <c:pt idx="479">
                  <c:v>5.95110024449877</c:v>
                </c:pt>
                <c:pt idx="480">
                  <c:v>8.3752969121140097</c:v>
                </c:pt>
                <c:pt idx="481">
                  <c:v>4.53785900783289</c:v>
                </c:pt>
                <c:pt idx="482">
                  <c:v>8.9073170731707307</c:v>
                </c:pt>
                <c:pt idx="483">
                  <c:v>17.8949880668257</c:v>
                </c:pt>
                <c:pt idx="484">
                  <c:v>6.3266331658291399</c:v>
                </c:pt>
                <c:pt idx="485">
                  <c:v>2.2064516129032201</c:v>
                </c:pt>
                <c:pt idx="486">
                  <c:v>2.66</c:v>
                </c:pt>
                <c:pt idx="487">
                  <c:v>8.9543269230769198</c:v>
                </c:pt>
                <c:pt idx="488">
                  <c:v>1.4913793103448201</c:v>
                </c:pt>
                <c:pt idx="489">
                  <c:v>1.6558441558441499</c:v>
                </c:pt>
                <c:pt idx="490">
                  <c:v>3.9637883008356498</c:v>
                </c:pt>
                <c:pt idx="491">
                  <c:v>12.8791469194312</c:v>
                </c:pt>
                <c:pt idx="492">
                  <c:v>2.4115384615384601</c:v>
                </c:pt>
                <c:pt idx="493">
                  <c:v>16.451536643025999</c:v>
                </c:pt>
                <c:pt idx="494">
                  <c:v>17.411347517730398</c:v>
                </c:pt>
                <c:pt idx="495">
                  <c:v>1.5882352941176401</c:v>
                </c:pt>
                <c:pt idx="496">
                  <c:v>5.7980295566502402</c:v>
                </c:pt>
                <c:pt idx="497">
                  <c:v>2.9186046511627901</c:v>
                </c:pt>
                <c:pt idx="498">
                  <c:v>12.1277108433734</c:v>
                </c:pt>
                <c:pt idx="499">
                  <c:v>6.0430622009569301</c:v>
                </c:pt>
                <c:pt idx="500">
                  <c:v>1.69117647058823</c:v>
                </c:pt>
                <c:pt idx="501">
                  <c:v>5.8324175824175803</c:v>
                </c:pt>
                <c:pt idx="502">
                  <c:v>16.491725768321501</c:v>
                </c:pt>
                <c:pt idx="503">
                  <c:v>6.61985472154963</c:v>
                </c:pt>
                <c:pt idx="504">
                  <c:v>3.2845528455284501</c:v>
                </c:pt>
                <c:pt idx="505">
                  <c:v>2.8943396226415001</c:v>
                </c:pt>
                <c:pt idx="506">
                  <c:v>3.79514824797843</c:v>
                </c:pt>
                <c:pt idx="507">
                  <c:v>2.8940092165898599</c:v>
                </c:pt>
                <c:pt idx="508">
                  <c:v>3.1031249999999999</c:v>
                </c:pt>
                <c:pt idx="509">
                  <c:v>3.2297734627831698</c:v>
                </c:pt>
                <c:pt idx="510">
                  <c:v>3.0928571428571399</c:v>
                </c:pt>
                <c:pt idx="511">
                  <c:v>1.4791666666666601</c:v>
                </c:pt>
                <c:pt idx="512">
                  <c:v>7.0792079207920704</c:v>
                </c:pt>
                <c:pt idx="513">
                  <c:v>13.288095238095201</c:v>
                </c:pt>
                <c:pt idx="514">
                  <c:v>7.4116022099447498</c:v>
                </c:pt>
                <c:pt idx="515">
                  <c:v>3.2205882352941102</c:v>
                </c:pt>
                <c:pt idx="516">
                  <c:v>16.538277511961699</c:v>
                </c:pt>
                <c:pt idx="517">
                  <c:v>5.05</c:v>
                </c:pt>
                <c:pt idx="518">
                  <c:v>13.983372921615199</c:v>
                </c:pt>
                <c:pt idx="519">
                  <c:v>8.2506203473945394</c:v>
                </c:pt>
                <c:pt idx="520">
                  <c:v>3.4639175257731898</c:v>
                </c:pt>
                <c:pt idx="521">
                  <c:v>7.8567567567567496</c:v>
                </c:pt>
                <c:pt idx="522">
                  <c:v>7.4215686274509798</c:v>
                </c:pt>
                <c:pt idx="523">
                  <c:v>4.2460567823343798</c:v>
                </c:pt>
                <c:pt idx="524">
                  <c:v>11.157766990291201</c:v>
                </c:pt>
                <c:pt idx="525">
                  <c:v>3.4173913043478201</c:v>
                </c:pt>
                <c:pt idx="526">
                  <c:v>3.9745042492917801</c:v>
                </c:pt>
                <c:pt idx="527">
                  <c:v>19.470023980815299</c:v>
                </c:pt>
                <c:pt idx="528">
                  <c:v>26.249406175771899</c:v>
                </c:pt>
                <c:pt idx="529">
                  <c:v>10.066339066338999</c:v>
                </c:pt>
                <c:pt idx="530">
                  <c:v>4.0512048192770997</c:v>
                </c:pt>
                <c:pt idx="531">
                  <c:v>15.7938388625592</c:v>
                </c:pt>
                <c:pt idx="532">
                  <c:v>22.209026128266</c:v>
                </c:pt>
                <c:pt idx="533">
                  <c:v>9.0575539568345302</c:v>
                </c:pt>
                <c:pt idx="534">
                  <c:v>4.51893939393939</c:v>
                </c:pt>
                <c:pt idx="535">
                  <c:v>13.0395061728395</c:v>
                </c:pt>
                <c:pt idx="536">
                  <c:v>16.8652482269503</c:v>
                </c:pt>
                <c:pt idx="537">
                  <c:v>15</c:v>
                </c:pt>
                <c:pt idx="538">
                  <c:v>24.9763033175355</c:v>
                </c:pt>
                <c:pt idx="539">
                  <c:v>4.0986842105263097</c:v>
                </c:pt>
                <c:pt idx="540">
                  <c:v>19.990543735224499</c:v>
                </c:pt>
                <c:pt idx="541">
                  <c:v>10.5645933014354</c:v>
                </c:pt>
                <c:pt idx="542">
                  <c:v>7.30845771144278</c:v>
                </c:pt>
                <c:pt idx="543">
                  <c:v>10.1638954869358</c:v>
                </c:pt>
                <c:pt idx="544">
                  <c:v>7.1730769230769198</c:v>
                </c:pt>
                <c:pt idx="545">
                  <c:v>8.9428571428571395</c:v>
                </c:pt>
                <c:pt idx="546">
                  <c:v>16.397163120567299</c:v>
                </c:pt>
                <c:pt idx="547">
                  <c:v>6.50886075949367</c:v>
                </c:pt>
                <c:pt idx="548">
                  <c:v>3.0355029585798801</c:v>
                </c:pt>
                <c:pt idx="549">
                  <c:v>5.04043126684636</c:v>
                </c:pt>
                <c:pt idx="550">
                  <c:v>22.400473933649199</c:v>
                </c:pt>
                <c:pt idx="551">
                  <c:v>7.93333333333333</c:v>
                </c:pt>
                <c:pt idx="552">
                  <c:v>18.050480769230699</c:v>
                </c:pt>
                <c:pt idx="553">
                  <c:v>6.5384615384615303</c:v>
                </c:pt>
                <c:pt idx="554">
                  <c:v>12.6276849642004</c:v>
                </c:pt>
                <c:pt idx="555">
                  <c:v>11</c:v>
                </c:pt>
                <c:pt idx="556">
                  <c:v>7.8430379746835399</c:v>
                </c:pt>
                <c:pt idx="557">
                  <c:v>4.4770889487870598</c:v>
                </c:pt>
                <c:pt idx="558">
                  <c:v>3.38630136986301</c:v>
                </c:pt>
                <c:pt idx="559">
                  <c:v>3.0699708454810399</c:v>
                </c:pt>
                <c:pt idx="560">
                  <c:v>12.6666666666666</c:v>
                </c:pt>
                <c:pt idx="561">
                  <c:v>4.8010610079575597</c:v>
                </c:pt>
                <c:pt idx="562">
                  <c:v>7.2203791469194298</c:v>
                </c:pt>
                <c:pt idx="563">
                  <c:v>1.8306451612903201</c:v>
                </c:pt>
                <c:pt idx="564">
                  <c:v>3.95843520782396</c:v>
                </c:pt>
                <c:pt idx="565">
                  <c:v>11.144208037825001</c:v>
                </c:pt>
                <c:pt idx="566">
                  <c:v>4.0119617224880297</c:v>
                </c:pt>
                <c:pt idx="567">
                  <c:v>11.420803782505899</c:v>
                </c:pt>
                <c:pt idx="568">
                  <c:v>10.044917257683201</c:v>
                </c:pt>
                <c:pt idx="569">
                  <c:v>2.3008474576271101</c:v>
                </c:pt>
                <c:pt idx="570">
                  <c:v>9.9593301435406705</c:v>
                </c:pt>
                <c:pt idx="571">
                  <c:v>8.9097387173396605</c:v>
                </c:pt>
                <c:pt idx="572">
                  <c:v>7.9226804123711299</c:v>
                </c:pt>
                <c:pt idx="573">
                  <c:v>14.1300236406619</c:v>
                </c:pt>
                <c:pt idx="574">
                  <c:v>4.6174999999999997</c:v>
                </c:pt>
                <c:pt idx="575">
                  <c:v>15.862884160756501</c:v>
                </c:pt>
                <c:pt idx="576">
                  <c:v>2.5350553505534998</c:v>
                </c:pt>
                <c:pt idx="577">
                  <c:v>5.7839999999999998</c:v>
                </c:pt>
                <c:pt idx="578">
                  <c:v>3.30935251798561</c:v>
                </c:pt>
                <c:pt idx="579">
                  <c:v>16.3333333333333</c:v>
                </c:pt>
                <c:pt idx="580">
                  <c:v>7.1794195250659598</c:v>
                </c:pt>
                <c:pt idx="581">
                  <c:v>7.1995133819951302</c:v>
                </c:pt>
                <c:pt idx="582">
                  <c:v>3.6811594202898501</c:v>
                </c:pt>
                <c:pt idx="583">
                  <c:v>1.97945205479452</c:v>
                </c:pt>
                <c:pt idx="584">
                  <c:v>4.84946236559139</c:v>
                </c:pt>
                <c:pt idx="585">
                  <c:v>15.669030732860501</c:v>
                </c:pt>
                <c:pt idx="586">
                  <c:v>5.3614457831325302</c:v>
                </c:pt>
                <c:pt idx="587">
                  <c:v>10.1583924349881</c:v>
                </c:pt>
                <c:pt idx="588">
                  <c:v>7.9360613810741603</c:v>
                </c:pt>
                <c:pt idx="589">
                  <c:v>16.879432624113399</c:v>
                </c:pt>
                <c:pt idx="590">
                  <c:v>2.9395973154362398</c:v>
                </c:pt>
                <c:pt idx="591">
                  <c:v>9.0214797136038101</c:v>
                </c:pt>
                <c:pt idx="592">
                  <c:v>3.12</c:v>
                </c:pt>
                <c:pt idx="593">
                  <c:v>2.8634812286689399</c:v>
                </c:pt>
                <c:pt idx="594">
                  <c:v>6.7772397094430996</c:v>
                </c:pt>
                <c:pt idx="595">
                  <c:v>13.539007092198499</c:v>
                </c:pt>
                <c:pt idx="596">
                  <c:v>7.1969696969696901</c:v>
                </c:pt>
                <c:pt idx="597">
                  <c:v>2.6397849462365501</c:v>
                </c:pt>
                <c:pt idx="598">
                  <c:v>10.1771844660194</c:v>
                </c:pt>
                <c:pt idx="599">
                  <c:v>17.4444444444444</c:v>
                </c:pt>
                <c:pt idx="600">
                  <c:v>7.4949748743718496</c:v>
                </c:pt>
                <c:pt idx="601">
                  <c:v>6.7658402203856696</c:v>
                </c:pt>
                <c:pt idx="602">
                  <c:v>17.080760095011801</c:v>
                </c:pt>
                <c:pt idx="603">
                  <c:v>11.090243902438999</c:v>
                </c:pt>
                <c:pt idx="604">
                  <c:v>10.8992805755395</c:v>
                </c:pt>
                <c:pt idx="605">
                  <c:v>6.36274509803921</c:v>
                </c:pt>
                <c:pt idx="606">
                  <c:v>13.317535545023601</c:v>
                </c:pt>
                <c:pt idx="607">
                  <c:v>21.0874704491725</c:v>
                </c:pt>
                <c:pt idx="608">
                  <c:v>18.2718676122931</c:v>
                </c:pt>
                <c:pt idx="609">
                  <c:v>4.7206266318537802</c:v>
                </c:pt>
                <c:pt idx="610">
                  <c:v>4.46723646723646</c:v>
                </c:pt>
                <c:pt idx="611">
                  <c:v>5.3189655172413701</c:v>
                </c:pt>
                <c:pt idx="612">
                  <c:v>19.861244019138699</c:v>
                </c:pt>
                <c:pt idx="613">
                  <c:v>3.4765342960288801</c:v>
                </c:pt>
                <c:pt idx="614">
                  <c:v>17.433333333333302</c:v>
                </c:pt>
                <c:pt idx="615">
                  <c:v>7.5427872860635699</c:v>
                </c:pt>
                <c:pt idx="616">
                  <c:v>3.16307692307692</c:v>
                </c:pt>
                <c:pt idx="617">
                  <c:v>10.6444444444444</c:v>
                </c:pt>
                <c:pt idx="618">
                  <c:v>19.980815347721801</c:v>
                </c:pt>
                <c:pt idx="619">
                  <c:v>2.6047904191616702</c:v>
                </c:pt>
                <c:pt idx="620">
                  <c:v>3.6864111498257799</c:v>
                </c:pt>
                <c:pt idx="621">
                  <c:v>84.990543735224506</c:v>
                </c:pt>
                <c:pt idx="622">
                  <c:v>17.205673758865199</c:v>
                </c:pt>
                <c:pt idx="623">
                  <c:v>7.2518518518518498</c:v>
                </c:pt>
                <c:pt idx="624">
                  <c:v>18.196217494089801</c:v>
                </c:pt>
                <c:pt idx="625">
                  <c:v>10.0335731414868</c:v>
                </c:pt>
                <c:pt idx="626">
                  <c:v>6.40350877192982</c:v>
                </c:pt>
                <c:pt idx="627">
                  <c:v>3.4028776978417201</c:v>
                </c:pt>
                <c:pt idx="628">
                  <c:v>3.4038461538461502</c:v>
                </c:pt>
                <c:pt idx="629">
                  <c:v>4.3913043478260798</c:v>
                </c:pt>
                <c:pt idx="630">
                  <c:v>6.9223057644110204</c:v>
                </c:pt>
                <c:pt idx="631">
                  <c:v>5.10761154855643</c:v>
                </c:pt>
                <c:pt idx="632">
                  <c:v>6.9951690821256003</c:v>
                </c:pt>
                <c:pt idx="633">
                  <c:v>3.82384823848238</c:v>
                </c:pt>
                <c:pt idx="634">
                  <c:v>6.7911547911547903</c:v>
                </c:pt>
                <c:pt idx="635">
                  <c:v>9.7679425837320508</c:v>
                </c:pt>
                <c:pt idx="636">
                  <c:v>18.362559241706101</c:v>
                </c:pt>
                <c:pt idx="637">
                  <c:v>3.8419243986254199</c:v>
                </c:pt>
                <c:pt idx="638">
                  <c:v>3.8550295857988099</c:v>
                </c:pt>
                <c:pt idx="639">
                  <c:v>11.1828978622327</c:v>
                </c:pt>
                <c:pt idx="640">
                  <c:v>6.6081081081080999</c:v>
                </c:pt>
                <c:pt idx="641">
                  <c:v>9.4928571428571402</c:v>
                </c:pt>
                <c:pt idx="642">
                  <c:v>7.84745762711864</c:v>
                </c:pt>
                <c:pt idx="643">
                  <c:v>3.0987261146496801</c:v>
                </c:pt>
                <c:pt idx="644">
                  <c:v>4.4794117647058798</c:v>
                </c:pt>
                <c:pt idx="645">
                  <c:v>4.5727002967359001</c:v>
                </c:pt>
                <c:pt idx="646">
                  <c:v>3.2238095238095199</c:v>
                </c:pt>
                <c:pt idx="647">
                  <c:v>4.6340852130325798</c:v>
                </c:pt>
                <c:pt idx="648">
                  <c:v>2.4739336492890902</c:v>
                </c:pt>
                <c:pt idx="649">
                  <c:v>2.7916666666666599</c:v>
                </c:pt>
                <c:pt idx="650">
                  <c:v>17.4121951219512</c:v>
                </c:pt>
                <c:pt idx="651">
                  <c:v>9.2092457420924507</c:v>
                </c:pt>
                <c:pt idx="652">
                  <c:v>21.569377990430599</c:v>
                </c:pt>
                <c:pt idx="653">
                  <c:v>6.56737588652482</c:v>
                </c:pt>
                <c:pt idx="654">
                  <c:v>9.7272727272727195</c:v>
                </c:pt>
                <c:pt idx="655">
                  <c:v>8.4691943127961995</c:v>
                </c:pt>
                <c:pt idx="656">
                  <c:v>12.045023696682399</c:v>
                </c:pt>
                <c:pt idx="657">
                  <c:v>18.300236406619302</c:v>
                </c:pt>
                <c:pt idx="658">
                  <c:v>4.4268292682926802</c:v>
                </c:pt>
                <c:pt idx="659">
                  <c:v>9.0355450236966792</c:v>
                </c:pt>
                <c:pt idx="660">
                  <c:v>7.3890214797136</c:v>
                </c:pt>
                <c:pt idx="661">
                  <c:v>4.4140435835350997</c:v>
                </c:pt>
                <c:pt idx="662">
                  <c:v>9.6626506024096308</c:v>
                </c:pt>
                <c:pt idx="663">
                  <c:v>5.2690476190476101</c:v>
                </c:pt>
                <c:pt idx="664">
                  <c:v>4.7833333333333297</c:v>
                </c:pt>
                <c:pt idx="665">
                  <c:v>6.1943127962085303</c:v>
                </c:pt>
                <c:pt idx="666">
                  <c:v>20.9267139479905</c:v>
                </c:pt>
                <c:pt idx="667">
                  <c:v>3.0146520146520102</c:v>
                </c:pt>
                <c:pt idx="668">
                  <c:v>7.5345744680850997</c:v>
                </c:pt>
                <c:pt idx="669">
                  <c:v>6.2821158690176304</c:v>
                </c:pt>
                <c:pt idx="670">
                  <c:v>20.3056872037914</c:v>
                </c:pt>
                <c:pt idx="671">
                  <c:v>9.4666666666666597</c:v>
                </c:pt>
                <c:pt idx="672">
                  <c:v>6.1111111111111098</c:v>
                </c:pt>
                <c:pt idx="673">
                  <c:v>6.2772020725388602</c:v>
                </c:pt>
                <c:pt idx="674">
                  <c:v>9.8716049382716005</c:v>
                </c:pt>
                <c:pt idx="675">
                  <c:v>12.323741007194201</c:v>
                </c:pt>
                <c:pt idx="676">
                  <c:v>5.8105263157894704</c:v>
                </c:pt>
                <c:pt idx="677">
                  <c:v>5.6195965417867404</c:v>
                </c:pt>
                <c:pt idx="678">
                  <c:v>10.917073170731699</c:v>
                </c:pt>
                <c:pt idx="679">
                  <c:v>19.722488038277501</c:v>
                </c:pt>
                <c:pt idx="680">
                  <c:v>17.6241134751773</c:v>
                </c:pt>
                <c:pt idx="681">
                  <c:v>8.2799999999999994</c:v>
                </c:pt>
                <c:pt idx="682">
                  <c:v>2.8674033149171199</c:v>
                </c:pt>
                <c:pt idx="683">
                  <c:v>2.8963730569948098</c:v>
                </c:pt>
                <c:pt idx="684">
                  <c:v>8.6177884615384599</c:v>
                </c:pt>
                <c:pt idx="685">
                  <c:v>16.860189573459699</c:v>
                </c:pt>
                <c:pt idx="686">
                  <c:v>11.147268408551</c:v>
                </c:pt>
                <c:pt idx="687">
                  <c:v>11.4678217821782</c:v>
                </c:pt>
                <c:pt idx="688">
                  <c:v>6.4016393442622901</c:v>
                </c:pt>
                <c:pt idx="689">
                  <c:v>14.9078014184397</c:v>
                </c:pt>
                <c:pt idx="690">
                  <c:v>3.5760869565217299</c:v>
                </c:pt>
                <c:pt idx="691">
                  <c:v>8.6608910891089099</c:v>
                </c:pt>
                <c:pt idx="692">
                  <c:v>4.0296735905044496</c:v>
                </c:pt>
                <c:pt idx="693">
                  <c:v>3.54140127388535</c:v>
                </c:pt>
                <c:pt idx="694">
                  <c:v>5.0828571428571401</c:v>
                </c:pt>
                <c:pt idx="695">
                  <c:v>5.4307228915662602</c:v>
                </c:pt>
                <c:pt idx="696">
                  <c:v>7.57430730478589</c:v>
                </c:pt>
                <c:pt idx="697">
                  <c:v>7.1038961038961004</c:v>
                </c:pt>
                <c:pt idx="698">
                  <c:v>13.1418439716312</c:v>
                </c:pt>
                <c:pt idx="699">
                  <c:v>19.4375</c:v>
                </c:pt>
                <c:pt idx="700">
                  <c:v>10.9779951100244</c:v>
                </c:pt>
                <c:pt idx="701">
                  <c:v>7.4244604316546701</c:v>
                </c:pt>
                <c:pt idx="702">
                  <c:v>14.312649164677801</c:v>
                </c:pt>
                <c:pt idx="703">
                  <c:v>14.1730769230769</c:v>
                </c:pt>
                <c:pt idx="704">
                  <c:v>11.6572104018912</c:v>
                </c:pt>
                <c:pt idx="705">
                  <c:v>6.3151041666666599</c:v>
                </c:pt>
                <c:pt idx="706">
                  <c:v>17.6698795180722</c:v>
                </c:pt>
                <c:pt idx="707">
                  <c:v>6.7070707070706996</c:v>
                </c:pt>
                <c:pt idx="708">
                  <c:v>4.8805194805194798</c:v>
                </c:pt>
                <c:pt idx="709">
                  <c:v>21.172248803827699</c:v>
                </c:pt>
                <c:pt idx="710">
                  <c:v>10.7139479905437</c:v>
                </c:pt>
                <c:pt idx="711">
                  <c:v>7.9427860696517403</c:v>
                </c:pt>
                <c:pt idx="712">
                  <c:v>6.9762532981530301</c:v>
                </c:pt>
                <c:pt idx="713">
                  <c:v>5.5090439276485696</c:v>
                </c:pt>
                <c:pt idx="714">
                  <c:v>6.4068627450980298</c:v>
                </c:pt>
                <c:pt idx="715">
                  <c:v>1.89861751152073</c:v>
                </c:pt>
                <c:pt idx="716">
                  <c:v>4.2708333333333304</c:v>
                </c:pt>
                <c:pt idx="717">
                  <c:v>5.2951219512195102</c:v>
                </c:pt>
                <c:pt idx="718">
                  <c:v>2.67938931297709</c:v>
                </c:pt>
                <c:pt idx="719">
                  <c:v>2.5323741007194198</c:v>
                </c:pt>
                <c:pt idx="720">
                  <c:v>18.725768321513002</c:v>
                </c:pt>
                <c:pt idx="721">
                  <c:v>5.6240409207161104</c:v>
                </c:pt>
                <c:pt idx="722">
                  <c:v>4.7564766839378203</c:v>
                </c:pt>
                <c:pt idx="723">
                  <c:v>5.2593516209476299</c:v>
                </c:pt>
                <c:pt idx="724">
                  <c:v>4.2520547945205402</c:v>
                </c:pt>
                <c:pt idx="725">
                  <c:v>1.72189349112426</c:v>
                </c:pt>
                <c:pt idx="726">
                  <c:v>3.2522796352583501</c:v>
                </c:pt>
                <c:pt idx="727">
                  <c:v>2.13043478260869</c:v>
                </c:pt>
                <c:pt idx="728">
                  <c:v>11.224586288416001</c:v>
                </c:pt>
                <c:pt idx="729">
                  <c:v>4.6036036036035997</c:v>
                </c:pt>
                <c:pt idx="730">
                  <c:v>13.897862232779</c:v>
                </c:pt>
                <c:pt idx="731">
                  <c:v>2.7004219409282699</c:v>
                </c:pt>
                <c:pt idx="732">
                  <c:v>15.213270142180001</c:v>
                </c:pt>
                <c:pt idx="733">
                  <c:v>1.2222222222222201</c:v>
                </c:pt>
                <c:pt idx="734">
                  <c:v>1.8216560509554101</c:v>
                </c:pt>
                <c:pt idx="735">
                  <c:v>2.1991525423728802</c:v>
                </c:pt>
                <c:pt idx="736">
                  <c:v>12.9665071770334</c:v>
                </c:pt>
                <c:pt idx="737">
                  <c:v>1.98319327731092</c:v>
                </c:pt>
                <c:pt idx="738">
                  <c:v>2.8602150537634401</c:v>
                </c:pt>
                <c:pt idx="739">
                  <c:v>2.2328042328042299</c:v>
                </c:pt>
                <c:pt idx="740">
                  <c:v>11.2047619047619</c:v>
                </c:pt>
                <c:pt idx="741">
                  <c:v>3.9150684931506801</c:v>
                </c:pt>
                <c:pt idx="742">
                  <c:v>1.56626506024096</c:v>
                </c:pt>
                <c:pt idx="743">
                  <c:v>3.9455040871934601</c:v>
                </c:pt>
                <c:pt idx="744">
                  <c:v>4.8203592814371197</c:v>
                </c:pt>
                <c:pt idx="745">
                  <c:v>22.9763593380614</c:v>
                </c:pt>
                <c:pt idx="746">
                  <c:v>4.0129870129870104</c:v>
                </c:pt>
                <c:pt idx="747">
                  <c:v>5.5167464114832496</c:v>
                </c:pt>
                <c:pt idx="748">
                  <c:v>7.68973747016706</c:v>
                </c:pt>
                <c:pt idx="749">
                  <c:v>5.74615384615384</c:v>
                </c:pt>
                <c:pt idx="750">
                  <c:v>21.8581560283687</c:v>
                </c:pt>
                <c:pt idx="751">
                  <c:v>8.1914893617021196</c:v>
                </c:pt>
                <c:pt idx="752">
                  <c:v>11.328605200945599</c:v>
                </c:pt>
                <c:pt idx="753">
                  <c:v>15.1489361702127</c:v>
                </c:pt>
                <c:pt idx="754">
                  <c:v>6.6146572104018899</c:v>
                </c:pt>
                <c:pt idx="755">
                  <c:v>18.184397163120501</c:v>
                </c:pt>
                <c:pt idx="756">
                  <c:v>8.7224880382775094</c:v>
                </c:pt>
                <c:pt idx="757">
                  <c:v>3.39372822299651</c:v>
                </c:pt>
                <c:pt idx="758">
                  <c:v>13.810874704491701</c:v>
                </c:pt>
                <c:pt idx="759">
                  <c:v>13.4751773049645</c:v>
                </c:pt>
                <c:pt idx="760">
                  <c:v>12.431980906921201</c:v>
                </c:pt>
                <c:pt idx="761">
                  <c:v>7.8054862842892696</c:v>
                </c:pt>
                <c:pt idx="762">
                  <c:v>88.430260047281294</c:v>
                </c:pt>
                <c:pt idx="763">
                  <c:v>5.6887254901960702</c:v>
                </c:pt>
                <c:pt idx="764">
                  <c:v>5.1233933161953704</c:v>
                </c:pt>
                <c:pt idx="765">
                  <c:v>5.0439276485788103</c:v>
                </c:pt>
                <c:pt idx="766">
                  <c:v>7.65260545905707</c:v>
                </c:pt>
                <c:pt idx="767">
                  <c:v>2.2792792792792702</c:v>
                </c:pt>
                <c:pt idx="768">
                  <c:v>2.8552278820375299</c:v>
                </c:pt>
                <c:pt idx="769">
                  <c:v>2.7898832684824901</c:v>
                </c:pt>
                <c:pt idx="770">
                  <c:v>4.0077720207253797</c:v>
                </c:pt>
                <c:pt idx="771">
                  <c:v>2.3218749999999999</c:v>
                </c:pt>
                <c:pt idx="772">
                  <c:v>4.1322314049586701</c:v>
                </c:pt>
                <c:pt idx="773">
                  <c:v>2.07317073170731</c:v>
                </c:pt>
                <c:pt idx="774">
                  <c:v>8.2665036674816594</c:v>
                </c:pt>
                <c:pt idx="775">
                  <c:v>7.1678657074340499</c:v>
                </c:pt>
                <c:pt idx="776">
                  <c:v>5.9187192118226601</c:v>
                </c:pt>
                <c:pt idx="777">
                  <c:v>8.3574879227053103</c:v>
                </c:pt>
                <c:pt idx="778">
                  <c:v>7.8463356973995202</c:v>
                </c:pt>
                <c:pt idx="779">
                  <c:v>8.5413711583924297</c:v>
                </c:pt>
                <c:pt idx="780">
                  <c:v>8.5815602836879403</c:v>
                </c:pt>
                <c:pt idx="781">
                  <c:v>6.56</c:v>
                </c:pt>
                <c:pt idx="782">
                  <c:v>9.4208037825059101</c:v>
                </c:pt>
                <c:pt idx="783">
                  <c:v>8.4370546318289694</c:v>
                </c:pt>
                <c:pt idx="784">
                  <c:v>3.3523809523809498</c:v>
                </c:pt>
                <c:pt idx="785">
                  <c:v>6.1091370558375599</c:v>
                </c:pt>
                <c:pt idx="786">
                  <c:v>11.5880952380952</c:v>
                </c:pt>
                <c:pt idx="787">
                  <c:v>3.1840000000000002</c:v>
                </c:pt>
                <c:pt idx="788">
                  <c:v>2.3045454545454498</c:v>
                </c:pt>
                <c:pt idx="789">
                  <c:v>2.74193548387096</c:v>
                </c:pt>
                <c:pt idx="790">
                  <c:v>4.0605263157894704</c:v>
                </c:pt>
                <c:pt idx="791">
                  <c:v>11.831753554502299</c:v>
                </c:pt>
                <c:pt idx="792">
                  <c:v>14.5023696682464</c:v>
                </c:pt>
                <c:pt idx="793">
                  <c:v>19.664302600472801</c:v>
                </c:pt>
                <c:pt idx="794">
                  <c:v>16.992907801418401</c:v>
                </c:pt>
                <c:pt idx="795">
                  <c:v>2.1800000000000002</c:v>
                </c:pt>
                <c:pt idx="796">
                  <c:v>11.2748815165876</c:v>
                </c:pt>
                <c:pt idx="797">
                  <c:v>6.1947115384615303</c:v>
                </c:pt>
                <c:pt idx="798">
                  <c:v>3.2813559322033798</c:v>
                </c:pt>
                <c:pt idx="799">
                  <c:v>16.681818181818102</c:v>
                </c:pt>
                <c:pt idx="800">
                  <c:v>13.360696517412901</c:v>
                </c:pt>
                <c:pt idx="801">
                  <c:v>17.9078014184397</c:v>
                </c:pt>
                <c:pt idx="802">
                  <c:v>14.3642857142857</c:v>
                </c:pt>
                <c:pt idx="803">
                  <c:v>2.7738515901060001</c:v>
                </c:pt>
                <c:pt idx="804">
                  <c:v>4.0940438871473299</c:v>
                </c:pt>
                <c:pt idx="805">
                  <c:v>20.509523809523799</c:v>
                </c:pt>
                <c:pt idx="806">
                  <c:v>20.1895734597156</c:v>
                </c:pt>
                <c:pt idx="807">
                  <c:v>5.2171581769437001</c:v>
                </c:pt>
                <c:pt idx="808">
                  <c:v>2.3085501858735999</c:v>
                </c:pt>
                <c:pt idx="809">
                  <c:v>9.7817745803357301</c:v>
                </c:pt>
                <c:pt idx="810">
                  <c:v>2.9707602339181198</c:v>
                </c:pt>
                <c:pt idx="811">
                  <c:v>4.81025641025641</c:v>
                </c:pt>
                <c:pt idx="812">
                  <c:v>6.3627684964200402</c:v>
                </c:pt>
                <c:pt idx="813">
                  <c:v>1.73684210526315</c:v>
                </c:pt>
                <c:pt idx="814">
                  <c:v>3.6604361370716498</c:v>
                </c:pt>
                <c:pt idx="815">
                  <c:v>2.8322368421052602</c:v>
                </c:pt>
                <c:pt idx="816">
                  <c:v>13.674698795180699</c:v>
                </c:pt>
                <c:pt idx="817">
                  <c:v>2.1422594142259399</c:v>
                </c:pt>
                <c:pt idx="818">
                  <c:v>3.9742857142857102</c:v>
                </c:pt>
                <c:pt idx="819">
                  <c:v>5.1126373626373596</c:v>
                </c:pt>
                <c:pt idx="820">
                  <c:v>2.2850678733031602</c:v>
                </c:pt>
                <c:pt idx="821">
                  <c:v>4.9847328244274802</c:v>
                </c:pt>
                <c:pt idx="822">
                  <c:v>2.69140625</c:v>
                </c:pt>
                <c:pt idx="823">
                  <c:v>2.4558303886925699</c:v>
                </c:pt>
                <c:pt idx="824">
                  <c:v>6.4417344173441702</c:v>
                </c:pt>
                <c:pt idx="825">
                  <c:v>6.8756097560975604</c:v>
                </c:pt>
                <c:pt idx="826">
                  <c:v>2.7433333333333301</c:v>
                </c:pt>
                <c:pt idx="827">
                  <c:v>8.4512195121951201</c:v>
                </c:pt>
                <c:pt idx="828">
                  <c:v>2.7523809523809502</c:v>
                </c:pt>
                <c:pt idx="829">
                  <c:v>4.5973333333333297</c:v>
                </c:pt>
                <c:pt idx="830">
                  <c:v>5.5746268656716396</c:v>
                </c:pt>
                <c:pt idx="831">
                  <c:v>8.42475728155339</c:v>
                </c:pt>
                <c:pt idx="832">
                  <c:v>10.6309523809523</c:v>
                </c:pt>
                <c:pt idx="833">
                  <c:v>2.5464480874316902</c:v>
                </c:pt>
                <c:pt idx="834">
                  <c:v>9.9903846153846096</c:v>
                </c:pt>
                <c:pt idx="835">
                  <c:v>12.5590361445783</c:v>
                </c:pt>
                <c:pt idx="836">
                  <c:v>14.3838862559241</c:v>
                </c:pt>
                <c:pt idx="837">
                  <c:v>12.5415676959619</c:v>
                </c:pt>
                <c:pt idx="838">
                  <c:v>8.3000000000000007</c:v>
                </c:pt>
                <c:pt idx="839">
                  <c:v>2.1860465116279002</c:v>
                </c:pt>
                <c:pt idx="840">
                  <c:v>2.3068783068782999</c:v>
                </c:pt>
                <c:pt idx="841">
                  <c:v>2.1707317073170702</c:v>
                </c:pt>
                <c:pt idx="842">
                  <c:v>4.3802083333333304</c:v>
                </c:pt>
                <c:pt idx="843">
                  <c:v>5.2125000000000004</c:v>
                </c:pt>
                <c:pt idx="844">
                  <c:v>5.0443864229765003</c:v>
                </c:pt>
                <c:pt idx="845">
                  <c:v>1.5833333333333299</c:v>
                </c:pt>
                <c:pt idx="846">
                  <c:v>9.3073286052009401</c:v>
                </c:pt>
                <c:pt idx="847">
                  <c:v>9.7635933806146493</c:v>
                </c:pt>
                <c:pt idx="848">
                  <c:v>11.408983451536599</c:v>
                </c:pt>
                <c:pt idx="849">
                  <c:v>4.4906666666666597</c:v>
                </c:pt>
                <c:pt idx="850">
                  <c:v>8.1947743467933396</c:v>
                </c:pt>
                <c:pt idx="851">
                  <c:v>4.5329815303430001</c:v>
                </c:pt>
                <c:pt idx="852">
                  <c:v>5.8387096774193497</c:v>
                </c:pt>
                <c:pt idx="853">
                  <c:v>4.14986376021798</c:v>
                </c:pt>
                <c:pt idx="854">
                  <c:v>18.146572104018901</c:v>
                </c:pt>
                <c:pt idx="855">
                  <c:v>3.1377245508981999</c:v>
                </c:pt>
                <c:pt idx="856">
                  <c:v>5.6554216867469798</c:v>
                </c:pt>
                <c:pt idx="857">
                  <c:v>1.94444444444444</c:v>
                </c:pt>
                <c:pt idx="858">
                  <c:v>19.170212765957402</c:v>
                </c:pt>
                <c:pt idx="859">
                  <c:v>13.560570071258899</c:v>
                </c:pt>
                <c:pt idx="860">
                  <c:v>7.3542168674698702</c:v>
                </c:pt>
                <c:pt idx="861">
                  <c:v>5.8121693121693099</c:v>
                </c:pt>
                <c:pt idx="862">
                  <c:v>5.0732394366197102</c:v>
                </c:pt>
                <c:pt idx="863">
                  <c:v>13.7828162291169</c:v>
                </c:pt>
                <c:pt idx="864">
                  <c:v>2.9675324675324601</c:v>
                </c:pt>
                <c:pt idx="865">
                  <c:v>3.7018348623853199</c:v>
                </c:pt>
                <c:pt idx="866">
                  <c:v>3.4259927797833898</c:v>
                </c:pt>
                <c:pt idx="867">
                  <c:v>14.1611374407582</c:v>
                </c:pt>
                <c:pt idx="868">
                  <c:v>15.9976247030878</c:v>
                </c:pt>
                <c:pt idx="869">
                  <c:v>8.5981087470449094</c:v>
                </c:pt>
                <c:pt idx="870">
                  <c:v>59.6548463356974</c:v>
                </c:pt>
                <c:pt idx="871">
                  <c:v>4.0336391437308796</c:v>
                </c:pt>
                <c:pt idx="872">
                  <c:v>29.354609929077998</c:v>
                </c:pt>
                <c:pt idx="873">
                  <c:v>2.8789237668161398</c:v>
                </c:pt>
                <c:pt idx="874">
                  <c:v>2.6</c:v>
                </c:pt>
                <c:pt idx="875">
                  <c:v>6.9276485788113602</c:v>
                </c:pt>
                <c:pt idx="876">
                  <c:v>13.0787589498806</c:v>
                </c:pt>
                <c:pt idx="877">
                  <c:v>3.15985130111524</c:v>
                </c:pt>
                <c:pt idx="878">
                  <c:v>3.8566666666666598</c:v>
                </c:pt>
                <c:pt idx="879">
                  <c:v>4.9451697127937297</c:v>
                </c:pt>
                <c:pt idx="880">
                  <c:v>4.3848314606741496</c:v>
                </c:pt>
                <c:pt idx="881">
                  <c:v>6.9373297002724703</c:v>
                </c:pt>
                <c:pt idx="882">
                  <c:v>36.047281323877002</c:v>
                </c:pt>
                <c:pt idx="883">
                  <c:v>2.5130890052355999</c:v>
                </c:pt>
                <c:pt idx="884">
                  <c:v>5.6615776081424896</c:v>
                </c:pt>
                <c:pt idx="885">
                  <c:v>6.0707070707070701</c:v>
                </c:pt>
                <c:pt idx="886">
                  <c:v>2.0681818181818099</c:v>
                </c:pt>
                <c:pt idx="887">
                  <c:v>6.84634146341463</c:v>
                </c:pt>
                <c:pt idx="888">
                  <c:v>3.12865497076023</c:v>
                </c:pt>
                <c:pt idx="889">
                  <c:v>14.9199029126213</c:v>
                </c:pt>
                <c:pt idx="890">
                  <c:v>21.03125</c:v>
                </c:pt>
                <c:pt idx="891">
                  <c:v>3.38043478260869</c:v>
                </c:pt>
                <c:pt idx="892">
                  <c:v>4.6274509803921502</c:v>
                </c:pt>
                <c:pt idx="893">
                  <c:v>8</c:v>
                </c:pt>
                <c:pt idx="894">
                  <c:v>20.4562647754137</c:v>
                </c:pt>
                <c:pt idx="895">
                  <c:v>17.241134751773</c:v>
                </c:pt>
                <c:pt idx="896">
                  <c:v>8.1813842482100192</c:v>
                </c:pt>
                <c:pt idx="897">
                  <c:v>3.3435582822085799</c:v>
                </c:pt>
                <c:pt idx="898">
                  <c:v>4.2105263157894699</c:v>
                </c:pt>
                <c:pt idx="899">
                  <c:v>24.571428571428498</c:v>
                </c:pt>
                <c:pt idx="900">
                  <c:v>19.6170212765957</c:v>
                </c:pt>
                <c:pt idx="901">
                  <c:v>11.278959810874699</c:v>
                </c:pt>
                <c:pt idx="902">
                  <c:v>10.1942446043165</c:v>
                </c:pt>
                <c:pt idx="903">
                  <c:v>18.576832151300199</c:v>
                </c:pt>
                <c:pt idx="904">
                  <c:v>3.2993827160493798</c:v>
                </c:pt>
                <c:pt idx="905">
                  <c:v>13.2982885085574</c:v>
                </c:pt>
                <c:pt idx="906">
                  <c:v>10.841726618705</c:v>
                </c:pt>
                <c:pt idx="907">
                  <c:v>10.467625899280501</c:v>
                </c:pt>
                <c:pt idx="908">
                  <c:v>3.3545150501672198</c:v>
                </c:pt>
                <c:pt idx="909">
                  <c:v>5.9002624671915997</c:v>
                </c:pt>
                <c:pt idx="910">
                  <c:v>7.5815085158150799</c:v>
                </c:pt>
                <c:pt idx="911">
                  <c:v>3.2521739130434701</c:v>
                </c:pt>
                <c:pt idx="912">
                  <c:v>16.565011820330898</c:v>
                </c:pt>
                <c:pt idx="913">
                  <c:v>20.276595744680801</c:v>
                </c:pt>
                <c:pt idx="914">
                  <c:v>10.232227488151601</c:v>
                </c:pt>
                <c:pt idx="915">
                  <c:v>3.15441176470588</c:v>
                </c:pt>
                <c:pt idx="916">
                  <c:v>23.795238095237998</c:v>
                </c:pt>
                <c:pt idx="917">
                  <c:v>9.8780487804878003</c:v>
                </c:pt>
                <c:pt idx="918">
                  <c:v>17.322195704057201</c:v>
                </c:pt>
                <c:pt idx="919">
                  <c:v>11.831325301204799</c:v>
                </c:pt>
                <c:pt idx="920">
                  <c:v>14.9952718676122</c:v>
                </c:pt>
                <c:pt idx="921">
                  <c:v>13.5142857142857</c:v>
                </c:pt>
                <c:pt idx="922">
                  <c:v>11.4231678486997</c:v>
                </c:pt>
                <c:pt idx="923">
                  <c:v>4.91737891737891</c:v>
                </c:pt>
                <c:pt idx="924">
                  <c:v>5.9820051413881696</c:v>
                </c:pt>
                <c:pt idx="925">
                  <c:v>21.575829383886202</c:v>
                </c:pt>
                <c:pt idx="926">
                  <c:v>2.99193548387096</c:v>
                </c:pt>
                <c:pt idx="927">
                  <c:v>1.0909090909090899</c:v>
                </c:pt>
                <c:pt idx="928">
                  <c:v>2.1440329218106902</c:v>
                </c:pt>
                <c:pt idx="929">
                  <c:v>6.3983050847457603</c:v>
                </c:pt>
                <c:pt idx="930">
                  <c:v>5.5350649350649297</c:v>
                </c:pt>
                <c:pt idx="931">
                  <c:v>2.9360902255639099</c:v>
                </c:pt>
                <c:pt idx="932">
                  <c:v>3.5072463768115898</c:v>
                </c:pt>
                <c:pt idx="933">
                  <c:v>5.4045801526717501</c:v>
                </c:pt>
                <c:pt idx="934">
                  <c:v>2.6518218623481702</c:v>
                </c:pt>
                <c:pt idx="935">
                  <c:v>56.619385342789599</c:v>
                </c:pt>
                <c:pt idx="936">
                  <c:v>10.135678391959701</c:v>
                </c:pt>
                <c:pt idx="937">
                  <c:v>3.9423631123919298</c:v>
                </c:pt>
                <c:pt idx="938">
                  <c:v>7.1099195710455696</c:v>
                </c:pt>
                <c:pt idx="939">
                  <c:v>12.5768321513002</c:v>
                </c:pt>
                <c:pt idx="940">
                  <c:v>4.4763157894736798</c:v>
                </c:pt>
                <c:pt idx="941">
                  <c:v>2.1675392670156999</c:v>
                </c:pt>
                <c:pt idx="942">
                  <c:v>2.8364312267657898</c:v>
                </c:pt>
                <c:pt idx="943">
                  <c:v>18.7630331753554</c:v>
                </c:pt>
                <c:pt idx="944">
                  <c:v>9.4797136038186096</c:v>
                </c:pt>
                <c:pt idx="945">
                  <c:v>9.8578199052132707</c:v>
                </c:pt>
                <c:pt idx="946">
                  <c:v>8.2267303102625302</c:v>
                </c:pt>
                <c:pt idx="947">
                  <c:v>2.7601476014760098</c:v>
                </c:pt>
                <c:pt idx="948">
                  <c:v>2.3440860215053698</c:v>
                </c:pt>
                <c:pt idx="949">
                  <c:v>9.4539007092198499</c:v>
                </c:pt>
                <c:pt idx="950">
                  <c:v>15.1023809523809</c:v>
                </c:pt>
                <c:pt idx="951">
                  <c:v>10.349881796690299</c:v>
                </c:pt>
                <c:pt idx="952">
                  <c:v>16.380614657210401</c:v>
                </c:pt>
                <c:pt idx="953">
                  <c:v>2.3333333333333299</c:v>
                </c:pt>
                <c:pt idx="954">
                  <c:v>4.8305084745762699</c:v>
                </c:pt>
                <c:pt idx="955">
                  <c:v>15.6075650118203</c:v>
                </c:pt>
                <c:pt idx="956">
                  <c:v>2.2857142857142798</c:v>
                </c:pt>
                <c:pt idx="957">
                  <c:v>3.9430051813471501</c:v>
                </c:pt>
                <c:pt idx="958">
                  <c:v>1.21621621621621</c:v>
                </c:pt>
                <c:pt idx="959">
                  <c:v>5.7561576354679804</c:v>
                </c:pt>
                <c:pt idx="960">
                  <c:v>2.62055335968379</c:v>
                </c:pt>
                <c:pt idx="961">
                  <c:v>3.25852272727272</c:v>
                </c:pt>
                <c:pt idx="962">
                  <c:v>10.629807692307599</c:v>
                </c:pt>
                <c:pt idx="963">
                  <c:v>2.0444444444444398</c:v>
                </c:pt>
                <c:pt idx="964">
                  <c:v>5.2933333333333303</c:v>
                </c:pt>
                <c:pt idx="965">
                  <c:v>1.7188940092165801</c:v>
                </c:pt>
                <c:pt idx="966">
                  <c:v>1.59756097560975</c:v>
                </c:pt>
                <c:pt idx="967">
                  <c:v>2.7569230769230701</c:v>
                </c:pt>
                <c:pt idx="968">
                  <c:v>4.4937655860349102</c:v>
                </c:pt>
                <c:pt idx="969">
                  <c:v>2.01298701298701</c:v>
                </c:pt>
                <c:pt idx="970">
                  <c:v>2.4444444444444402</c:v>
                </c:pt>
                <c:pt idx="971">
                  <c:v>2.6949152542372801</c:v>
                </c:pt>
                <c:pt idx="972">
                  <c:v>7.9401913875597998</c:v>
                </c:pt>
                <c:pt idx="973">
                  <c:v>18.182033096926698</c:v>
                </c:pt>
                <c:pt idx="974">
                  <c:v>5.8987951807228898</c:v>
                </c:pt>
                <c:pt idx="975">
                  <c:v>28.014184397163099</c:v>
                </c:pt>
                <c:pt idx="976">
                  <c:v>2.9958677685950401</c:v>
                </c:pt>
                <c:pt idx="977">
                  <c:v>10.021951219512101</c:v>
                </c:pt>
                <c:pt idx="978">
                  <c:v>2.0099999999999998</c:v>
                </c:pt>
                <c:pt idx="979">
                  <c:v>10.710843373493899</c:v>
                </c:pt>
                <c:pt idx="980">
                  <c:v>6.5522388059701404</c:v>
                </c:pt>
                <c:pt idx="981">
                  <c:v>3.0566037735849001</c:v>
                </c:pt>
                <c:pt idx="982">
                  <c:v>4.8947368421052602</c:v>
                </c:pt>
                <c:pt idx="983">
                  <c:v>6.09756097560975</c:v>
                </c:pt>
                <c:pt idx="984">
                  <c:v>2.25</c:v>
                </c:pt>
                <c:pt idx="985">
                  <c:v>8.3357314148680999</c:v>
                </c:pt>
                <c:pt idx="986">
                  <c:v>5.58690176322418</c:v>
                </c:pt>
                <c:pt idx="987">
                  <c:v>8.0214285714285705</c:v>
                </c:pt>
                <c:pt idx="988">
                  <c:v>1.7032967032966999</c:v>
                </c:pt>
                <c:pt idx="989">
                  <c:v>4.24166666666666</c:v>
                </c:pt>
                <c:pt idx="990">
                  <c:v>3.1137931034482702</c:v>
                </c:pt>
                <c:pt idx="991">
                  <c:v>3.1575562700964599</c:v>
                </c:pt>
                <c:pt idx="992">
                  <c:v>2.2747252747252702</c:v>
                </c:pt>
                <c:pt idx="993">
                  <c:v>11.702127659574399</c:v>
                </c:pt>
                <c:pt idx="994">
                  <c:v>2.5469255663430399</c:v>
                </c:pt>
                <c:pt idx="995">
                  <c:v>8.2596153846153797</c:v>
                </c:pt>
                <c:pt idx="996">
                  <c:v>5.96703296703296</c:v>
                </c:pt>
                <c:pt idx="997">
                  <c:v>6.4722222222222197</c:v>
                </c:pt>
                <c:pt idx="998">
                  <c:v>4.89800995024875</c:v>
                </c:pt>
                <c:pt idx="999">
                  <c:v>1.5054945054944999</c:v>
                </c:pt>
                <c:pt idx="1000">
                  <c:v>12.0924170616113</c:v>
                </c:pt>
                <c:pt idx="1001">
                  <c:v>1.5</c:v>
                </c:pt>
                <c:pt idx="1002">
                  <c:v>3.0272727272727198</c:v>
                </c:pt>
                <c:pt idx="1003">
                  <c:v>10.7044917257683</c:v>
                </c:pt>
                <c:pt idx="1004">
                  <c:v>16.354609929077998</c:v>
                </c:pt>
                <c:pt idx="1005">
                  <c:v>9.3847980997624703</c:v>
                </c:pt>
                <c:pt idx="1006">
                  <c:v>21.102137767220899</c:v>
                </c:pt>
                <c:pt idx="1007">
                  <c:v>8.7180094786729807</c:v>
                </c:pt>
                <c:pt idx="1008">
                  <c:v>12.9904988123515</c:v>
                </c:pt>
                <c:pt idx="1009">
                  <c:v>17.054373522458601</c:v>
                </c:pt>
                <c:pt idx="1010">
                  <c:v>11.0867469879518</c:v>
                </c:pt>
                <c:pt idx="1011">
                  <c:v>18.5862884160756</c:v>
                </c:pt>
                <c:pt idx="1012">
                  <c:v>29.6359338061465</c:v>
                </c:pt>
                <c:pt idx="1013">
                  <c:v>1.81739130434782</c:v>
                </c:pt>
                <c:pt idx="1014">
                  <c:v>2.58937198067632</c:v>
                </c:pt>
              </c:numCache>
            </c:numRef>
          </c:xVal>
          <c:yVal>
            <c:numRef>
              <c:f>analysis_results!$E$2:$E$1016</c:f>
              <c:numCache>
                <c:formatCode>General</c:formatCode>
                <c:ptCount val="1015"/>
                <c:pt idx="0">
                  <c:v>0.70363802863802805</c:v>
                </c:pt>
                <c:pt idx="1">
                  <c:v>0.73614327416410696</c:v>
                </c:pt>
                <c:pt idx="2">
                  <c:v>0.69980817793317696</c:v>
                </c:pt>
                <c:pt idx="3">
                  <c:v>0.50775272439978303</c:v>
                </c:pt>
                <c:pt idx="4">
                  <c:v>0.47165424980876602</c:v>
                </c:pt>
                <c:pt idx="5">
                  <c:v>0.76347663530499299</c:v>
                </c:pt>
                <c:pt idx="6">
                  <c:v>0.64676681870846398</c:v>
                </c:pt>
                <c:pt idx="7">
                  <c:v>0.42326255528081902</c:v>
                </c:pt>
                <c:pt idx="8">
                  <c:v>0.58249631436962401</c:v>
                </c:pt>
                <c:pt idx="9">
                  <c:v>0.64977100840336099</c:v>
                </c:pt>
                <c:pt idx="10">
                  <c:v>0.35669958747010799</c:v>
                </c:pt>
                <c:pt idx="11">
                  <c:v>0.44099388297754399</c:v>
                </c:pt>
                <c:pt idx="12">
                  <c:v>0.75132839571614995</c:v>
                </c:pt>
                <c:pt idx="13">
                  <c:v>0.48845141563833699</c:v>
                </c:pt>
                <c:pt idx="14">
                  <c:v>0.39738246166047497</c:v>
                </c:pt>
                <c:pt idx="15">
                  <c:v>0.42606273911422399</c:v>
                </c:pt>
                <c:pt idx="16">
                  <c:v>0.319731773263704</c:v>
                </c:pt>
                <c:pt idx="17">
                  <c:v>0.45277882550980098</c:v>
                </c:pt>
                <c:pt idx="18">
                  <c:v>0.35239146137928501</c:v>
                </c:pt>
                <c:pt idx="19">
                  <c:v>0.58597330914627599</c:v>
                </c:pt>
                <c:pt idx="20">
                  <c:v>0.65651470935035094</c:v>
                </c:pt>
                <c:pt idx="21">
                  <c:v>0.61951072545670005</c:v>
                </c:pt>
                <c:pt idx="22">
                  <c:v>0.37529671425199901</c:v>
                </c:pt>
                <c:pt idx="23">
                  <c:v>0.46730887348038402</c:v>
                </c:pt>
                <c:pt idx="24">
                  <c:v>0.51098957370154696</c:v>
                </c:pt>
                <c:pt idx="25">
                  <c:v>0.58394247475880101</c:v>
                </c:pt>
                <c:pt idx="26">
                  <c:v>0.64857037708430898</c:v>
                </c:pt>
                <c:pt idx="27">
                  <c:v>0.67155682335561095</c:v>
                </c:pt>
                <c:pt idx="28">
                  <c:v>0.478992375162616</c:v>
                </c:pt>
                <c:pt idx="29">
                  <c:v>0.88615420527185196</c:v>
                </c:pt>
                <c:pt idx="30">
                  <c:v>0.85655678387766798</c:v>
                </c:pt>
                <c:pt idx="31">
                  <c:v>0.51143762332057496</c:v>
                </c:pt>
                <c:pt idx="32">
                  <c:v>0.590270809551252</c:v>
                </c:pt>
                <c:pt idx="33">
                  <c:v>0.59438345379056201</c:v>
                </c:pt>
                <c:pt idx="34">
                  <c:v>0.36162987234918897</c:v>
                </c:pt>
                <c:pt idx="35">
                  <c:v>0.77897336581547005</c:v>
                </c:pt>
                <c:pt idx="36">
                  <c:v>0.62478267452196101</c:v>
                </c:pt>
                <c:pt idx="37">
                  <c:v>0.52828422977320899</c:v>
                </c:pt>
                <c:pt idx="38">
                  <c:v>0.68747983807792401</c:v>
                </c:pt>
                <c:pt idx="39">
                  <c:v>0.538321668189228</c:v>
                </c:pt>
                <c:pt idx="40">
                  <c:v>0.36013540381499998</c:v>
                </c:pt>
                <c:pt idx="41">
                  <c:v>0.63802265937736002</c:v>
                </c:pt>
                <c:pt idx="42">
                  <c:v>0.64533011898281301</c:v>
                </c:pt>
                <c:pt idx="43">
                  <c:v>0.30797430634605899</c:v>
                </c:pt>
                <c:pt idx="44">
                  <c:v>0.32615045349826599</c:v>
                </c:pt>
                <c:pt idx="45">
                  <c:v>0.74502189554272902</c:v>
                </c:pt>
                <c:pt idx="46">
                  <c:v>0.40646357025180402</c:v>
                </c:pt>
                <c:pt idx="47">
                  <c:v>0.330726391138561</c:v>
                </c:pt>
                <c:pt idx="48">
                  <c:v>0.35343551164205</c:v>
                </c:pt>
                <c:pt idx="49">
                  <c:v>0.35478204047901601</c:v>
                </c:pt>
                <c:pt idx="50">
                  <c:v>0.340817519901779</c:v>
                </c:pt>
                <c:pt idx="51">
                  <c:v>0.615349721097466</c:v>
                </c:pt>
                <c:pt idx="52">
                  <c:v>0.75408480408480405</c:v>
                </c:pt>
                <c:pt idx="53">
                  <c:v>0.46913479250238099</c:v>
                </c:pt>
                <c:pt idx="54">
                  <c:v>0.59451642694906304</c:v>
                </c:pt>
                <c:pt idx="55">
                  <c:v>0.616177397172049</c:v>
                </c:pt>
                <c:pt idx="56">
                  <c:v>0.51530882956748003</c:v>
                </c:pt>
                <c:pt idx="57">
                  <c:v>0.32976852394845602</c:v>
                </c:pt>
                <c:pt idx="58">
                  <c:v>0.43992886348487298</c:v>
                </c:pt>
                <c:pt idx="59">
                  <c:v>0.60970638593738402</c:v>
                </c:pt>
                <c:pt idx="60">
                  <c:v>0.55700502480070302</c:v>
                </c:pt>
                <c:pt idx="61">
                  <c:v>0.44075946469767202</c:v>
                </c:pt>
                <c:pt idx="62">
                  <c:v>0.47316632902393502</c:v>
                </c:pt>
                <c:pt idx="63">
                  <c:v>0.58877568683576098</c:v>
                </c:pt>
                <c:pt idx="64">
                  <c:v>0.45517498332691497</c:v>
                </c:pt>
                <c:pt idx="65">
                  <c:v>0.43851482770347699</c:v>
                </c:pt>
                <c:pt idx="66">
                  <c:v>0.42760529488126697</c:v>
                </c:pt>
                <c:pt idx="67">
                  <c:v>0.44122591111710402</c:v>
                </c:pt>
                <c:pt idx="68">
                  <c:v>0.63121239019079101</c:v>
                </c:pt>
                <c:pt idx="69">
                  <c:v>0.43558940510795702</c:v>
                </c:pt>
                <c:pt idx="70">
                  <c:v>0.40712448691563702</c:v>
                </c:pt>
                <c:pt idx="71">
                  <c:v>0.61368837783753705</c:v>
                </c:pt>
                <c:pt idx="72">
                  <c:v>0.39095148529136098</c:v>
                </c:pt>
                <c:pt idx="73">
                  <c:v>0.41586715661927598</c:v>
                </c:pt>
                <c:pt idx="74">
                  <c:v>0.382694622866951</c:v>
                </c:pt>
                <c:pt idx="75">
                  <c:v>0.32452688059979001</c:v>
                </c:pt>
                <c:pt idx="76">
                  <c:v>0.35295844815211003</c:v>
                </c:pt>
                <c:pt idx="77">
                  <c:v>0.58326321551398896</c:v>
                </c:pt>
                <c:pt idx="78">
                  <c:v>0.782491312699645</c:v>
                </c:pt>
                <c:pt idx="79">
                  <c:v>0.29567975479846198</c:v>
                </c:pt>
                <c:pt idx="80">
                  <c:v>0.46434967305776298</c:v>
                </c:pt>
                <c:pt idx="81">
                  <c:v>0.39968659663525902</c:v>
                </c:pt>
                <c:pt idx="82">
                  <c:v>0.369341390892442</c:v>
                </c:pt>
                <c:pt idx="83">
                  <c:v>0.77276313849756495</c:v>
                </c:pt>
                <c:pt idx="84">
                  <c:v>0.247985961937566</c:v>
                </c:pt>
                <c:pt idx="85">
                  <c:v>0.66990096285530898</c:v>
                </c:pt>
                <c:pt idx="86">
                  <c:v>0.28622974224098702</c:v>
                </c:pt>
                <c:pt idx="87">
                  <c:v>0.40930290469764102</c:v>
                </c:pt>
                <c:pt idx="88">
                  <c:v>0.33384671158517998</c:v>
                </c:pt>
                <c:pt idx="89">
                  <c:v>0.35669493637223298</c:v>
                </c:pt>
                <c:pt idx="90">
                  <c:v>0.35800977290503799</c:v>
                </c:pt>
                <c:pt idx="91">
                  <c:v>0.57030112194851301</c:v>
                </c:pt>
                <c:pt idx="92">
                  <c:v>0.57801011146403303</c:v>
                </c:pt>
                <c:pt idx="93">
                  <c:v>0.77176763867940301</c:v>
                </c:pt>
                <c:pt idx="94">
                  <c:v>0.54952152419752298</c:v>
                </c:pt>
                <c:pt idx="95">
                  <c:v>0.328745149928384</c:v>
                </c:pt>
                <c:pt idx="96">
                  <c:v>0.486320498656373</c:v>
                </c:pt>
                <c:pt idx="97">
                  <c:v>0.62919158502149997</c:v>
                </c:pt>
                <c:pt idx="98">
                  <c:v>0.94943832994131105</c:v>
                </c:pt>
                <c:pt idx="99">
                  <c:v>0.320091925786266</c:v>
                </c:pt>
                <c:pt idx="100">
                  <c:v>0.454337310380938</c:v>
                </c:pt>
                <c:pt idx="101">
                  <c:v>0.471732721679128</c:v>
                </c:pt>
                <c:pt idx="102">
                  <c:v>0.753003492468592</c:v>
                </c:pt>
                <c:pt idx="103">
                  <c:v>0.46210569736806401</c:v>
                </c:pt>
                <c:pt idx="104">
                  <c:v>0.36939101167713301</c:v>
                </c:pt>
                <c:pt idx="105">
                  <c:v>0.81839928985650801</c:v>
                </c:pt>
                <c:pt idx="106">
                  <c:v>0.47813967679227698</c:v>
                </c:pt>
                <c:pt idx="107">
                  <c:v>0.82280543530543504</c:v>
                </c:pt>
                <c:pt idx="108">
                  <c:v>0.34736314958423298</c:v>
                </c:pt>
                <c:pt idx="109">
                  <c:v>0.42741159444599403</c:v>
                </c:pt>
                <c:pt idx="110">
                  <c:v>0.63814302671086598</c:v>
                </c:pt>
                <c:pt idx="111">
                  <c:v>0.49595172270187199</c:v>
                </c:pt>
                <c:pt idx="112">
                  <c:v>0.36728719152313</c:v>
                </c:pt>
                <c:pt idx="113">
                  <c:v>0.60358210872574702</c:v>
                </c:pt>
                <c:pt idx="114">
                  <c:v>0.84648351139176803</c:v>
                </c:pt>
                <c:pt idx="115">
                  <c:v>0.61962227689099902</c:v>
                </c:pt>
                <c:pt idx="116">
                  <c:v>0.33890366589805299</c:v>
                </c:pt>
                <c:pt idx="117">
                  <c:v>0.440960979043587</c:v>
                </c:pt>
                <c:pt idx="118">
                  <c:v>0.70666197375058104</c:v>
                </c:pt>
                <c:pt idx="119">
                  <c:v>0.47008882452544398</c:v>
                </c:pt>
                <c:pt idx="120">
                  <c:v>0.31621008300130499</c:v>
                </c:pt>
                <c:pt idx="121">
                  <c:v>0.480895765069843</c:v>
                </c:pt>
                <c:pt idx="122">
                  <c:v>0.72450803866733005</c:v>
                </c:pt>
                <c:pt idx="123">
                  <c:v>0.40222838813401901</c:v>
                </c:pt>
                <c:pt idx="124">
                  <c:v>0.539676078798215</c:v>
                </c:pt>
                <c:pt idx="125">
                  <c:v>0.39669011981951902</c:v>
                </c:pt>
                <c:pt idx="126">
                  <c:v>0.61381109359050501</c:v>
                </c:pt>
                <c:pt idx="127">
                  <c:v>0.39891068495533799</c:v>
                </c:pt>
                <c:pt idx="128">
                  <c:v>0.37726520669988201</c:v>
                </c:pt>
                <c:pt idx="129">
                  <c:v>0.67205858224679504</c:v>
                </c:pt>
                <c:pt idx="130">
                  <c:v>1.1291967706622801</c:v>
                </c:pt>
                <c:pt idx="131">
                  <c:v>0.76174685969767897</c:v>
                </c:pt>
                <c:pt idx="132">
                  <c:v>0.73130928900159597</c:v>
                </c:pt>
                <c:pt idx="133">
                  <c:v>0.27952885801766197</c:v>
                </c:pt>
                <c:pt idx="134">
                  <c:v>0.98697671376242802</c:v>
                </c:pt>
                <c:pt idx="135">
                  <c:v>0.74009177215698896</c:v>
                </c:pt>
                <c:pt idx="136">
                  <c:v>0.36629091925450502</c:v>
                </c:pt>
                <c:pt idx="137">
                  <c:v>0.69690596288956896</c:v>
                </c:pt>
                <c:pt idx="138">
                  <c:v>0.57650307349850904</c:v>
                </c:pt>
                <c:pt idx="139">
                  <c:v>0.53070614543652805</c:v>
                </c:pt>
                <c:pt idx="140">
                  <c:v>0.60305051967983903</c:v>
                </c:pt>
                <c:pt idx="141">
                  <c:v>0.53423987522535998</c:v>
                </c:pt>
                <c:pt idx="142">
                  <c:v>0.33288883878153103</c:v>
                </c:pt>
                <c:pt idx="143">
                  <c:v>0.55014063449857797</c:v>
                </c:pt>
                <c:pt idx="144">
                  <c:v>0.83759283529925699</c:v>
                </c:pt>
                <c:pt idx="145">
                  <c:v>0.53126224913243103</c:v>
                </c:pt>
                <c:pt idx="146">
                  <c:v>1.1095238095238</c:v>
                </c:pt>
                <c:pt idx="147">
                  <c:v>0.57325548637077095</c:v>
                </c:pt>
                <c:pt idx="148">
                  <c:v>0.29668510105585699</c:v>
                </c:pt>
                <c:pt idx="149">
                  <c:v>1</c:v>
                </c:pt>
                <c:pt idx="150">
                  <c:v>0.47541963660888997</c:v>
                </c:pt>
                <c:pt idx="151">
                  <c:v>0.63608419798895999</c:v>
                </c:pt>
                <c:pt idx="152">
                  <c:v>0.27416052854172701</c:v>
                </c:pt>
                <c:pt idx="153">
                  <c:v>0.761715089034676</c:v>
                </c:pt>
                <c:pt idx="154">
                  <c:v>0.39468702474378398</c:v>
                </c:pt>
                <c:pt idx="155">
                  <c:v>1.0833333333333299</c:v>
                </c:pt>
                <c:pt idx="156">
                  <c:v>0.33553211113255799</c:v>
                </c:pt>
                <c:pt idx="157">
                  <c:v>0.87885972052638694</c:v>
                </c:pt>
                <c:pt idx="158">
                  <c:v>0.39192646967480099</c:v>
                </c:pt>
                <c:pt idx="159">
                  <c:v>0.34076929008570001</c:v>
                </c:pt>
                <c:pt idx="160">
                  <c:v>0.557953403307066</c:v>
                </c:pt>
                <c:pt idx="161">
                  <c:v>0.91217552734406604</c:v>
                </c:pt>
                <c:pt idx="162">
                  <c:v>0.38867949284933501</c:v>
                </c:pt>
                <c:pt idx="163">
                  <c:v>0.334165178022785</c:v>
                </c:pt>
                <c:pt idx="164">
                  <c:v>0.58714940773733204</c:v>
                </c:pt>
                <c:pt idx="165">
                  <c:v>0.64965616154363803</c:v>
                </c:pt>
                <c:pt idx="166">
                  <c:v>0.91500360416022997</c:v>
                </c:pt>
                <c:pt idx="167">
                  <c:v>0.979355400696864</c:v>
                </c:pt>
                <c:pt idx="168">
                  <c:v>1.05553426990208</c:v>
                </c:pt>
                <c:pt idx="169">
                  <c:v>0.43930005221146001</c:v>
                </c:pt>
                <c:pt idx="170">
                  <c:v>0.60901642892917796</c:v>
                </c:pt>
                <c:pt idx="171">
                  <c:v>0.34087372185585901</c:v>
                </c:pt>
                <c:pt idx="172">
                  <c:v>0.82416633120601202</c:v>
                </c:pt>
                <c:pt idx="173">
                  <c:v>0.102824515797176</c:v>
                </c:pt>
                <c:pt idx="174">
                  <c:v>0.59859323731005099</c:v>
                </c:pt>
                <c:pt idx="175">
                  <c:v>0.77850425985671901</c:v>
                </c:pt>
                <c:pt idx="176">
                  <c:v>0.87179949725441996</c:v>
                </c:pt>
                <c:pt idx="177">
                  <c:v>0.44411894890222497</c:v>
                </c:pt>
                <c:pt idx="178">
                  <c:v>0.31042036849089799</c:v>
                </c:pt>
                <c:pt idx="179">
                  <c:v>1.6005516840882601</c:v>
                </c:pt>
                <c:pt idx="180">
                  <c:v>0.51195270569237705</c:v>
                </c:pt>
                <c:pt idx="181">
                  <c:v>1.7946962233169099</c:v>
                </c:pt>
                <c:pt idx="182">
                  <c:v>0.38151414831561897</c:v>
                </c:pt>
                <c:pt idx="183">
                  <c:v>1.3555555555555501</c:v>
                </c:pt>
                <c:pt idx="184">
                  <c:v>0.34365431822056097</c:v>
                </c:pt>
                <c:pt idx="185">
                  <c:v>0.50485106700997995</c:v>
                </c:pt>
                <c:pt idx="186">
                  <c:v>0.52643353182540797</c:v>
                </c:pt>
                <c:pt idx="187">
                  <c:v>0.85526634888691</c:v>
                </c:pt>
                <c:pt idx="188">
                  <c:v>0.67174049782745404</c:v>
                </c:pt>
                <c:pt idx="189">
                  <c:v>0.483846931740745</c:v>
                </c:pt>
                <c:pt idx="190">
                  <c:v>0.29970628694255103</c:v>
                </c:pt>
                <c:pt idx="191">
                  <c:v>0.32785004279704599</c:v>
                </c:pt>
                <c:pt idx="192">
                  <c:v>0.30465212610639802</c:v>
                </c:pt>
                <c:pt idx="193">
                  <c:v>0.61073827820239301</c:v>
                </c:pt>
                <c:pt idx="194">
                  <c:v>0.54578067926905105</c:v>
                </c:pt>
                <c:pt idx="195">
                  <c:v>0.62878584065024701</c:v>
                </c:pt>
                <c:pt idx="196">
                  <c:v>0.48084971999814202</c:v>
                </c:pt>
                <c:pt idx="197">
                  <c:v>0.63500235519466297</c:v>
                </c:pt>
                <c:pt idx="198">
                  <c:v>0.62481245511857697</c:v>
                </c:pt>
                <c:pt idx="199">
                  <c:v>0.45313643384958702</c:v>
                </c:pt>
                <c:pt idx="200">
                  <c:v>0.592042365861145</c:v>
                </c:pt>
                <c:pt idx="201">
                  <c:v>0.60785146226322595</c:v>
                </c:pt>
                <c:pt idx="202">
                  <c:v>0.35286151639556401</c:v>
                </c:pt>
                <c:pt idx="203">
                  <c:v>0.37315823504950002</c:v>
                </c:pt>
                <c:pt idx="204">
                  <c:v>0.48720223932161599</c:v>
                </c:pt>
                <c:pt idx="205">
                  <c:v>0.61444099667248597</c:v>
                </c:pt>
                <c:pt idx="206">
                  <c:v>0.58699319816991202</c:v>
                </c:pt>
                <c:pt idx="207">
                  <c:v>0.58645233775905903</c:v>
                </c:pt>
                <c:pt idx="208">
                  <c:v>0.43980471127529902</c:v>
                </c:pt>
                <c:pt idx="209">
                  <c:v>0.78939116439116397</c:v>
                </c:pt>
                <c:pt idx="210">
                  <c:v>0.41850052898221202</c:v>
                </c:pt>
                <c:pt idx="211">
                  <c:v>0.68743284858047204</c:v>
                </c:pt>
                <c:pt idx="212">
                  <c:v>0.59933807648221604</c:v>
                </c:pt>
                <c:pt idx="213">
                  <c:v>0.47011553002469297</c:v>
                </c:pt>
                <c:pt idx="214">
                  <c:v>0.59864143968126204</c:v>
                </c:pt>
                <c:pt idx="215">
                  <c:v>0.33652062799097199</c:v>
                </c:pt>
                <c:pt idx="216">
                  <c:v>0.62669446568541198</c:v>
                </c:pt>
                <c:pt idx="217">
                  <c:v>0.78149966157484896</c:v>
                </c:pt>
                <c:pt idx="218">
                  <c:v>0.52785486048785901</c:v>
                </c:pt>
                <c:pt idx="219">
                  <c:v>0.42038228101548197</c:v>
                </c:pt>
                <c:pt idx="220">
                  <c:v>0.61333779138657196</c:v>
                </c:pt>
                <c:pt idx="221">
                  <c:v>0.42352371367983299</c:v>
                </c:pt>
                <c:pt idx="222">
                  <c:v>0.419001738455622</c:v>
                </c:pt>
                <c:pt idx="223">
                  <c:v>0.54890110382700397</c:v>
                </c:pt>
                <c:pt idx="224">
                  <c:v>0.36054651790084802</c:v>
                </c:pt>
                <c:pt idx="225">
                  <c:v>0.42388486284718302</c:v>
                </c:pt>
                <c:pt idx="226">
                  <c:v>0.64602948098600199</c:v>
                </c:pt>
                <c:pt idx="227">
                  <c:v>0.595850576712738</c:v>
                </c:pt>
                <c:pt idx="228">
                  <c:v>0.29580898570171199</c:v>
                </c:pt>
                <c:pt idx="229">
                  <c:v>0.32451585880449701</c:v>
                </c:pt>
                <c:pt idx="230">
                  <c:v>0.42523097893574102</c:v>
                </c:pt>
                <c:pt idx="231">
                  <c:v>0.44284062632719101</c:v>
                </c:pt>
                <c:pt idx="232">
                  <c:v>0.315639114041664</c:v>
                </c:pt>
                <c:pt idx="233">
                  <c:v>0.61926764438205995</c:v>
                </c:pt>
                <c:pt idx="234">
                  <c:v>0.43072954827909998</c:v>
                </c:pt>
                <c:pt idx="235">
                  <c:v>0.632350205354547</c:v>
                </c:pt>
                <c:pt idx="236">
                  <c:v>0.474339761833871</c:v>
                </c:pt>
                <c:pt idx="237">
                  <c:v>0.71004114487260495</c:v>
                </c:pt>
                <c:pt idx="238">
                  <c:v>0.336478142726018</c:v>
                </c:pt>
                <c:pt idx="239">
                  <c:v>0.43300943237571898</c:v>
                </c:pt>
                <c:pt idx="240">
                  <c:v>0.80592214684956598</c:v>
                </c:pt>
                <c:pt idx="241">
                  <c:v>0.28232491377278501</c:v>
                </c:pt>
                <c:pt idx="242">
                  <c:v>0.75034085232259295</c:v>
                </c:pt>
                <c:pt idx="243">
                  <c:v>0.39186990872931099</c:v>
                </c:pt>
                <c:pt idx="244">
                  <c:v>0.301075472357475</c:v>
                </c:pt>
                <c:pt idx="245">
                  <c:v>0.63890506416751602</c:v>
                </c:pt>
                <c:pt idx="246">
                  <c:v>0.57760642202495205</c:v>
                </c:pt>
                <c:pt idx="247">
                  <c:v>0.52105714670349601</c:v>
                </c:pt>
                <c:pt idx="248">
                  <c:v>0.61240425200569004</c:v>
                </c:pt>
                <c:pt idx="249">
                  <c:v>0.31519812047233697</c:v>
                </c:pt>
                <c:pt idx="250">
                  <c:v>0.49613655874865398</c:v>
                </c:pt>
                <c:pt idx="251">
                  <c:v>0.42145471056057199</c:v>
                </c:pt>
                <c:pt idx="252">
                  <c:v>0.30300231700979602</c:v>
                </c:pt>
                <c:pt idx="253">
                  <c:v>0.64871205792258402</c:v>
                </c:pt>
                <c:pt idx="254">
                  <c:v>0.634401852936335</c:v>
                </c:pt>
                <c:pt idx="255">
                  <c:v>0.41308112873107899</c:v>
                </c:pt>
                <c:pt idx="256">
                  <c:v>0.40639767639767599</c:v>
                </c:pt>
                <c:pt idx="257">
                  <c:v>0.40873157049360298</c:v>
                </c:pt>
                <c:pt idx="258">
                  <c:v>0.79319901615534305</c:v>
                </c:pt>
                <c:pt idx="259">
                  <c:v>0.52977728406792302</c:v>
                </c:pt>
                <c:pt idx="260">
                  <c:v>0.35655028495590402</c:v>
                </c:pt>
                <c:pt idx="261">
                  <c:v>0.69584752644707404</c:v>
                </c:pt>
                <c:pt idx="262">
                  <c:v>1.02348256689593</c:v>
                </c:pt>
                <c:pt idx="263">
                  <c:v>0.757496063846959</c:v>
                </c:pt>
                <c:pt idx="264">
                  <c:v>0.92174082747853203</c:v>
                </c:pt>
                <c:pt idx="265">
                  <c:v>0.53606075908447703</c:v>
                </c:pt>
                <c:pt idx="266">
                  <c:v>0.467988082184013</c:v>
                </c:pt>
                <c:pt idx="267">
                  <c:v>0.46505857117312199</c:v>
                </c:pt>
                <c:pt idx="268">
                  <c:v>0.65168594405047597</c:v>
                </c:pt>
                <c:pt idx="269">
                  <c:v>0.34602696380472697</c:v>
                </c:pt>
                <c:pt idx="270">
                  <c:v>0.37284690892418598</c:v>
                </c:pt>
                <c:pt idx="271">
                  <c:v>0.564841163494615</c:v>
                </c:pt>
                <c:pt idx="272">
                  <c:v>0.348644247116913</c:v>
                </c:pt>
                <c:pt idx="273">
                  <c:v>0.75688029597803996</c:v>
                </c:pt>
                <c:pt idx="274">
                  <c:v>0.41013400273246797</c:v>
                </c:pt>
                <c:pt idx="275">
                  <c:v>0.42403082617854898</c:v>
                </c:pt>
                <c:pt idx="276">
                  <c:v>0.55443250439748604</c:v>
                </c:pt>
                <c:pt idx="277">
                  <c:v>0.337326153037799</c:v>
                </c:pt>
                <c:pt idx="278">
                  <c:v>0.68462174825759103</c:v>
                </c:pt>
                <c:pt idx="279">
                  <c:v>0.48574944777564499</c:v>
                </c:pt>
                <c:pt idx="280">
                  <c:v>0.329959684714769</c:v>
                </c:pt>
                <c:pt idx="281">
                  <c:v>0.84152214817454496</c:v>
                </c:pt>
                <c:pt idx="282">
                  <c:v>0.78763869002032505</c:v>
                </c:pt>
                <c:pt idx="283">
                  <c:v>0.87680297154313402</c:v>
                </c:pt>
                <c:pt idx="284">
                  <c:v>0.90173343605546996</c:v>
                </c:pt>
                <c:pt idx="285">
                  <c:v>0.76420835763135397</c:v>
                </c:pt>
                <c:pt idx="286">
                  <c:v>0.10972716040988501</c:v>
                </c:pt>
                <c:pt idx="287">
                  <c:v>0.710294784580498</c:v>
                </c:pt>
                <c:pt idx="288">
                  <c:v>1.00836314453677</c:v>
                </c:pt>
                <c:pt idx="289">
                  <c:v>0.97353896103896098</c:v>
                </c:pt>
                <c:pt idx="290">
                  <c:v>1.30871473956151</c:v>
                </c:pt>
                <c:pt idx="291">
                  <c:v>1.0236111111111099</c:v>
                </c:pt>
                <c:pt idx="292">
                  <c:v>0.55853056995914097</c:v>
                </c:pt>
                <c:pt idx="293">
                  <c:v>1.40127484064491</c:v>
                </c:pt>
                <c:pt idx="294">
                  <c:v>0.51285328406806696</c:v>
                </c:pt>
                <c:pt idx="295">
                  <c:v>0.42870227144977802</c:v>
                </c:pt>
                <c:pt idx="296">
                  <c:v>0.68819185784666503</c:v>
                </c:pt>
                <c:pt idx="297">
                  <c:v>0.621724576205545</c:v>
                </c:pt>
                <c:pt idx="298">
                  <c:v>0.39735348398204601</c:v>
                </c:pt>
                <c:pt idx="299">
                  <c:v>0.36475165918869201</c:v>
                </c:pt>
                <c:pt idx="300">
                  <c:v>0.73452996165260298</c:v>
                </c:pt>
                <c:pt idx="301">
                  <c:v>0.58423794801747098</c:v>
                </c:pt>
                <c:pt idx="302">
                  <c:v>0.53122054867800295</c:v>
                </c:pt>
                <c:pt idx="303">
                  <c:v>0.47085234109018498</c:v>
                </c:pt>
                <c:pt idx="304">
                  <c:v>0.39423124982565699</c:v>
                </c:pt>
                <c:pt idx="305">
                  <c:v>0.64664652472587703</c:v>
                </c:pt>
                <c:pt idx="306">
                  <c:v>0.63225843331824305</c:v>
                </c:pt>
                <c:pt idx="307">
                  <c:v>0.50621721258496699</c:v>
                </c:pt>
                <c:pt idx="308">
                  <c:v>0.580069528742297</c:v>
                </c:pt>
                <c:pt idx="309">
                  <c:v>1.1207619047619</c:v>
                </c:pt>
                <c:pt idx="310">
                  <c:v>0.97846633894428003</c:v>
                </c:pt>
                <c:pt idx="311">
                  <c:v>0.55305155237360004</c:v>
                </c:pt>
                <c:pt idx="312">
                  <c:v>0.45960430178696399</c:v>
                </c:pt>
                <c:pt idx="313">
                  <c:v>0.369055963751379</c:v>
                </c:pt>
                <c:pt idx="314">
                  <c:v>0.91590909090909101</c:v>
                </c:pt>
                <c:pt idx="315">
                  <c:v>0.56426857693350496</c:v>
                </c:pt>
                <c:pt idx="316">
                  <c:v>0.82865391918023501</c:v>
                </c:pt>
                <c:pt idx="317">
                  <c:v>0.58005469064848203</c:v>
                </c:pt>
                <c:pt idx="318">
                  <c:v>0.71007461925829196</c:v>
                </c:pt>
                <c:pt idx="319">
                  <c:v>0.69505695227915698</c:v>
                </c:pt>
                <c:pt idx="320">
                  <c:v>0.349862324843424</c:v>
                </c:pt>
                <c:pt idx="321">
                  <c:v>0.82341942426688197</c:v>
                </c:pt>
                <c:pt idx="322">
                  <c:v>0.32591597654601601</c:v>
                </c:pt>
                <c:pt idx="323">
                  <c:v>0.58403789394329098</c:v>
                </c:pt>
                <c:pt idx="324">
                  <c:v>0.32420395118504403</c:v>
                </c:pt>
                <c:pt idx="325">
                  <c:v>0.45227204047818798</c:v>
                </c:pt>
                <c:pt idx="326">
                  <c:v>0.37680756434416002</c:v>
                </c:pt>
                <c:pt idx="327">
                  <c:v>0.41853071417814403</c:v>
                </c:pt>
                <c:pt idx="328">
                  <c:v>0.48605657686539999</c:v>
                </c:pt>
                <c:pt idx="329">
                  <c:v>0.59830075989584497</c:v>
                </c:pt>
                <c:pt idx="330">
                  <c:v>1.0156795922753299</c:v>
                </c:pt>
                <c:pt idx="331">
                  <c:v>0.59558911948617799</c:v>
                </c:pt>
                <c:pt idx="332">
                  <c:v>0.917013058804103</c:v>
                </c:pt>
                <c:pt idx="333">
                  <c:v>0.78935193208152299</c:v>
                </c:pt>
                <c:pt idx="334">
                  <c:v>0.723930589184826</c:v>
                </c:pt>
                <c:pt idx="335">
                  <c:v>0.49800552990893399</c:v>
                </c:pt>
                <c:pt idx="336">
                  <c:v>1.0842592592592499</c:v>
                </c:pt>
                <c:pt idx="337">
                  <c:v>0.431084699614111</c:v>
                </c:pt>
                <c:pt idx="338">
                  <c:v>0.637481255128313</c:v>
                </c:pt>
                <c:pt idx="339">
                  <c:v>0.65562075784297902</c:v>
                </c:pt>
                <c:pt idx="340">
                  <c:v>0.42260090562643698</c:v>
                </c:pt>
                <c:pt idx="341">
                  <c:v>0.50868004631302499</c:v>
                </c:pt>
                <c:pt idx="342">
                  <c:v>0.84960317460317403</c:v>
                </c:pt>
                <c:pt idx="343">
                  <c:v>0.46041382096792899</c:v>
                </c:pt>
                <c:pt idx="344">
                  <c:v>0.71177685950413205</c:v>
                </c:pt>
                <c:pt idx="345">
                  <c:v>0.43061275091891699</c:v>
                </c:pt>
                <c:pt idx="346">
                  <c:v>0.51711887792134603</c:v>
                </c:pt>
                <c:pt idx="347">
                  <c:v>0.31636598824997703</c:v>
                </c:pt>
                <c:pt idx="348">
                  <c:v>0.666921341569228</c:v>
                </c:pt>
                <c:pt idx="349">
                  <c:v>0.82493167689246005</c:v>
                </c:pt>
                <c:pt idx="350">
                  <c:v>1.01671957671957</c:v>
                </c:pt>
                <c:pt idx="351">
                  <c:v>0.42411133565693998</c:v>
                </c:pt>
                <c:pt idx="352">
                  <c:v>0.43730989879471799</c:v>
                </c:pt>
                <c:pt idx="353">
                  <c:v>0.49532648109233801</c:v>
                </c:pt>
                <c:pt idx="354">
                  <c:v>0.33369548709740599</c:v>
                </c:pt>
                <c:pt idx="355">
                  <c:v>1.04513888888888</c:v>
                </c:pt>
                <c:pt idx="356">
                  <c:v>0.43311586503127503</c:v>
                </c:pt>
                <c:pt idx="357">
                  <c:v>0.38945142978688302</c:v>
                </c:pt>
                <c:pt idx="358">
                  <c:v>0.79246542482738702</c:v>
                </c:pt>
                <c:pt idx="359">
                  <c:v>0.787766233766233</c:v>
                </c:pt>
                <c:pt idx="360">
                  <c:v>0.89238095238095205</c:v>
                </c:pt>
                <c:pt idx="361">
                  <c:v>1.12480053059523</c:v>
                </c:pt>
                <c:pt idx="362">
                  <c:v>0.40194803472880303</c:v>
                </c:pt>
                <c:pt idx="363">
                  <c:v>0.38874393359547599</c:v>
                </c:pt>
                <c:pt idx="364">
                  <c:v>0.76121224545983601</c:v>
                </c:pt>
                <c:pt idx="365">
                  <c:v>0.72707792715414699</c:v>
                </c:pt>
                <c:pt idx="366">
                  <c:v>1.0377772489977199</c:v>
                </c:pt>
                <c:pt idx="367">
                  <c:v>0.48806407436149002</c:v>
                </c:pt>
                <c:pt idx="368">
                  <c:v>0.64107469514098703</c:v>
                </c:pt>
                <c:pt idx="369">
                  <c:v>0.60561744911084603</c:v>
                </c:pt>
                <c:pt idx="370">
                  <c:v>0.54287912019071505</c:v>
                </c:pt>
                <c:pt idx="371">
                  <c:v>0.49036987869954601</c:v>
                </c:pt>
                <c:pt idx="372">
                  <c:v>0.33399923817966198</c:v>
                </c:pt>
                <c:pt idx="373">
                  <c:v>0.39904022283080498</c:v>
                </c:pt>
                <c:pt idx="374">
                  <c:v>0.373408084111089</c:v>
                </c:pt>
                <c:pt idx="375">
                  <c:v>0.32264997668430001</c:v>
                </c:pt>
                <c:pt idx="376">
                  <c:v>0.34386311089399202</c:v>
                </c:pt>
                <c:pt idx="377">
                  <c:v>0.42812382254168502</c:v>
                </c:pt>
                <c:pt idx="378">
                  <c:v>0.425064513080883</c:v>
                </c:pt>
                <c:pt idx="379">
                  <c:v>0.33403773874029302</c:v>
                </c:pt>
                <c:pt idx="380">
                  <c:v>0.55426851212386596</c:v>
                </c:pt>
                <c:pt idx="381">
                  <c:v>0.57800013839547004</c:v>
                </c:pt>
                <c:pt idx="382">
                  <c:v>0.90382653061224505</c:v>
                </c:pt>
                <c:pt idx="383">
                  <c:v>0.34272697811307201</c:v>
                </c:pt>
                <c:pt idx="384">
                  <c:v>0.55817249879749897</c:v>
                </c:pt>
                <c:pt idx="385">
                  <c:v>0.43638945867645401</c:v>
                </c:pt>
                <c:pt idx="386">
                  <c:v>0.42019566076526299</c:v>
                </c:pt>
                <c:pt idx="387">
                  <c:v>0.45225370723678998</c:v>
                </c:pt>
                <c:pt idx="388">
                  <c:v>0.40732750173688798</c:v>
                </c:pt>
                <c:pt idx="389">
                  <c:v>0.29534965219340098</c:v>
                </c:pt>
                <c:pt idx="390">
                  <c:v>0.615814475928112</c:v>
                </c:pt>
                <c:pt idx="391">
                  <c:v>1.0105263157894699</c:v>
                </c:pt>
                <c:pt idx="392">
                  <c:v>0.77787778777877803</c:v>
                </c:pt>
                <c:pt idx="393">
                  <c:v>0.36669813275133101</c:v>
                </c:pt>
                <c:pt idx="394">
                  <c:v>0.43893504305836401</c:v>
                </c:pt>
                <c:pt idx="395">
                  <c:v>0.70663500464701801</c:v>
                </c:pt>
                <c:pt idx="396">
                  <c:v>0.80590380739190204</c:v>
                </c:pt>
                <c:pt idx="397">
                  <c:v>0.48202887172140901</c:v>
                </c:pt>
                <c:pt idx="398">
                  <c:v>0.81907770928508195</c:v>
                </c:pt>
                <c:pt idx="399">
                  <c:v>0.60452275343002604</c:v>
                </c:pt>
                <c:pt idx="400">
                  <c:v>0.444955101237825</c:v>
                </c:pt>
                <c:pt idx="401">
                  <c:v>0.33643236202066301</c:v>
                </c:pt>
                <c:pt idx="402">
                  <c:v>0.49121604809035202</c:v>
                </c:pt>
                <c:pt idx="403">
                  <c:v>0.378845061658516</c:v>
                </c:pt>
                <c:pt idx="404">
                  <c:v>0.28578193413457298</c:v>
                </c:pt>
                <c:pt idx="405">
                  <c:v>0.28090094860099402</c:v>
                </c:pt>
                <c:pt idx="406">
                  <c:v>0.50979678236506798</c:v>
                </c:pt>
                <c:pt idx="407">
                  <c:v>0.73871022881942705</c:v>
                </c:pt>
                <c:pt idx="408">
                  <c:v>0.71894904241058</c:v>
                </c:pt>
                <c:pt idx="409">
                  <c:v>0.72586707410236795</c:v>
                </c:pt>
                <c:pt idx="410">
                  <c:v>0.45166269366907202</c:v>
                </c:pt>
                <c:pt idx="411">
                  <c:v>0.60235121049350304</c:v>
                </c:pt>
                <c:pt idx="412">
                  <c:v>0.57416817312188195</c:v>
                </c:pt>
                <c:pt idx="413">
                  <c:v>0.35614857889781198</c:v>
                </c:pt>
                <c:pt idx="414">
                  <c:v>0.299090573552314</c:v>
                </c:pt>
                <c:pt idx="415">
                  <c:v>0.31294431454555699</c:v>
                </c:pt>
                <c:pt idx="416">
                  <c:v>0.28942273618487002</c:v>
                </c:pt>
                <c:pt idx="417">
                  <c:v>0.43988710919673601</c:v>
                </c:pt>
                <c:pt idx="418">
                  <c:v>0.724720484028199</c:v>
                </c:pt>
                <c:pt idx="419">
                  <c:v>0.26437363561836402</c:v>
                </c:pt>
                <c:pt idx="420">
                  <c:v>0.69927283413365304</c:v>
                </c:pt>
                <c:pt idx="421">
                  <c:v>0.66300369804299797</c:v>
                </c:pt>
                <c:pt idx="422">
                  <c:v>0.48056614184944602</c:v>
                </c:pt>
                <c:pt idx="423">
                  <c:v>0.38202606644360698</c:v>
                </c:pt>
                <c:pt idx="424">
                  <c:v>0.64089956165427797</c:v>
                </c:pt>
                <c:pt idx="425">
                  <c:v>0.56645053038481397</c:v>
                </c:pt>
                <c:pt idx="426">
                  <c:v>0.57329924879819805</c:v>
                </c:pt>
                <c:pt idx="427">
                  <c:v>1.14217687074829</c:v>
                </c:pt>
                <c:pt idx="428">
                  <c:v>0.32292375040969101</c:v>
                </c:pt>
                <c:pt idx="429">
                  <c:v>0.39305170783888199</c:v>
                </c:pt>
                <c:pt idx="430">
                  <c:v>0.38622437727367798</c:v>
                </c:pt>
                <c:pt idx="431">
                  <c:v>0.28645721640609001</c:v>
                </c:pt>
                <c:pt idx="432">
                  <c:v>0.763564213564213</c:v>
                </c:pt>
                <c:pt idx="433">
                  <c:v>0.88095238095238104</c:v>
                </c:pt>
                <c:pt idx="434">
                  <c:v>0.81547619047619002</c:v>
                </c:pt>
                <c:pt idx="435">
                  <c:v>0.86844444444444402</c:v>
                </c:pt>
                <c:pt idx="436">
                  <c:v>0.53566545761409801</c:v>
                </c:pt>
                <c:pt idx="437">
                  <c:v>0.32320735324599997</c:v>
                </c:pt>
                <c:pt idx="438">
                  <c:v>0.75020667989418</c:v>
                </c:pt>
                <c:pt idx="439">
                  <c:v>0.48085599791978501</c:v>
                </c:pt>
                <c:pt idx="440">
                  <c:v>0.71603499220686695</c:v>
                </c:pt>
                <c:pt idx="441">
                  <c:v>0.60843872177205505</c:v>
                </c:pt>
                <c:pt idx="442">
                  <c:v>0.58835084373361901</c:v>
                </c:pt>
                <c:pt idx="443">
                  <c:v>0.230276857197933</c:v>
                </c:pt>
                <c:pt idx="444">
                  <c:v>0.92478225478225395</c:v>
                </c:pt>
                <c:pt idx="445">
                  <c:v>0.343108912422811</c:v>
                </c:pt>
                <c:pt idx="446">
                  <c:v>0.34049796525127202</c:v>
                </c:pt>
                <c:pt idx="447">
                  <c:v>0.64288774240820201</c:v>
                </c:pt>
                <c:pt idx="448">
                  <c:v>0.21375111139636299</c:v>
                </c:pt>
                <c:pt idx="449">
                  <c:v>0.44283089809470599</c:v>
                </c:pt>
                <c:pt idx="450">
                  <c:v>0.74114256335135797</c:v>
                </c:pt>
                <c:pt idx="451">
                  <c:v>0.59841789907187304</c:v>
                </c:pt>
                <c:pt idx="452">
                  <c:v>0.66751727804359295</c:v>
                </c:pt>
                <c:pt idx="453">
                  <c:v>0.51425347183526304</c:v>
                </c:pt>
                <c:pt idx="454">
                  <c:v>0.508446887291512</c:v>
                </c:pt>
                <c:pt idx="455">
                  <c:v>0.55485168601239998</c:v>
                </c:pt>
                <c:pt idx="456">
                  <c:v>0.42831583706075799</c:v>
                </c:pt>
                <c:pt idx="457">
                  <c:v>0.31210459001292601</c:v>
                </c:pt>
                <c:pt idx="458">
                  <c:v>0.62978845356546398</c:v>
                </c:pt>
                <c:pt idx="459">
                  <c:v>0.40347987556571402</c:v>
                </c:pt>
                <c:pt idx="460">
                  <c:v>0.49548864026214501</c:v>
                </c:pt>
                <c:pt idx="461">
                  <c:v>0.425632125626832</c:v>
                </c:pt>
                <c:pt idx="462">
                  <c:v>0.62197054153575804</c:v>
                </c:pt>
                <c:pt idx="463">
                  <c:v>0.46406474748100901</c:v>
                </c:pt>
                <c:pt idx="464">
                  <c:v>0.59897219924369205</c:v>
                </c:pt>
                <c:pt idx="465">
                  <c:v>0.54489308584136198</c:v>
                </c:pt>
                <c:pt idx="466">
                  <c:v>0.37148931305657301</c:v>
                </c:pt>
                <c:pt idx="467">
                  <c:v>0.80600948069508804</c:v>
                </c:pt>
                <c:pt idx="468">
                  <c:v>0.35179924602704898</c:v>
                </c:pt>
                <c:pt idx="469">
                  <c:v>0.91346133381531502</c:v>
                </c:pt>
                <c:pt idx="470">
                  <c:v>0.73372424086669097</c:v>
                </c:pt>
                <c:pt idx="471">
                  <c:v>0.38617211842744198</c:v>
                </c:pt>
                <c:pt idx="472">
                  <c:v>0.25244852307742899</c:v>
                </c:pt>
                <c:pt idx="473">
                  <c:v>1.08571912156471</c:v>
                </c:pt>
                <c:pt idx="474">
                  <c:v>0.49678099678099602</c:v>
                </c:pt>
                <c:pt idx="475">
                  <c:v>0.641762965513762</c:v>
                </c:pt>
                <c:pt idx="476">
                  <c:v>0.62619597631958901</c:v>
                </c:pt>
                <c:pt idx="477">
                  <c:v>1.21884353741496</c:v>
                </c:pt>
                <c:pt idx="478">
                  <c:v>0.56802419724735598</c:v>
                </c:pt>
                <c:pt idx="479">
                  <c:v>0.61942321132369305</c:v>
                </c:pt>
                <c:pt idx="480">
                  <c:v>0.49997862097865697</c:v>
                </c:pt>
                <c:pt idx="481">
                  <c:v>0.68734246744540795</c:v>
                </c:pt>
                <c:pt idx="482">
                  <c:v>0.52751722468603102</c:v>
                </c:pt>
                <c:pt idx="483">
                  <c:v>0.38263750974354499</c:v>
                </c:pt>
                <c:pt idx="484">
                  <c:v>0.39186774272457398</c:v>
                </c:pt>
                <c:pt idx="485">
                  <c:v>0.95086671070277595</c:v>
                </c:pt>
                <c:pt idx="486">
                  <c:v>0.680643584810251</c:v>
                </c:pt>
                <c:pt idx="487">
                  <c:v>0.42652012704624698</c:v>
                </c:pt>
                <c:pt idx="488">
                  <c:v>0.61764705882352899</c:v>
                </c:pt>
                <c:pt idx="489">
                  <c:v>0.96889400921658897</c:v>
                </c:pt>
                <c:pt idx="490">
                  <c:v>0.63177132046697204</c:v>
                </c:pt>
                <c:pt idx="491">
                  <c:v>0.328536137924128</c:v>
                </c:pt>
                <c:pt idx="492">
                  <c:v>0.63208511702487602</c:v>
                </c:pt>
                <c:pt idx="493">
                  <c:v>0.32224790473616999</c:v>
                </c:pt>
                <c:pt idx="494">
                  <c:v>0.32534518504318499</c:v>
                </c:pt>
                <c:pt idx="495">
                  <c:v>0.92166666666666597</c:v>
                </c:pt>
                <c:pt idx="496">
                  <c:v>0.48435507258934102</c:v>
                </c:pt>
                <c:pt idx="497">
                  <c:v>0.75388487032871998</c:v>
                </c:pt>
                <c:pt idx="498">
                  <c:v>0.43451432172538101</c:v>
                </c:pt>
                <c:pt idx="499">
                  <c:v>0.36065720546228702</c:v>
                </c:pt>
                <c:pt idx="500">
                  <c:v>0.85510204081632601</c:v>
                </c:pt>
                <c:pt idx="501">
                  <c:v>0.607741475395428</c:v>
                </c:pt>
                <c:pt idx="502">
                  <c:v>0.31642839620000701</c:v>
                </c:pt>
                <c:pt idx="503">
                  <c:v>0.63244208303240701</c:v>
                </c:pt>
                <c:pt idx="504">
                  <c:v>0.56447140191760004</c:v>
                </c:pt>
                <c:pt idx="505">
                  <c:v>0.80113299076713596</c:v>
                </c:pt>
                <c:pt idx="506">
                  <c:v>0.824612368123818</c:v>
                </c:pt>
                <c:pt idx="507">
                  <c:v>0.76153219385977899</c:v>
                </c:pt>
                <c:pt idx="508">
                  <c:v>0.75553335553335499</c:v>
                </c:pt>
                <c:pt idx="509">
                  <c:v>0.50599632631205105</c:v>
                </c:pt>
                <c:pt idx="510">
                  <c:v>0.62392078356990599</c:v>
                </c:pt>
                <c:pt idx="511">
                  <c:v>0.844444444444444</c:v>
                </c:pt>
                <c:pt idx="512">
                  <c:v>0.405944409966424</c:v>
                </c:pt>
                <c:pt idx="513">
                  <c:v>0.35656560635858497</c:v>
                </c:pt>
                <c:pt idx="514">
                  <c:v>0.49777167856073101</c:v>
                </c:pt>
                <c:pt idx="515">
                  <c:v>0.63225314874251004</c:v>
                </c:pt>
                <c:pt idx="516">
                  <c:v>0.326290622239995</c:v>
                </c:pt>
                <c:pt idx="517">
                  <c:v>0.48404095515124801</c:v>
                </c:pt>
                <c:pt idx="518">
                  <c:v>0.34137065832076302</c:v>
                </c:pt>
                <c:pt idx="519">
                  <c:v>0.42786468199694999</c:v>
                </c:pt>
                <c:pt idx="520">
                  <c:v>0.78904151111151899</c:v>
                </c:pt>
                <c:pt idx="521">
                  <c:v>0.438483307706095</c:v>
                </c:pt>
                <c:pt idx="522">
                  <c:v>0.48027488553477898</c:v>
                </c:pt>
                <c:pt idx="523">
                  <c:v>0.62978505554514697</c:v>
                </c:pt>
                <c:pt idx="524">
                  <c:v>0.45314699227922101</c:v>
                </c:pt>
                <c:pt idx="525">
                  <c:v>0.66785560553166101</c:v>
                </c:pt>
                <c:pt idx="526">
                  <c:v>0.64407933294909403</c:v>
                </c:pt>
                <c:pt idx="527">
                  <c:v>0.35068005849683098</c:v>
                </c:pt>
                <c:pt idx="528">
                  <c:v>0.33748946449357797</c:v>
                </c:pt>
                <c:pt idx="529">
                  <c:v>0.58502038639256004</c:v>
                </c:pt>
                <c:pt idx="530">
                  <c:v>0.88599126729537603</c:v>
                </c:pt>
                <c:pt idx="531">
                  <c:v>0.32461814359812402</c:v>
                </c:pt>
                <c:pt idx="532">
                  <c:v>0.33770320547977201</c:v>
                </c:pt>
                <c:pt idx="533">
                  <c:v>0.462383612376632</c:v>
                </c:pt>
                <c:pt idx="534">
                  <c:v>0.48013240175527899</c:v>
                </c:pt>
                <c:pt idx="535">
                  <c:v>0.53570714263057695</c:v>
                </c:pt>
                <c:pt idx="536">
                  <c:v>0.30911052589873</c:v>
                </c:pt>
                <c:pt idx="537">
                  <c:v>0.33692161521379799</c:v>
                </c:pt>
                <c:pt idx="538">
                  <c:v>0.29610256517142802</c:v>
                </c:pt>
                <c:pt idx="539">
                  <c:v>0.76393072238142601</c:v>
                </c:pt>
                <c:pt idx="540">
                  <c:v>0.30868176138925202</c:v>
                </c:pt>
                <c:pt idx="541">
                  <c:v>0.406084304915309</c:v>
                </c:pt>
                <c:pt idx="542">
                  <c:v>0.520761770352139</c:v>
                </c:pt>
                <c:pt idx="543">
                  <c:v>0.384072300254444</c:v>
                </c:pt>
                <c:pt idx="544">
                  <c:v>0.50134419911549899</c:v>
                </c:pt>
                <c:pt idx="545">
                  <c:v>0.43366478272245601</c:v>
                </c:pt>
                <c:pt idx="546">
                  <c:v>0.31430009971698503</c:v>
                </c:pt>
                <c:pt idx="547">
                  <c:v>0.43545472327121798</c:v>
                </c:pt>
                <c:pt idx="548">
                  <c:v>0.73676620097074597</c:v>
                </c:pt>
                <c:pt idx="549">
                  <c:v>0.71765470907503603</c:v>
                </c:pt>
                <c:pt idx="550">
                  <c:v>0.29640784535621001</c:v>
                </c:pt>
                <c:pt idx="551">
                  <c:v>0.45106293588364399</c:v>
                </c:pt>
                <c:pt idx="552">
                  <c:v>0.34769688649964398</c:v>
                </c:pt>
                <c:pt idx="553">
                  <c:v>0.57839443673883595</c:v>
                </c:pt>
                <c:pt idx="554">
                  <c:v>0.41893344776310099</c:v>
                </c:pt>
                <c:pt idx="555">
                  <c:v>0.36244389006135402</c:v>
                </c:pt>
                <c:pt idx="556">
                  <c:v>0.437333786387479</c:v>
                </c:pt>
                <c:pt idx="557">
                  <c:v>0.73161879954746001</c:v>
                </c:pt>
                <c:pt idx="558">
                  <c:v>0.82719571613574205</c:v>
                </c:pt>
                <c:pt idx="559">
                  <c:v>0.85571526104614304</c:v>
                </c:pt>
                <c:pt idx="560">
                  <c:v>0.45015532852933798</c:v>
                </c:pt>
                <c:pt idx="561">
                  <c:v>0.67173507017005396</c:v>
                </c:pt>
                <c:pt idx="562">
                  <c:v>0.56593848005971303</c:v>
                </c:pt>
                <c:pt idx="563">
                  <c:v>1.4459435626102199</c:v>
                </c:pt>
                <c:pt idx="564">
                  <c:v>1.2005318407573999</c:v>
                </c:pt>
                <c:pt idx="565">
                  <c:v>0.57755218856577895</c:v>
                </c:pt>
                <c:pt idx="566">
                  <c:v>1.2504626344309899</c:v>
                </c:pt>
                <c:pt idx="567">
                  <c:v>0.35846056879643501</c:v>
                </c:pt>
                <c:pt idx="568">
                  <c:v>0.40829748839521002</c:v>
                </c:pt>
                <c:pt idx="569">
                  <c:v>0.69296267914280296</c:v>
                </c:pt>
                <c:pt idx="570">
                  <c:v>0.37644984014282401</c:v>
                </c:pt>
                <c:pt idx="571">
                  <c:v>0.30871053847084601</c:v>
                </c:pt>
                <c:pt idx="572">
                  <c:v>0.48125907920633698</c:v>
                </c:pt>
                <c:pt idx="573">
                  <c:v>0.33887763914595898</c:v>
                </c:pt>
                <c:pt idx="574">
                  <c:v>0.60727282153442097</c:v>
                </c:pt>
                <c:pt idx="575">
                  <c:v>0.31695331195368498</c:v>
                </c:pt>
                <c:pt idx="576">
                  <c:v>0.815450861195541</c:v>
                </c:pt>
                <c:pt idx="577">
                  <c:v>0.49886340387290601</c:v>
                </c:pt>
                <c:pt idx="578">
                  <c:v>0.61955113062891698</c:v>
                </c:pt>
                <c:pt idx="579">
                  <c:v>0.33912728762405198</c:v>
                </c:pt>
                <c:pt idx="580">
                  <c:v>0.49148040444576402</c:v>
                </c:pt>
                <c:pt idx="581">
                  <c:v>0.49660976307737098</c:v>
                </c:pt>
                <c:pt idx="582">
                  <c:v>0.71917804557321796</c:v>
                </c:pt>
                <c:pt idx="583">
                  <c:v>0.74442554799697602</c:v>
                </c:pt>
                <c:pt idx="584">
                  <c:v>0.39345630831763201</c:v>
                </c:pt>
                <c:pt idx="585">
                  <c:v>0.28842352560187201</c:v>
                </c:pt>
                <c:pt idx="586">
                  <c:v>0.53206329350024295</c:v>
                </c:pt>
                <c:pt idx="587">
                  <c:v>0.32805466684803303</c:v>
                </c:pt>
                <c:pt idx="588">
                  <c:v>0.45521270647313999</c:v>
                </c:pt>
                <c:pt idx="589">
                  <c:v>0.257414767816393</c:v>
                </c:pt>
                <c:pt idx="590">
                  <c:v>0.74516814486326599</c:v>
                </c:pt>
                <c:pt idx="591">
                  <c:v>0.45113249297637398</c:v>
                </c:pt>
                <c:pt idx="592">
                  <c:v>0.70163751413751396</c:v>
                </c:pt>
                <c:pt idx="593">
                  <c:v>0.77828806823220198</c:v>
                </c:pt>
                <c:pt idx="594">
                  <c:v>0.52483166020412098</c:v>
                </c:pt>
                <c:pt idx="595">
                  <c:v>0.37257575884911498</c:v>
                </c:pt>
                <c:pt idx="596">
                  <c:v>0.53741440185207101</c:v>
                </c:pt>
                <c:pt idx="597">
                  <c:v>0.84239983872336799</c:v>
                </c:pt>
                <c:pt idx="598">
                  <c:v>0.56347627406365797</c:v>
                </c:pt>
                <c:pt idx="599">
                  <c:v>0.41639276203049802</c:v>
                </c:pt>
                <c:pt idx="600">
                  <c:v>0.60685563279975696</c:v>
                </c:pt>
                <c:pt idx="601">
                  <c:v>0.65270501814794901</c:v>
                </c:pt>
                <c:pt idx="602">
                  <c:v>0.41251067725634499</c:v>
                </c:pt>
                <c:pt idx="603">
                  <c:v>0.54643752902885601</c:v>
                </c:pt>
                <c:pt idx="604">
                  <c:v>0.49513188027605598</c:v>
                </c:pt>
                <c:pt idx="605">
                  <c:v>0.65508043670426497</c:v>
                </c:pt>
                <c:pt idx="606">
                  <c:v>0.43127064339777299</c:v>
                </c:pt>
                <c:pt idx="607">
                  <c:v>0.36540623765233299</c:v>
                </c:pt>
                <c:pt idx="608">
                  <c:v>0.36422818680003599</c:v>
                </c:pt>
                <c:pt idx="609">
                  <c:v>0.72227440508978902</c:v>
                </c:pt>
                <c:pt idx="610">
                  <c:v>0.77154770551760699</c:v>
                </c:pt>
                <c:pt idx="611">
                  <c:v>0.76941598120303301</c:v>
                </c:pt>
                <c:pt idx="612">
                  <c:v>0.383283084555057</c:v>
                </c:pt>
                <c:pt idx="613">
                  <c:v>0.80382176224883195</c:v>
                </c:pt>
                <c:pt idx="614">
                  <c:v>0.41075068607142301</c:v>
                </c:pt>
                <c:pt idx="615">
                  <c:v>0.60109448500432505</c:v>
                </c:pt>
                <c:pt idx="616">
                  <c:v>0.63943028400171198</c:v>
                </c:pt>
                <c:pt idx="617">
                  <c:v>0.55296384056859904</c:v>
                </c:pt>
                <c:pt idx="618">
                  <c:v>0.35980057079004701</c:v>
                </c:pt>
                <c:pt idx="619">
                  <c:v>0.84430240511711296</c:v>
                </c:pt>
                <c:pt idx="620">
                  <c:v>0.80769142009950801</c:v>
                </c:pt>
                <c:pt idx="621">
                  <c:v>0.129226458032179</c:v>
                </c:pt>
                <c:pt idx="622">
                  <c:v>0.347491557226555</c:v>
                </c:pt>
                <c:pt idx="623">
                  <c:v>0.58228923666322097</c:v>
                </c:pt>
                <c:pt idx="624">
                  <c:v>0.43494092748379198</c:v>
                </c:pt>
                <c:pt idx="625">
                  <c:v>0.43266715916640103</c:v>
                </c:pt>
                <c:pt idx="626">
                  <c:v>0.52704987482875298</c:v>
                </c:pt>
                <c:pt idx="627">
                  <c:v>0.73523606500902705</c:v>
                </c:pt>
                <c:pt idx="628">
                  <c:v>0.77136780052381004</c:v>
                </c:pt>
                <c:pt idx="629">
                  <c:v>0.56159959954848904</c:v>
                </c:pt>
                <c:pt idx="630">
                  <c:v>0.47001380358846601</c:v>
                </c:pt>
                <c:pt idx="631">
                  <c:v>0.60014603623328999</c:v>
                </c:pt>
                <c:pt idx="632">
                  <c:v>0.47564591508601101</c:v>
                </c:pt>
                <c:pt idx="633">
                  <c:v>0.74287995934051998</c:v>
                </c:pt>
                <c:pt idx="634">
                  <c:v>0.51215134597703404</c:v>
                </c:pt>
                <c:pt idx="635">
                  <c:v>0.39342537182218501</c:v>
                </c:pt>
                <c:pt idx="636">
                  <c:v>0.30818904305807698</c:v>
                </c:pt>
                <c:pt idx="637">
                  <c:v>0.67278359925078501</c:v>
                </c:pt>
                <c:pt idx="638">
                  <c:v>0.62780989721779201</c:v>
                </c:pt>
                <c:pt idx="639">
                  <c:v>0.36693416723796402</c:v>
                </c:pt>
                <c:pt idx="640">
                  <c:v>0.49258160000555501</c:v>
                </c:pt>
                <c:pt idx="641">
                  <c:v>0.37507005766645102</c:v>
                </c:pt>
                <c:pt idx="642">
                  <c:v>0.47502179631136399</c:v>
                </c:pt>
                <c:pt idx="643">
                  <c:v>0.65982211420807801</c:v>
                </c:pt>
                <c:pt idx="644">
                  <c:v>0.57876135910321003</c:v>
                </c:pt>
                <c:pt idx="645">
                  <c:v>0.42673097780580699</c:v>
                </c:pt>
                <c:pt idx="646">
                  <c:v>0.78039481193649696</c:v>
                </c:pt>
                <c:pt idx="647">
                  <c:v>0.55127673913388198</c:v>
                </c:pt>
                <c:pt idx="648">
                  <c:v>0.74457449272263998</c:v>
                </c:pt>
                <c:pt idx="649">
                  <c:v>0.73502782931354305</c:v>
                </c:pt>
                <c:pt idx="650">
                  <c:v>0.34836953364527701</c:v>
                </c:pt>
                <c:pt idx="651">
                  <c:v>0.402218869458286</c:v>
                </c:pt>
                <c:pt idx="652">
                  <c:v>0.311146184333077</c:v>
                </c:pt>
                <c:pt idx="653">
                  <c:v>0.83551227163749697</c:v>
                </c:pt>
                <c:pt idx="654">
                  <c:v>0.57978477309869603</c:v>
                </c:pt>
                <c:pt idx="655">
                  <c:v>0.63485832384206398</c:v>
                </c:pt>
                <c:pt idx="656">
                  <c:v>0.468882035305628</c:v>
                </c:pt>
                <c:pt idx="657">
                  <c:v>0.325292809236157</c:v>
                </c:pt>
                <c:pt idx="658">
                  <c:v>1.10769576085587</c:v>
                </c:pt>
                <c:pt idx="659">
                  <c:v>0.65201817232456805</c:v>
                </c:pt>
                <c:pt idx="660">
                  <c:v>0.63346165506185104</c:v>
                </c:pt>
                <c:pt idx="661">
                  <c:v>0.95317992901558302</c:v>
                </c:pt>
                <c:pt idx="662">
                  <c:v>0.52320628720535201</c:v>
                </c:pt>
                <c:pt idx="663">
                  <c:v>0.88551518679063601</c:v>
                </c:pt>
                <c:pt idx="664">
                  <c:v>0.72303356148743803</c:v>
                </c:pt>
                <c:pt idx="665">
                  <c:v>0.82317602386712896</c:v>
                </c:pt>
                <c:pt idx="666">
                  <c:v>0.31524923938582999</c:v>
                </c:pt>
                <c:pt idx="667">
                  <c:v>0.71618087913708295</c:v>
                </c:pt>
                <c:pt idx="668">
                  <c:v>0.59764160327205496</c:v>
                </c:pt>
                <c:pt idx="669">
                  <c:v>0.53717635489459303</c:v>
                </c:pt>
                <c:pt idx="670">
                  <c:v>0.38258405121215899</c:v>
                </c:pt>
                <c:pt idx="671">
                  <c:v>0.38047874395923797</c:v>
                </c:pt>
                <c:pt idx="672">
                  <c:v>0.71531045608703103</c:v>
                </c:pt>
                <c:pt idx="673">
                  <c:v>0.51830387219833796</c:v>
                </c:pt>
                <c:pt idx="674">
                  <c:v>0.55993622709633295</c:v>
                </c:pt>
                <c:pt idx="675">
                  <c:v>0.35989856350492699</c:v>
                </c:pt>
                <c:pt idx="676">
                  <c:v>0.462380246513451</c:v>
                </c:pt>
                <c:pt idx="677">
                  <c:v>0.60518468115745305</c:v>
                </c:pt>
                <c:pt idx="678">
                  <c:v>0.36829762793875997</c:v>
                </c:pt>
                <c:pt idx="679">
                  <c:v>0.354164888485481</c:v>
                </c:pt>
                <c:pt idx="680">
                  <c:v>0.27710384852321401</c:v>
                </c:pt>
                <c:pt idx="681">
                  <c:v>0.51665831325028999</c:v>
                </c:pt>
                <c:pt idx="682">
                  <c:v>0.75680353026560199</c:v>
                </c:pt>
                <c:pt idx="683">
                  <c:v>0.60857266916090402</c:v>
                </c:pt>
                <c:pt idx="684">
                  <c:v>0.43982952233427802</c:v>
                </c:pt>
                <c:pt idx="685">
                  <c:v>0.29241014884785799</c:v>
                </c:pt>
                <c:pt idx="686">
                  <c:v>0.36410258644954602</c:v>
                </c:pt>
                <c:pt idx="687">
                  <c:v>0.51638315364406695</c:v>
                </c:pt>
                <c:pt idx="688">
                  <c:v>0.60348046431297597</c:v>
                </c:pt>
                <c:pt idx="689">
                  <c:v>0.42144571958108101</c:v>
                </c:pt>
                <c:pt idx="690">
                  <c:v>0.79194575481707796</c:v>
                </c:pt>
                <c:pt idx="691">
                  <c:v>0.56478717349976104</c:v>
                </c:pt>
                <c:pt idx="692">
                  <c:v>0.76447189728557996</c:v>
                </c:pt>
                <c:pt idx="693">
                  <c:v>0.87674547196202002</c:v>
                </c:pt>
                <c:pt idx="694">
                  <c:v>0.54233807464297401</c:v>
                </c:pt>
                <c:pt idx="695">
                  <c:v>0.80265492955012596</c:v>
                </c:pt>
                <c:pt idx="696">
                  <c:v>0.41098776779436602</c:v>
                </c:pt>
                <c:pt idx="697">
                  <c:v>0.61465342023110903</c:v>
                </c:pt>
                <c:pt idx="698">
                  <c:v>0.35798483671822201</c:v>
                </c:pt>
                <c:pt idx="699">
                  <c:v>0.41321160803761697</c:v>
                </c:pt>
                <c:pt idx="700">
                  <c:v>0.45413331492557502</c:v>
                </c:pt>
                <c:pt idx="701">
                  <c:v>0.35649892793411497</c:v>
                </c:pt>
                <c:pt idx="702">
                  <c:v>0.28274663779805997</c:v>
                </c:pt>
                <c:pt idx="703">
                  <c:v>0.33977441553325</c:v>
                </c:pt>
                <c:pt idx="704">
                  <c:v>0.400606226493048</c:v>
                </c:pt>
                <c:pt idx="705">
                  <c:v>0.51265228968356602</c:v>
                </c:pt>
                <c:pt idx="706">
                  <c:v>0.268493197307975</c:v>
                </c:pt>
                <c:pt idx="707">
                  <c:v>0.49780751922415201</c:v>
                </c:pt>
                <c:pt idx="708">
                  <c:v>0.636106046703658</c:v>
                </c:pt>
                <c:pt idx="709">
                  <c:v>0.240648984245284</c:v>
                </c:pt>
                <c:pt idx="710">
                  <c:v>0.37622771144658301</c:v>
                </c:pt>
                <c:pt idx="711">
                  <c:v>0.48327058271204998</c:v>
                </c:pt>
                <c:pt idx="712">
                  <c:v>0.51256286281183605</c:v>
                </c:pt>
                <c:pt idx="713">
                  <c:v>0.43695166447591999</c:v>
                </c:pt>
                <c:pt idx="714">
                  <c:v>0.44938572897120999</c:v>
                </c:pt>
                <c:pt idx="715">
                  <c:v>0.70603741496598604</c:v>
                </c:pt>
                <c:pt idx="716">
                  <c:v>0.68686129649844396</c:v>
                </c:pt>
                <c:pt idx="717">
                  <c:v>0.94527833699031405</c:v>
                </c:pt>
                <c:pt idx="718">
                  <c:v>0.76553000733328502</c:v>
                </c:pt>
                <c:pt idx="719">
                  <c:v>0.79525025494167201</c:v>
                </c:pt>
                <c:pt idx="720">
                  <c:v>0.27046935574477299</c:v>
                </c:pt>
                <c:pt idx="721">
                  <c:v>0.453404498512057</c:v>
                </c:pt>
                <c:pt idx="722">
                  <c:v>0.52510689541939504</c:v>
                </c:pt>
                <c:pt idx="723">
                  <c:v>0.53737013413936496</c:v>
                </c:pt>
                <c:pt idx="724">
                  <c:v>0.64702490278620195</c:v>
                </c:pt>
                <c:pt idx="725">
                  <c:v>0.80652173913043401</c:v>
                </c:pt>
                <c:pt idx="726">
                  <c:v>0.58595681755190898</c:v>
                </c:pt>
                <c:pt idx="727">
                  <c:v>0.70204081632653004</c:v>
                </c:pt>
                <c:pt idx="728">
                  <c:v>0.40093576744137099</c:v>
                </c:pt>
                <c:pt idx="729">
                  <c:v>0.86754042975679202</c:v>
                </c:pt>
                <c:pt idx="730">
                  <c:v>0.426552722888076</c:v>
                </c:pt>
                <c:pt idx="731">
                  <c:v>0.71631363585909003</c:v>
                </c:pt>
                <c:pt idx="732">
                  <c:v>0.46797805937202303</c:v>
                </c:pt>
                <c:pt idx="733">
                  <c:v>0.875</c:v>
                </c:pt>
                <c:pt idx="734">
                  <c:v>0.90896358543417299</c:v>
                </c:pt>
                <c:pt idx="735">
                  <c:v>0.780560991519895</c:v>
                </c:pt>
                <c:pt idx="736">
                  <c:v>0.48638082812639499</c:v>
                </c:pt>
                <c:pt idx="737">
                  <c:v>0.78953238953238902</c:v>
                </c:pt>
                <c:pt idx="738">
                  <c:v>0.83207326723455699</c:v>
                </c:pt>
                <c:pt idx="739">
                  <c:v>0.87101497876145695</c:v>
                </c:pt>
                <c:pt idx="740">
                  <c:v>0.49208233196609302</c:v>
                </c:pt>
                <c:pt idx="741">
                  <c:v>0.82391462854637199</c:v>
                </c:pt>
                <c:pt idx="742">
                  <c:v>0.87435897435897403</c:v>
                </c:pt>
                <c:pt idx="743">
                  <c:v>0.90222483760314898</c:v>
                </c:pt>
                <c:pt idx="744">
                  <c:v>0.49858585766721703</c:v>
                </c:pt>
                <c:pt idx="745">
                  <c:v>0.36168116937582001</c:v>
                </c:pt>
                <c:pt idx="746">
                  <c:v>0.81804326491826496</c:v>
                </c:pt>
                <c:pt idx="747">
                  <c:v>0.87340427681284905</c:v>
                </c:pt>
                <c:pt idx="748">
                  <c:v>0.67105044717085405</c:v>
                </c:pt>
                <c:pt idx="749">
                  <c:v>0.62000731302878198</c:v>
                </c:pt>
                <c:pt idx="750">
                  <c:v>0.31488393894729699</c:v>
                </c:pt>
                <c:pt idx="751">
                  <c:v>0.63981413800503295</c:v>
                </c:pt>
                <c:pt idx="752">
                  <c:v>0.49687816603300999</c:v>
                </c:pt>
                <c:pt idx="753">
                  <c:v>0.343372139064338</c:v>
                </c:pt>
                <c:pt idx="754">
                  <c:v>0.76181414333841302</c:v>
                </c:pt>
                <c:pt idx="755">
                  <c:v>0.331617279464064</c:v>
                </c:pt>
                <c:pt idx="756">
                  <c:v>0.54453183812847705</c:v>
                </c:pt>
                <c:pt idx="757">
                  <c:v>0.78531350887387996</c:v>
                </c:pt>
                <c:pt idx="758">
                  <c:v>0.30111169331943499</c:v>
                </c:pt>
                <c:pt idx="759">
                  <c:v>0.41263556985334998</c:v>
                </c:pt>
                <c:pt idx="760">
                  <c:v>0.51628900856207005</c:v>
                </c:pt>
                <c:pt idx="761">
                  <c:v>0.53191466553969202</c:v>
                </c:pt>
                <c:pt idx="762">
                  <c:v>0.13634381519113301</c:v>
                </c:pt>
                <c:pt idx="763">
                  <c:v>0.48152024147599398</c:v>
                </c:pt>
                <c:pt idx="764">
                  <c:v>0.691498306404286</c:v>
                </c:pt>
                <c:pt idx="765">
                  <c:v>0.69995385189012205</c:v>
                </c:pt>
                <c:pt idx="766">
                  <c:v>0.43590807174357998</c:v>
                </c:pt>
                <c:pt idx="767">
                  <c:v>0.993051112748082</c:v>
                </c:pt>
                <c:pt idx="768">
                  <c:v>0.93062055429950097</c:v>
                </c:pt>
                <c:pt idx="769">
                  <c:v>0.87845580288935998</c:v>
                </c:pt>
                <c:pt idx="770">
                  <c:v>0.69152880097858804</c:v>
                </c:pt>
                <c:pt idx="771">
                  <c:v>1.3296999007936501</c:v>
                </c:pt>
                <c:pt idx="772">
                  <c:v>0.59459281382988505</c:v>
                </c:pt>
                <c:pt idx="773">
                  <c:v>0.87748538011695898</c:v>
                </c:pt>
                <c:pt idx="774">
                  <c:v>0.42991344971099599</c:v>
                </c:pt>
                <c:pt idx="775">
                  <c:v>0.44376145220225199</c:v>
                </c:pt>
                <c:pt idx="776">
                  <c:v>0.52769693766160697</c:v>
                </c:pt>
                <c:pt idx="777">
                  <c:v>0.44575849239918303</c:v>
                </c:pt>
                <c:pt idx="778">
                  <c:v>0.64613010140829397</c:v>
                </c:pt>
                <c:pt idx="779">
                  <c:v>0.55677250369090403</c:v>
                </c:pt>
                <c:pt idx="780">
                  <c:v>0.530319904454994</c:v>
                </c:pt>
                <c:pt idx="781">
                  <c:v>0.71752255334889103</c:v>
                </c:pt>
                <c:pt idx="782">
                  <c:v>0.61844689899421801</c:v>
                </c:pt>
                <c:pt idx="783">
                  <c:v>0.55032986569000397</c:v>
                </c:pt>
                <c:pt idx="784">
                  <c:v>0.67420559324888396</c:v>
                </c:pt>
                <c:pt idx="785">
                  <c:v>0.47947948791857598</c:v>
                </c:pt>
                <c:pt idx="786">
                  <c:v>0.370765974469835</c:v>
                </c:pt>
                <c:pt idx="787">
                  <c:v>0.59017903956928297</c:v>
                </c:pt>
                <c:pt idx="788">
                  <c:v>0.81007778938813402</c:v>
                </c:pt>
                <c:pt idx="789">
                  <c:v>0.76820266108587199</c:v>
                </c:pt>
                <c:pt idx="790">
                  <c:v>0.67329632046785304</c:v>
                </c:pt>
                <c:pt idx="791">
                  <c:v>0.31972572547713601</c:v>
                </c:pt>
                <c:pt idx="792">
                  <c:v>0.31123075231508301</c:v>
                </c:pt>
                <c:pt idx="793">
                  <c:v>0.29452233967892</c:v>
                </c:pt>
                <c:pt idx="794">
                  <c:v>0.32796581343335102</c:v>
                </c:pt>
                <c:pt idx="795">
                  <c:v>0.68080357142857095</c:v>
                </c:pt>
                <c:pt idx="796">
                  <c:v>0.355493032627067</c:v>
                </c:pt>
                <c:pt idx="797">
                  <c:v>0.39973298707773702</c:v>
                </c:pt>
                <c:pt idx="798">
                  <c:v>0.68889634143183798</c:v>
                </c:pt>
                <c:pt idx="799">
                  <c:v>0.32980330456144802</c:v>
                </c:pt>
                <c:pt idx="800">
                  <c:v>0.41060543702954</c:v>
                </c:pt>
                <c:pt idx="801">
                  <c:v>0.30249260331809402</c:v>
                </c:pt>
                <c:pt idx="802">
                  <c:v>0.35770022900604398</c:v>
                </c:pt>
                <c:pt idx="803">
                  <c:v>0.80468110656466796</c:v>
                </c:pt>
                <c:pt idx="804">
                  <c:v>0.65690607844244198</c:v>
                </c:pt>
                <c:pt idx="805">
                  <c:v>0.26184945054021003</c:v>
                </c:pt>
                <c:pt idx="806">
                  <c:v>0.27198653001579998</c:v>
                </c:pt>
                <c:pt idx="807">
                  <c:v>0.50466878208019195</c:v>
                </c:pt>
                <c:pt idx="808">
                  <c:v>0.76109723609723501</c:v>
                </c:pt>
                <c:pt idx="809">
                  <c:v>0.36930532671989702</c:v>
                </c:pt>
                <c:pt idx="810">
                  <c:v>0.85153199578199601</c:v>
                </c:pt>
                <c:pt idx="811">
                  <c:v>0.53802394970977196</c:v>
                </c:pt>
                <c:pt idx="812">
                  <c:v>0.44017148863099098</c:v>
                </c:pt>
                <c:pt idx="813">
                  <c:v>0.89074074074073994</c:v>
                </c:pt>
                <c:pt idx="814">
                  <c:v>0.79346362802584003</c:v>
                </c:pt>
                <c:pt idx="815">
                  <c:v>0.65366069116069003</c:v>
                </c:pt>
                <c:pt idx="816">
                  <c:v>0.42246648492691402</c:v>
                </c:pt>
                <c:pt idx="817">
                  <c:v>0.808465481886534</c:v>
                </c:pt>
                <c:pt idx="818">
                  <c:v>0.69992355160668496</c:v>
                </c:pt>
                <c:pt idx="819">
                  <c:v>0.55475136358677901</c:v>
                </c:pt>
                <c:pt idx="820">
                  <c:v>0.74706180344478201</c:v>
                </c:pt>
                <c:pt idx="821">
                  <c:v>0.51481579851871195</c:v>
                </c:pt>
                <c:pt idx="822">
                  <c:v>0.73348251581334201</c:v>
                </c:pt>
                <c:pt idx="823">
                  <c:v>0.75492970833879902</c:v>
                </c:pt>
                <c:pt idx="824">
                  <c:v>0.61433321302205701</c:v>
                </c:pt>
                <c:pt idx="825">
                  <c:v>0.48112776095344401</c:v>
                </c:pt>
                <c:pt idx="826">
                  <c:v>0.81858257483257402</c:v>
                </c:pt>
                <c:pt idx="827">
                  <c:v>0.44522881989746999</c:v>
                </c:pt>
                <c:pt idx="828">
                  <c:v>0.75248299826788201</c:v>
                </c:pt>
                <c:pt idx="829">
                  <c:v>0.63448814617309102</c:v>
                </c:pt>
                <c:pt idx="830">
                  <c:v>0.47254497011284302</c:v>
                </c:pt>
                <c:pt idx="831">
                  <c:v>0.44143911668651098</c:v>
                </c:pt>
                <c:pt idx="832">
                  <c:v>0.42862366614328001</c:v>
                </c:pt>
                <c:pt idx="833">
                  <c:v>0.78802571886987405</c:v>
                </c:pt>
                <c:pt idx="834">
                  <c:v>0.454862477171871</c:v>
                </c:pt>
                <c:pt idx="835">
                  <c:v>0.36814480484916501</c:v>
                </c:pt>
                <c:pt idx="836">
                  <c:v>0.36220520583320098</c:v>
                </c:pt>
                <c:pt idx="837">
                  <c:v>0.353593933243811</c:v>
                </c:pt>
                <c:pt idx="838">
                  <c:v>0.44441723811322498</c:v>
                </c:pt>
                <c:pt idx="839">
                  <c:v>0.91395154553049296</c:v>
                </c:pt>
                <c:pt idx="840">
                  <c:v>0.84327029559587596</c:v>
                </c:pt>
                <c:pt idx="841">
                  <c:v>0.74902597402597404</c:v>
                </c:pt>
                <c:pt idx="842">
                  <c:v>0.65175544056669199</c:v>
                </c:pt>
                <c:pt idx="843">
                  <c:v>0.57437572607527698</c:v>
                </c:pt>
                <c:pt idx="844">
                  <c:v>0.58683812201614005</c:v>
                </c:pt>
                <c:pt idx="845">
                  <c:v>0.52619047619047599</c:v>
                </c:pt>
                <c:pt idx="846">
                  <c:v>0.451353621934734</c:v>
                </c:pt>
                <c:pt idx="847">
                  <c:v>0.32385415086554098</c:v>
                </c:pt>
                <c:pt idx="848">
                  <c:v>0.408307123529838</c:v>
                </c:pt>
                <c:pt idx="849">
                  <c:v>0.55958714419272904</c:v>
                </c:pt>
                <c:pt idx="850">
                  <c:v>0.545626650652977</c:v>
                </c:pt>
                <c:pt idx="851">
                  <c:v>0.41039757344105099</c:v>
                </c:pt>
                <c:pt idx="852">
                  <c:v>0.82735847838634102</c:v>
                </c:pt>
                <c:pt idx="853">
                  <c:v>0.50801775907708102</c:v>
                </c:pt>
                <c:pt idx="854">
                  <c:v>0.278639998479985</c:v>
                </c:pt>
                <c:pt idx="855">
                  <c:v>0.51270947866039895</c:v>
                </c:pt>
                <c:pt idx="856">
                  <c:v>0.61152014442319702</c:v>
                </c:pt>
                <c:pt idx="857">
                  <c:v>0.67152194211017702</c:v>
                </c:pt>
                <c:pt idx="858">
                  <c:v>0.26995218060321702</c:v>
                </c:pt>
                <c:pt idx="859">
                  <c:v>0.37973861062708902</c:v>
                </c:pt>
                <c:pt idx="860">
                  <c:v>0.62937531008845304</c:v>
                </c:pt>
                <c:pt idx="861">
                  <c:v>0.51076275561351603</c:v>
                </c:pt>
                <c:pt idx="862">
                  <c:v>0.56672345725551698</c:v>
                </c:pt>
                <c:pt idx="863">
                  <c:v>0.29862567958632402</c:v>
                </c:pt>
                <c:pt idx="864">
                  <c:v>0.68018280518280505</c:v>
                </c:pt>
                <c:pt idx="865">
                  <c:v>0.59940764642876199</c:v>
                </c:pt>
                <c:pt idx="866">
                  <c:v>0.649283781359417</c:v>
                </c:pt>
                <c:pt idx="867">
                  <c:v>0.38519794674975999</c:v>
                </c:pt>
                <c:pt idx="868">
                  <c:v>0.34126222448175098</c:v>
                </c:pt>
                <c:pt idx="869">
                  <c:v>0.40757940270364601</c:v>
                </c:pt>
                <c:pt idx="870">
                  <c:v>0.15294483974749601</c:v>
                </c:pt>
                <c:pt idx="871">
                  <c:v>0.67193446347581698</c:v>
                </c:pt>
                <c:pt idx="872">
                  <c:v>0.29539676651956598</c:v>
                </c:pt>
                <c:pt idx="873">
                  <c:v>0.65850855493712601</c:v>
                </c:pt>
                <c:pt idx="874">
                  <c:v>0.85148385565052198</c:v>
                </c:pt>
                <c:pt idx="875">
                  <c:v>0.51509269583642503</c:v>
                </c:pt>
                <c:pt idx="876">
                  <c:v>0.41842965476229599</c:v>
                </c:pt>
                <c:pt idx="877">
                  <c:v>0.70432127781118903</c:v>
                </c:pt>
                <c:pt idx="878">
                  <c:v>0.69294742036516699</c:v>
                </c:pt>
                <c:pt idx="879">
                  <c:v>0.43694335414001101</c:v>
                </c:pt>
                <c:pt idx="880">
                  <c:v>0.54309904261064801</c:v>
                </c:pt>
                <c:pt idx="881">
                  <c:v>0.50096290385567499</c:v>
                </c:pt>
                <c:pt idx="882">
                  <c:v>0.21828888107542699</c:v>
                </c:pt>
                <c:pt idx="883">
                  <c:v>0.90096828236363102</c:v>
                </c:pt>
                <c:pt idx="884">
                  <c:v>0.57704404633038897</c:v>
                </c:pt>
                <c:pt idx="885">
                  <c:v>0.53340939590165604</c:v>
                </c:pt>
                <c:pt idx="886">
                  <c:v>0.76867469879518002</c:v>
                </c:pt>
                <c:pt idx="887">
                  <c:v>0.68637562827569298</c:v>
                </c:pt>
                <c:pt idx="888">
                  <c:v>0.78283562997848699</c:v>
                </c:pt>
                <c:pt idx="889">
                  <c:v>0.330268249378527</c:v>
                </c:pt>
                <c:pt idx="890">
                  <c:v>0.26812263745946002</c:v>
                </c:pt>
                <c:pt idx="891">
                  <c:v>0.63203555756155705</c:v>
                </c:pt>
                <c:pt idx="892">
                  <c:v>0.61447690865154403</c:v>
                </c:pt>
                <c:pt idx="893">
                  <c:v>0.530699549565257</c:v>
                </c:pt>
                <c:pt idx="894">
                  <c:v>0.34289284317127799</c:v>
                </c:pt>
                <c:pt idx="895">
                  <c:v>0.34667442783831098</c:v>
                </c:pt>
                <c:pt idx="896">
                  <c:v>0.41500888563730898</c:v>
                </c:pt>
                <c:pt idx="897">
                  <c:v>0.76008619263336197</c:v>
                </c:pt>
                <c:pt idx="898">
                  <c:v>0.60007384878180703</c:v>
                </c:pt>
                <c:pt idx="899">
                  <c:v>0.28480812523242299</c:v>
                </c:pt>
                <c:pt idx="900">
                  <c:v>0.35279856111769198</c:v>
                </c:pt>
                <c:pt idx="901">
                  <c:v>0.31184073975158</c:v>
                </c:pt>
                <c:pt idx="902">
                  <c:v>0.47256507786769097</c:v>
                </c:pt>
                <c:pt idx="903">
                  <c:v>0.334411756486582</c:v>
                </c:pt>
                <c:pt idx="904">
                  <c:v>0.74445288388587305</c:v>
                </c:pt>
                <c:pt idx="905">
                  <c:v>0.40738602806852903</c:v>
                </c:pt>
                <c:pt idx="906">
                  <c:v>0.42964488008790302</c:v>
                </c:pt>
                <c:pt idx="907">
                  <c:v>0.451000804295141</c:v>
                </c:pt>
                <c:pt idx="908">
                  <c:v>0.76507604930681805</c:v>
                </c:pt>
                <c:pt idx="909">
                  <c:v>0.57616256168268798</c:v>
                </c:pt>
                <c:pt idx="910">
                  <c:v>0.46319006700992399</c:v>
                </c:pt>
                <c:pt idx="911">
                  <c:v>0.73642689086614299</c:v>
                </c:pt>
                <c:pt idx="912">
                  <c:v>0.35702648558264</c:v>
                </c:pt>
                <c:pt idx="913">
                  <c:v>0.32564539686558702</c:v>
                </c:pt>
                <c:pt idx="914">
                  <c:v>0.39702347955098999</c:v>
                </c:pt>
                <c:pt idx="915">
                  <c:v>0.76036232234684198</c:v>
                </c:pt>
                <c:pt idx="916">
                  <c:v>0.33863411302281798</c:v>
                </c:pt>
                <c:pt idx="917">
                  <c:v>0.51001452577627404</c:v>
                </c:pt>
                <c:pt idx="918">
                  <c:v>0.317079331704402</c:v>
                </c:pt>
                <c:pt idx="919">
                  <c:v>0.39401821278275201</c:v>
                </c:pt>
                <c:pt idx="920">
                  <c:v>0.34000889194409001</c:v>
                </c:pt>
                <c:pt idx="921">
                  <c:v>0.38380940890853199</c:v>
                </c:pt>
                <c:pt idx="922">
                  <c:v>0.39486970538220401</c:v>
                </c:pt>
                <c:pt idx="923">
                  <c:v>0.66394243443682599</c:v>
                </c:pt>
                <c:pt idx="924">
                  <c:v>0.56386613119482198</c:v>
                </c:pt>
                <c:pt idx="925">
                  <c:v>0.28243917060173501</c:v>
                </c:pt>
                <c:pt idx="926">
                  <c:v>0.78910322291617196</c:v>
                </c:pt>
                <c:pt idx="927">
                  <c:v>1</c:v>
                </c:pt>
                <c:pt idx="928">
                  <c:v>0.814393939393939</c:v>
                </c:pt>
                <c:pt idx="929">
                  <c:v>0.55190337891324104</c:v>
                </c:pt>
                <c:pt idx="930">
                  <c:v>0.62432372827620897</c:v>
                </c:pt>
                <c:pt idx="931">
                  <c:v>0.84011573528503902</c:v>
                </c:pt>
                <c:pt idx="932">
                  <c:v>0.76875220018077095</c:v>
                </c:pt>
                <c:pt idx="933">
                  <c:v>0.65930176792605499</c:v>
                </c:pt>
                <c:pt idx="934">
                  <c:v>0.80912907111254195</c:v>
                </c:pt>
                <c:pt idx="935">
                  <c:v>0.155027336116277</c:v>
                </c:pt>
                <c:pt idx="936">
                  <c:v>0.44594131997867598</c:v>
                </c:pt>
                <c:pt idx="937">
                  <c:v>0.66744719898760796</c:v>
                </c:pt>
                <c:pt idx="938">
                  <c:v>0.63106557232948401</c:v>
                </c:pt>
                <c:pt idx="939">
                  <c:v>0.48969329395986899</c:v>
                </c:pt>
                <c:pt idx="940">
                  <c:v>0.68360459207547997</c:v>
                </c:pt>
                <c:pt idx="941">
                  <c:v>0.763337742504409</c:v>
                </c:pt>
                <c:pt idx="942">
                  <c:v>0.858780555760421</c:v>
                </c:pt>
                <c:pt idx="943">
                  <c:v>0.30783514511524301</c:v>
                </c:pt>
                <c:pt idx="944">
                  <c:v>0.45689230597828201</c:v>
                </c:pt>
                <c:pt idx="945">
                  <c:v>0.38878977975578</c:v>
                </c:pt>
                <c:pt idx="946">
                  <c:v>0.488310776435458</c:v>
                </c:pt>
                <c:pt idx="947">
                  <c:v>0.852749465724149</c:v>
                </c:pt>
                <c:pt idx="948">
                  <c:v>0.91731113498030803</c:v>
                </c:pt>
                <c:pt idx="949">
                  <c:v>0.56814933771047504</c:v>
                </c:pt>
                <c:pt idx="950">
                  <c:v>0.45216914353187698</c:v>
                </c:pt>
                <c:pt idx="951">
                  <c:v>0.56214473100302198</c:v>
                </c:pt>
                <c:pt idx="952">
                  <c:v>0.36157133205416903</c:v>
                </c:pt>
                <c:pt idx="953">
                  <c:v>0.824972031713604</c:v>
                </c:pt>
                <c:pt idx="954">
                  <c:v>0.51975927649515596</c:v>
                </c:pt>
                <c:pt idx="955">
                  <c:v>0.39736723920546602</c:v>
                </c:pt>
                <c:pt idx="956">
                  <c:v>0.79956635575192303</c:v>
                </c:pt>
                <c:pt idx="957">
                  <c:v>0.517440096509864</c:v>
                </c:pt>
                <c:pt idx="958">
                  <c:v>1</c:v>
                </c:pt>
                <c:pt idx="959">
                  <c:v>0.49856024027469398</c:v>
                </c:pt>
                <c:pt idx="960">
                  <c:v>0.67180859264192605</c:v>
                </c:pt>
                <c:pt idx="961">
                  <c:v>0.71621629693058197</c:v>
                </c:pt>
                <c:pt idx="962">
                  <c:v>0.51766066368258101</c:v>
                </c:pt>
                <c:pt idx="963">
                  <c:v>0.75330859616573898</c:v>
                </c:pt>
                <c:pt idx="964">
                  <c:v>0.66336588178089395</c:v>
                </c:pt>
                <c:pt idx="965">
                  <c:v>0.99680365296803597</c:v>
                </c:pt>
                <c:pt idx="966">
                  <c:v>0.98333333333333295</c:v>
                </c:pt>
                <c:pt idx="967">
                  <c:v>0.86394498462561298</c:v>
                </c:pt>
                <c:pt idx="968">
                  <c:v>0.70834280194725197</c:v>
                </c:pt>
                <c:pt idx="969">
                  <c:v>1.04770258980785</c:v>
                </c:pt>
                <c:pt idx="970">
                  <c:v>0.81358610237114803</c:v>
                </c:pt>
                <c:pt idx="971">
                  <c:v>0.85328922285443998</c:v>
                </c:pt>
                <c:pt idx="972">
                  <c:v>0.57941501676538998</c:v>
                </c:pt>
                <c:pt idx="973">
                  <c:v>0.36826220334407</c:v>
                </c:pt>
                <c:pt idx="974">
                  <c:v>0.66890965963124305</c:v>
                </c:pt>
                <c:pt idx="975">
                  <c:v>0.263959002238565</c:v>
                </c:pt>
                <c:pt idx="976">
                  <c:v>0.67698937347374799</c:v>
                </c:pt>
                <c:pt idx="977">
                  <c:v>0.48650093617872697</c:v>
                </c:pt>
                <c:pt idx="978">
                  <c:v>1.0249252357948</c:v>
                </c:pt>
                <c:pt idx="979">
                  <c:v>0.51606179116347695</c:v>
                </c:pt>
                <c:pt idx="980">
                  <c:v>0.486356979351033</c:v>
                </c:pt>
                <c:pt idx="981">
                  <c:v>0.86112236228967698</c:v>
                </c:pt>
                <c:pt idx="982">
                  <c:v>0.67803417324486803</c:v>
                </c:pt>
                <c:pt idx="983">
                  <c:v>0.53545649736700096</c:v>
                </c:pt>
                <c:pt idx="984">
                  <c:v>1.0006894986733601</c:v>
                </c:pt>
                <c:pt idx="985">
                  <c:v>0.50285102688465699</c:v>
                </c:pt>
                <c:pt idx="986">
                  <c:v>0.53711544806623501</c:v>
                </c:pt>
                <c:pt idx="987">
                  <c:v>0.51575929576965396</c:v>
                </c:pt>
                <c:pt idx="988">
                  <c:v>0.91984126984126902</c:v>
                </c:pt>
                <c:pt idx="989">
                  <c:v>0.78276119008739298</c:v>
                </c:pt>
                <c:pt idx="990">
                  <c:v>0.63246349125865997</c:v>
                </c:pt>
                <c:pt idx="991">
                  <c:v>0.52278796367031599</c:v>
                </c:pt>
                <c:pt idx="992">
                  <c:v>0.99861652236652199</c:v>
                </c:pt>
                <c:pt idx="993">
                  <c:v>0.409240604927951</c:v>
                </c:pt>
                <c:pt idx="994">
                  <c:v>0.71318554674259305</c:v>
                </c:pt>
                <c:pt idx="995">
                  <c:v>0.51673775562773805</c:v>
                </c:pt>
                <c:pt idx="996">
                  <c:v>0.52818034229712196</c:v>
                </c:pt>
                <c:pt idx="997">
                  <c:v>0.53477667293007003</c:v>
                </c:pt>
                <c:pt idx="998">
                  <c:v>0.54694818563688896</c:v>
                </c:pt>
                <c:pt idx="999">
                  <c:v>0.87037037037037002</c:v>
                </c:pt>
                <c:pt idx="1000">
                  <c:v>0.31001826840491398</c:v>
                </c:pt>
                <c:pt idx="1001">
                  <c:v>0.59999999999999898</c:v>
                </c:pt>
                <c:pt idx="1002">
                  <c:v>0.69868061495512401</c:v>
                </c:pt>
                <c:pt idx="1003">
                  <c:v>0.40798797959093902</c:v>
                </c:pt>
                <c:pt idx="1004">
                  <c:v>0.31785044445914701</c:v>
                </c:pt>
                <c:pt idx="1005">
                  <c:v>0.406354703472802</c:v>
                </c:pt>
                <c:pt idx="1006">
                  <c:v>0.36504138315294599</c:v>
                </c:pt>
                <c:pt idx="1007">
                  <c:v>0.42697895899437099</c:v>
                </c:pt>
                <c:pt idx="1008">
                  <c:v>0.40310566554858202</c:v>
                </c:pt>
                <c:pt idx="1009">
                  <c:v>0.31864205441226501</c:v>
                </c:pt>
                <c:pt idx="1010">
                  <c:v>0.50835438221124896</c:v>
                </c:pt>
                <c:pt idx="1011">
                  <c:v>0.33203290759138998</c:v>
                </c:pt>
                <c:pt idx="1012">
                  <c:v>0.33890688631889798</c:v>
                </c:pt>
                <c:pt idx="1013">
                  <c:v>0.86013605442176799</c:v>
                </c:pt>
                <c:pt idx="1014">
                  <c:v>0.70242033388408198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05-4169-B8A3-FB861CCEA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644888"/>
        <c:axId val="625645216"/>
      </c:scatterChart>
      <c:valAx>
        <c:axId val="625644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645216"/>
        <c:crosses val="autoZero"/>
        <c:crossBetween val="midCat"/>
      </c:valAx>
      <c:valAx>
        <c:axId val="62564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</a:t>
                </a:r>
                <a:r>
                  <a:rPr lang="en-US" baseline="0"/>
                  <a:t> Coefficient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64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Hemisphere</a:t>
            </a:r>
            <a:r>
              <a:rPr lang="en-US" baseline="0"/>
              <a:t> Total Degree Distribution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Right!$B$1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Right!$B$2:$B$509</c:f>
              <c:numCache>
                <c:formatCode>0.00</c:formatCode>
                <c:ptCount val="508"/>
                <c:pt idx="0">
                  <c:v>114.498817966903</c:v>
                </c:pt>
                <c:pt idx="1">
                  <c:v>84.990543735224506</c:v>
                </c:pt>
                <c:pt idx="2">
                  <c:v>59.6548463356974</c:v>
                </c:pt>
                <c:pt idx="3">
                  <c:v>36.047281323877002</c:v>
                </c:pt>
                <c:pt idx="4">
                  <c:v>36.004728132387697</c:v>
                </c:pt>
                <c:pt idx="5">
                  <c:v>29.6359338061465</c:v>
                </c:pt>
                <c:pt idx="6">
                  <c:v>29.3404255319148</c:v>
                </c:pt>
                <c:pt idx="7">
                  <c:v>24.9763033175355</c:v>
                </c:pt>
                <c:pt idx="8">
                  <c:v>24.571428571428498</c:v>
                </c:pt>
                <c:pt idx="9">
                  <c:v>24.307328605200901</c:v>
                </c:pt>
                <c:pt idx="10">
                  <c:v>23.766666666666602</c:v>
                </c:pt>
                <c:pt idx="11">
                  <c:v>22.9763593380614</c:v>
                </c:pt>
                <c:pt idx="12">
                  <c:v>22.450236966824601</c:v>
                </c:pt>
                <c:pt idx="13">
                  <c:v>22.400473933649199</c:v>
                </c:pt>
                <c:pt idx="14">
                  <c:v>22.113475177304899</c:v>
                </c:pt>
                <c:pt idx="15">
                  <c:v>21.575829383886202</c:v>
                </c:pt>
                <c:pt idx="16">
                  <c:v>21.569377990430599</c:v>
                </c:pt>
                <c:pt idx="17">
                  <c:v>21.274231678486998</c:v>
                </c:pt>
                <c:pt idx="18">
                  <c:v>20.9267139479905</c:v>
                </c:pt>
                <c:pt idx="19">
                  <c:v>20.756501182032999</c:v>
                </c:pt>
                <c:pt idx="20">
                  <c:v>20.445497630331701</c:v>
                </c:pt>
                <c:pt idx="21">
                  <c:v>19.9881796690307</c:v>
                </c:pt>
                <c:pt idx="22">
                  <c:v>19.980815347721801</c:v>
                </c:pt>
                <c:pt idx="23">
                  <c:v>19.549763033175299</c:v>
                </c:pt>
                <c:pt idx="24">
                  <c:v>19.244655581947701</c:v>
                </c:pt>
                <c:pt idx="25">
                  <c:v>19.170212765957402</c:v>
                </c:pt>
                <c:pt idx="26">
                  <c:v>19.021276595744599</c:v>
                </c:pt>
                <c:pt idx="27">
                  <c:v>18.787234042553099</c:v>
                </c:pt>
                <c:pt idx="28">
                  <c:v>18.7630331753554</c:v>
                </c:pt>
                <c:pt idx="29">
                  <c:v>18.576832151300199</c:v>
                </c:pt>
                <c:pt idx="30">
                  <c:v>18.527446300715901</c:v>
                </c:pt>
                <c:pt idx="31">
                  <c:v>18.362559241706101</c:v>
                </c:pt>
                <c:pt idx="32">
                  <c:v>18.300236406619302</c:v>
                </c:pt>
                <c:pt idx="33">
                  <c:v>18.196217494089801</c:v>
                </c:pt>
                <c:pt idx="34">
                  <c:v>18.146572104018901</c:v>
                </c:pt>
                <c:pt idx="35">
                  <c:v>18.082742316784799</c:v>
                </c:pt>
                <c:pt idx="36">
                  <c:v>18.050480769230699</c:v>
                </c:pt>
                <c:pt idx="37">
                  <c:v>17.4444444444444</c:v>
                </c:pt>
                <c:pt idx="38">
                  <c:v>17.433333333333302</c:v>
                </c:pt>
                <c:pt idx="39">
                  <c:v>17.426858513189401</c:v>
                </c:pt>
                <c:pt idx="40">
                  <c:v>17.4121951219512</c:v>
                </c:pt>
                <c:pt idx="41">
                  <c:v>17.411347517730398</c:v>
                </c:pt>
                <c:pt idx="42">
                  <c:v>17.370546318289701</c:v>
                </c:pt>
                <c:pt idx="43">
                  <c:v>17.322195704057201</c:v>
                </c:pt>
                <c:pt idx="44">
                  <c:v>17.205673758865199</c:v>
                </c:pt>
                <c:pt idx="45">
                  <c:v>17.080760095011801</c:v>
                </c:pt>
                <c:pt idx="46">
                  <c:v>17.035799522672999</c:v>
                </c:pt>
                <c:pt idx="47">
                  <c:v>16.947990543735202</c:v>
                </c:pt>
                <c:pt idx="48">
                  <c:v>16.8652482269503</c:v>
                </c:pt>
                <c:pt idx="49">
                  <c:v>16.491725768321501</c:v>
                </c:pt>
                <c:pt idx="50">
                  <c:v>16.451536643025999</c:v>
                </c:pt>
                <c:pt idx="51">
                  <c:v>16.328605200945599</c:v>
                </c:pt>
                <c:pt idx="52">
                  <c:v>16.285035629453599</c:v>
                </c:pt>
                <c:pt idx="53">
                  <c:v>16.080378250591</c:v>
                </c:pt>
                <c:pt idx="54">
                  <c:v>15.9976247030878</c:v>
                </c:pt>
                <c:pt idx="55">
                  <c:v>15.862884160756501</c:v>
                </c:pt>
                <c:pt idx="56">
                  <c:v>15.7938388625592</c:v>
                </c:pt>
                <c:pt idx="57">
                  <c:v>15.6359338061465</c:v>
                </c:pt>
                <c:pt idx="58">
                  <c:v>15.579196217493999</c:v>
                </c:pt>
                <c:pt idx="59">
                  <c:v>15.482100238663399</c:v>
                </c:pt>
                <c:pt idx="60">
                  <c:v>15.4657210401891</c:v>
                </c:pt>
                <c:pt idx="61">
                  <c:v>15.443902439024299</c:v>
                </c:pt>
                <c:pt idx="62">
                  <c:v>15.3144208037825</c:v>
                </c:pt>
                <c:pt idx="63">
                  <c:v>15.2907801418439</c:v>
                </c:pt>
                <c:pt idx="64">
                  <c:v>15.213270142180001</c:v>
                </c:pt>
                <c:pt idx="65">
                  <c:v>15</c:v>
                </c:pt>
                <c:pt idx="66">
                  <c:v>14.9952718676122</c:v>
                </c:pt>
                <c:pt idx="67">
                  <c:v>14.736842105263101</c:v>
                </c:pt>
                <c:pt idx="68">
                  <c:v>14.6018957345971</c:v>
                </c:pt>
                <c:pt idx="69">
                  <c:v>14.4391408114558</c:v>
                </c:pt>
                <c:pt idx="70">
                  <c:v>14.3838862559241</c:v>
                </c:pt>
                <c:pt idx="71">
                  <c:v>14.360189573459699</c:v>
                </c:pt>
                <c:pt idx="72">
                  <c:v>14.3127962085308</c:v>
                </c:pt>
                <c:pt idx="73">
                  <c:v>14.312649164677801</c:v>
                </c:pt>
                <c:pt idx="74">
                  <c:v>14.255319148936101</c:v>
                </c:pt>
                <c:pt idx="75">
                  <c:v>14.1730769230769</c:v>
                </c:pt>
                <c:pt idx="76">
                  <c:v>14.1611374407582</c:v>
                </c:pt>
                <c:pt idx="77">
                  <c:v>14.1300236406619</c:v>
                </c:pt>
                <c:pt idx="78">
                  <c:v>14.0283687943262</c:v>
                </c:pt>
                <c:pt idx="79">
                  <c:v>14.021276595744601</c:v>
                </c:pt>
                <c:pt idx="80">
                  <c:v>13.897862232779</c:v>
                </c:pt>
                <c:pt idx="81">
                  <c:v>13.674698795180699</c:v>
                </c:pt>
                <c:pt idx="82">
                  <c:v>13.6430260047281</c:v>
                </c:pt>
                <c:pt idx="83">
                  <c:v>13.5748218527315</c:v>
                </c:pt>
                <c:pt idx="84">
                  <c:v>13.5142857142857</c:v>
                </c:pt>
                <c:pt idx="85">
                  <c:v>13.468085106382899</c:v>
                </c:pt>
                <c:pt idx="86">
                  <c:v>13.4137115839243</c:v>
                </c:pt>
                <c:pt idx="87">
                  <c:v>13.368794326241099</c:v>
                </c:pt>
                <c:pt idx="88">
                  <c:v>13.3238770685579</c:v>
                </c:pt>
                <c:pt idx="89">
                  <c:v>13.2982885085574</c:v>
                </c:pt>
                <c:pt idx="90">
                  <c:v>13.283333333333299</c:v>
                </c:pt>
                <c:pt idx="91">
                  <c:v>13.1418439716312</c:v>
                </c:pt>
                <c:pt idx="92">
                  <c:v>13.0787589498806</c:v>
                </c:pt>
                <c:pt idx="93">
                  <c:v>13.014184397163101</c:v>
                </c:pt>
                <c:pt idx="94">
                  <c:v>12.983451536643001</c:v>
                </c:pt>
                <c:pt idx="95">
                  <c:v>12.9665071770334</c:v>
                </c:pt>
                <c:pt idx="96">
                  <c:v>12.9078014184397</c:v>
                </c:pt>
                <c:pt idx="97">
                  <c:v>12.8791469194312</c:v>
                </c:pt>
                <c:pt idx="98">
                  <c:v>12.8289786223277</c:v>
                </c:pt>
                <c:pt idx="99">
                  <c:v>12.713270142180001</c:v>
                </c:pt>
                <c:pt idx="100">
                  <c:v>12.6276849642004</c:v>
                </c:pt>
                <c:pt idx="101">
                  <c:v>12.5590361445783</c:v>
                </c:pt>
                <c:pt idx="102">
                  <c:v>12.4370546318289</c:v>
                </c:pt>
                <c:pt idx="103">
                  <c:v>12.4228028503562</c:v>
                </c:pt>
                <c:pt idx="104">
                  <c:v>12.389548693586599</c:v>
                </c:pt>
                <c:pt idx="105">
                  <c:v>12.323741007194201</c:v>
                </c:pt>
                <c:pt idx="106">
                  <c:v>12.173809523809499</c:v>
                </c:pt>
                <c:pt idx="107">
                  <c:v>12.1733966745843</c:v>
                </c:pt>
                <c:pt idx="108">
                  <c:v>12.163120567375801</c:v>
                </c:pt>
                <c:pt idx="109">
                  <c:v>12.1004784688995</c:v>
                </c:pt>
                <c:pt idx="110">
                  <c:v>12.045023696682399</c:v>
                </c:pt>
                <c:pt idx="111">
                  <c:v>11.921800947867199</c:v>
                </c:pt>
                <c:pt idx="112">
                  <c:v>11.831325301204799</c:v>
                </c:pt>
                <c:pt idx="113">
                  <c:v>11.8273381294964</c:v>
                </c:pt>
                <c:pt idx="114">
                  <c:v>11.6572104018912</c:v>
                </c:pt>
                <c:pt idx="115">
                  <c:v>11.4231678486997</c:v>
                </c:pt>
                <c:pt idx="116">
                  <c:v>11.3957345971563</c:v>
                </c:pt>
                <c:pt idx="117">
                  <c:v>11.271393643031701</c:v>
                </c:pt>
                <c:pt idx="118">
                  <c:v>11.2442159383033</c:v>
                </c:pt>
                <c:pt idx="119">
                  <c:v>11.2055137844611</c:v>
                </c:pt>
                <c:pt idx="120">
                  <c:v>11.2047619047619</c:v>
                </c:pt>
                <c:pt idx="121">
                  <c:v>11.1489361702127</c:v>
                </c:pt>
                <c:pt idx="122">
                  <c:v>11.122931442080301</c:v>
                </c:pt>
                <c:pt idx="123">
                  <c:v>11.090243902438999</c:v>
                </c:pt>
                <c:pt idx="124">
                  <c:v>11.0430622009569</c:v>
                </c:pt>
                <c:pt idx="125">
                  <c:v>11.033412887828099</c:v>
                </c:pt>
                <c:pt idx="126">
                  <c:v>11</c:v>
                </c:pt>
                <c:pt idx="127">
                  <c:v>10.914691943127901</c:v>
                </c:pt>
                <c:pt idx="128">
                  <c:v>10.8595641646489</c:v>
                </c:pt>
                <c:pt idx="129">
                  <c:v>10.841726618705</c:v>
                </c:pt>
                <c:pt idx="130">
                  <c:v>10.7938388625592</c:v>
                </c:pt>
                <c:pt idx="131">
                  <c:v>10.7139479905437</c:v>
                </c:pt>
                <c:pt idx="132">
                  <c:v>10.7061611374407</c:v>
                </c:pt>
                <c:pt idx="133">
                  <c:v>10.6444444444444</c:v>
                </c:pt>
                <c:pt idx="134">
                  <c:v>10.6309523809523</c:v>
                </c:pt>
                <c:pt idx="135">
                  <c:v>10.6264775413711</c:v>
                </c:pt>
                <c:pt idx="136">
                  <c:v>10.609004739336401</c:v>
                </c:pt>
                <c:pt idx="137">
                  <c:v>10.467625899280501</c:v>
                </c:pt>
                <c:pt idx="138">
                  <c:v>10.1771844660194</c:v>
                </c:pt>
                <c:pt idx="139">
                  <c:v>10.1507177033492</c:v>
                </c:pt>
                <c:pt idx="140">
                  <c:v>10.135678391959701</c:v>
                </c:pt>
                <c:pt idx="141">
                  <c:v>10.107398568019001</c:v>
                </c:pt>
                <c:pt idx="142">
                  <c:v>10.1023809523809</c:v>
                </c:pt>
                <c:pt idx="143">
                  <c:v>10.0886699507389</c:v>
                </c:pt>
                <c:pt idx="144">
                  <c:v>10.0335731414868</c:v>
                </c:pt>
                <c:pt idx="145">
                  <c:v>9.9903846153846096</c:v>
                </c:pt>
                <c:pt idx="146">
                  <c:v>9.9593301435406705</c:v>
                </c:pt>
                <c:pt idx="147">
                  <c:v>9.8780487804878003</c:v>
                </c:pt>
                <c:pt idx="148">
                  <c:v>9.8578199052132707</c:v>
                </c:pt>
                <c:pt idx="149">
                  <c:v>9.7890995260663498</c:v>
                </c:pt>
                <c:pt idx="150">
                  <c:v>9.7679425837320508</c:v>
                </c:pt>
                <c:pt idx="151">
                  <c:v>9.7635933806146493</c:v>
                </c:pt>
                <c:pt idx="152">
                  <c:v>9.7622549019607803</c:v>
                </c:pt>
                <c:pt idx="153">
                  <c:v>9.7272727272727195</c:v>
                </c:pt>
                <c:pt idx="154">
                  <c:v>9.6626506024096308</c:v>
                </c:pt>
                <c:pt idx="155">
                  <c:v>9.6516587677725099</c:v>
                </c:pt>
                <c:pt idx="156">
                  <c:v>9.5119047619047592</c:v>
                </c:pt>
                <c:pt idx="157">
                  <c:v>9.4797136038186096</c:v>
                </c:pt>
                <c:pt idx="158">
                  <c:v>9.4666666666666597</c:v>
                </c:pt>
                <c:pt idx="159">
                  <c:v>9.4208037825059101</c:v>
                </c:pt>
                <c:pt idx="160">
                  <c:v>9.3518072289156606</c:v>
                </c:pt>
                <c:pt idx="161">
                  <c:v>9.2092457420924507</c:v>
                </c:pt>
                <c:pt idx="162">
                  <c:v>9.1743341404358301</c:v>
                </c:pt>
                <c:pt idx="163">
                  <c:v>9.1495098039215694</c:v>
                </c:pt>
                <c:pt idx="164">
                  <c:v>9.0381861575179006</c:v>
                </c:pt>
                <c:pt idx="165">
                  <c:v>9.0355450236966792</c:v>
                </c:pt>
                <c:pt idx="166">
                  <c:v>8.9073170731707307</c:v>
                </c:pt>
                <c:pt idx="167">
                  <c:v>8.8309523809523807</c:v>
                </c:pt>
                <c:pt idx="168">
                  <c:v>8.7535545023696599</c:v>
                </c:pt>
                <c:pt idx="169">
                  <c:v>8.6280193236714897</c:v>
                </c:pt>
                <c:pt idx="170">
                  <c:v>8.5981087470449094</c:v>
                </c:pt>
                <c:pt idx="171">
                  <c:v>8.5815602836879403</c:v>
                </c:pt>
                <c:pt idx="172">
                  <c:v>8.5707317073170692</c:v>
                </c:pt>
                <c:pt idx="173">
                  <c:v>8.5413711583924297</c:v>
                </c:pt>
                <c:pt idx="174">
                  <c:v>8.5035799522672999</c:v>
                </c:pt>
                <c:pt idx="175">
                  <c:v>8.4691943127961995</c:v>
                </c:pt>
                <c:pt idx="176">
                  <c:v>8.4512195121951201</c:v>
                </c:pt>
                <c:pt idx="177">
                  <c:v>8.4370546318289694</c:v>
                </c:pt>
                <c:pt idx="178">
                  <c:v>8.42475728155339</c:v>
                </c:pt>
                <c:pt idx="179">
                  <c:v>8.3947990543735198</c:v>
                </c:pt>
                <c:pt idx="180">
                  <c:v>8.3798076923076898</c:v>
                </c:pt>
                <c:pt idx="181">
                  <c:v>8.3574879227053103</c:v>
                </c:pt>
                <c:pt idx="182">
                  <c:v>8.2665036674816594</c:v>
                </c:pt>
                <c:pt idx="183">
                  <c:v>8.2597087378640701</c:v>
                </c:pt>
                <c:pt idx="184">
                  <c:v>8.2470308788598494</c:v>
                </c:pt>
                <c:pt idx="185">
                  <c:v>8.2344139650872794</c:v>
                </c:pt>
                <c:pt idx="186">
                  <c:v>8.2267303102625302</c:v>
                </c:pt>
                <c:pt idx="187">
                  <c:v>8.1608040201004997</c:v>
                </c:pt>
                <c:pt idx="188">
                  <c:v>8.1583924349881798</c:v>
                </c:pt>
                <c:pt idx="189">
                  <c:v>8.1495098039215694</c:v>
                </c:pt>
                <c:pt idx="190">
                  <c:v>8.0626566416040095</c:v>
                </c:pt>
                <c:pt idx="191">
                  <c:v>8.05555555555555</c:v>
                </c:pt>
                <c:pt idx="192">
                  <c:v>7.9360613810741603</c:v>
                </c:pt>
                <c:pt idx="193">
                  <c:v>7.93333333333333</c:v>
                </c:pt>
                <c:pt idx="194">
                  <c:v>7.9226804123711299</c:v>
                </c:pt>
                <c:pt idx="195">
                  <c:v>7.8567567567567496</c:v>
                </c:pt>
                <c:pt idx="196">
                  <c:v>7.8463356973995202</c:v>
                </c:pt>
                <c:pt idx="197">
                  <c:v>7.8430379746835399</c:v>
                </c:pt>
                <c:pt idx="198">
                  <c:v>7.6812652068126503</c:v>
                </c:pt>
                <c:pt idx="199">
                  <c:v>7.6611374407582904</c:v>
                </c:pt>
                <c:pt idx="200">
                  <c:v>7.65260545905707</c:v>
                </c:pt>
                <c:pt idx="201">
                  <c:v>7.6452380952380903</c:v>
                </c:pt>
                <c:pt idx="202">
                  <c:v>7.6450839328537104</c:v>
                </c:pt>
                <c:pt idx="203">
                  <c:v>7.57430730478589</c:v>
                </c:pt>
                <c:pt idx="204">
                  <c:v>7.5604395604395602</c:v>
                </c:pt>
                <c:pt idx="205">
                  <c:v>7.5427872860635699</c:v>
                </c:pt>
                <c:pt idx="206">
                  <c:v>7.53771289537712</c:v>
                </c:pt>
                <c:pt idx="207">
                  <c:v>7.4949748743718496</c:v>
                </c:pt>
                <c:pt idx="208">
                  <c:v>7.4471153846153797</c:v>
                </c:pt>
                <c:pt idx="209">
                  <c:v>7.4450000000000003</c:v>
                </c:pt>
                <c:pt idx="210">
                  <c:v>7.4244604316546701</c:v>
                </c:pt>
                <c:pt idx="211">
                  <c:v>7.4215686274509798</c:v>
                </c:pt>
                <c:pt idx="212">
                  <c:v>7.3890214797136</c:v>
                </c:pt>
                <c:pt idx="213">
                  <c:v>7.35853658536585</c:v>
                </c:pt>
                <c:pt idx="214">
                  <c:v>7.2929292929292897</c:v>
                </c:pt>
                <c:pt idx="215">
                  <c:v>7.2518518518518498</c:v>
                </c:pt>
                <c:pt idx="216">
                  <c:v>7.2334152334152302</c:v>
                </c:pt>
                <c:pt idx="217">
                  <c:v>7.2317073170731696</c:v>
                </c:pt>
                <c:pt idx="218">
                  <c:v>7.2259615384615303</c:v>
                </c:pt>
                <c:pt idx="219">
                  <c:v>7.1969696969696901</c:v>
                </c:pt>
                <c:pt idx="220">
                  <c:v>7.1794195250659598</c:v>
                </c:pt>
                <c:pt idx="221">
                  <c:v>7.1686746987951802</c:v>
                </c:pt>
                <c:pt idx="222">
                  <c:v>7.1678657074340499</c:v>
                </c:pt>
                <c:pt idx="223">
                  <c:v>7.1678657074340499</c:v>
                </c:pt>
                <c:pt idx="224">
                  <c:v>7.1589242053789697</c:v>
                </c:pt>
                <c:pt idx="225">
                  <c:v>7.1099195710455696</c:v>
                </c:pt>
                <c:pt idx="226">
                  <c:v>7.0792079207920704</c:v>
                </c:pt>
                <c:pt idx="227">
                  <c:v>7.0363636363636299</c:v>
                </c:pt>
                <c:pt idx="228">
                  <c:v>7.0212765957446797</c:v>
                </c:pt>
                <c:pt idx="229">
                  <c:v>6.9951690821256003</c:v>
                </c:pt>
                <c:pt idx="230">
                  <c:v>6.9762532981530301</c:v>
                </c:pt>
                <c:pt idx="231">
                  <c:v>6.9276485788113602</c:v>
                </c:pt>
                <c:pt idx="232">
                  <c:v>6.84634146341463</c:v>
                </c:pt>
                <c:pt idx="233">
                  <c:v>6.7911547911547903</c:v>
                </c:pt>
                <c:pt idx="234">
                  <c:v>6.7858942065491101</c:v>
                </c:pt>
                <c:pt idx="235">
                  <c:v>6.7658402203856696</c:v>
                </c:pt>
                <c:pt idx="236">
                  <c:v>6.73871733966745</c:v>
                </c:pt>
                <c:pt idx="237">
                  <c:v>6.7070707070706996</c:v>
                </c:pt>
                <c:pt idx="238">
                  <c:v>6.61985472154963</c:v>
                </c:pt>
                <c:pt idx="239">
                  <c:v>6.5995203836930401</c:v>
                </c:pt>
                <c:pt idx="240">
                  <c:v>6.56737588652482</c:v>
                </c:pt>
                <c:pt idx="241">
                  <c:v>6.56</c:v>
                </c:pt>
                <c:pt idx="242">
                  <c:v>6.5416666666666599</c:v>
                </c:pt>
                <c:pt idx="243">
                  <c:v>6.5384615384615303</c:v>
                </c:pt>
                <c:pt idx="244">
                  <c:v>6.4417344173441702</c:v>
                </c:pt>
                <c:pt idx="245">
                  <c:v>6.4068627450980298</c:v>
                </c:pt>
                <c:pt idx="246">
                  <c:v>6.40350877192982</c:v>
                </c:pt>
                <c:pt idx="247">
                  <c:v>6.3983050847457603</c:v>
                </c:pt>
                <c:pt idx="248">
                  <c:v>6.3899521531100403</c:v>
                </c:pt>
                <c:pt idx="249">
                  <c:v>6.3627684964200402</c:v>
                </c:pt>
                <c:pt idx="250">
                  <c:v>6.3391521197007403</c:v>
                </c:pt>
                <c:pt idx="251">
                  <c:v>6.3266331658291399</c:v>
                </c:pt>
                <c:pt idx="252">
                  <c:v>6.3048780487804796</c:v>
                </c:pt>
                <c:pt idx="253">
                  <c:v>6.2888349514563098</c:v>
                </c:pt>
                <c:pt idx="254">
                  <c:v>6.2821158690176304</c:v>
                </c:pt>
                <c:pt idx="255">
                  <c:v>6.2772020725388602</c:v>
                </c:pt>
                <c:pt idx="256">
                  <c:v>6.2612826603325402</c:v>
                </c:pt>
                <c:pt idx="257">
                  <c:v>6.2535885167464098</c:v>
                </c:pt>
                <c:pt idx="258">
                  <c:v>6.1943127962085303</c:v>
                </c:pt>
                <c:pt idx="259">
                  <c:v>6.14</c:v>
                </c:pt>
                <c:pt idx="260">
                  <c:v>6.09685230024213</c:v>
                </c:pt>
                <c:pt idx="261">
                  <c:v>6.0843373493975896</c:v>
                </c:pt>
                <c:pt idx="262">
                  <c:v>6.0707070707070701</c:v>
                </c:pt>
                <c:pt idx="263">
                  <c:v>6.0430622009569301</c:v>
                </c:pt>
                <c:pt idx="264">
                  <c:v>5.9820051413881696</c:v>
                </c:pt>
                <c:pt idx="265">
                  <c:v>5.9754768392370501</c:v>
                </c:pt>
                <c:pt idx="266">
                  <c:v>5.9737470167064401</c:v>
                </c:pt>
                <c:pt idx="267">
                  <c:v>5.9662650602409597</c:v>
                </c:pt>
                <c:pt idx="268">
                  <c:v>5.95110024449877</c:v>
                </c:pt>
                <c:pt idx="269">
                  <c:v>5.9187192118226601</c:v>
                </c:pt>
                <c:pt idx="270">
                  <c:v>5.9002624671915997</c:v>
                </c:pt>
                <c:pt idx="271">
                  <c:v>5.8959810874704397</c:v>
                </c:pt>
                <c:pt idx="272">
                  <c:v>5.8349753694581201</c:v>
                </c:pt>
                <c:pt idx="273">
                  <c:v>5.8324175824175803</c:v>
                </c:pt>
                <c:pt idx="274">
                  <c:v>5.8293269230769198</c:v>
                </c:pt>
                <c:pt idx="275">
                  <c:v>5.7839999999999998</c:v>
                </c:pt>
                <c:pt idx="276">
                  <c:v>5.7506172839506098</c:v>
                </c:pt>
                <c:pt idx="277">
                  <c:v>5.6741293532338304</c:v>
                </c:pt>
                <c:pt idx="278">
                  <c:v>5.6615776081424896</c:v>
                </c:pt>
                <c:pt idx="279">
                  <c:v>5.6536585365853602</c:v>
                </c:pt>
                <c:pt idx="280">
                  <c:v>5.6365914786967402</c:v>
                </c:pt>
                <c:pt idx="281">
                  <c:v>5.6157635467980196</c:v>
                </c:pt>
                <c:pt idx="282">
                  <c:v>5.6010101010101003</c:v>
                </c:pt>
                <c:pt idx="283">
                  <c:v>5.5876010781671104</c:v>
                </c:pt>
                <c:pt idx="284">
                  <c:v>5.5806451612903203</c:v>
                </c:pt>
                <c:pt idx="285">
                  <c:v>5.5746268656716396</c:v>
                </c:pt>
                <c:pt idx="286">
                  <c:v>5.5518987341772101</c:v>
                </c:pt>
                <c:pt idx="287">
                  <c:v>5.5350649350649297</c:v>
                </c:pt>
                <c:pt idx="288">
                  <c:v>5.5090439276485696</c:v>
                </c:pt>
                <c:pt idx="289">
                  <c:v>5.4554455445544496</c:v>
                </c:pt>
                <c:pt idx="290">
                  <c:v>5.4045801526717501</c:v>
                </c:pt>
                <c:pt idx="291">
                  <c:v>5.3135593220338899</c:v>
                </c:pt>
                <c:pt idx="292">
                  <c:v>5.28</c:v>
                </c:pt>
                <c:pt idx="293">
                  <c:v>5.2690476190476101</c:v>
                </c:pt>
                <c:pt idx="294">
                  <c:v>5.23</c:v>
                </c:pt>
                <c:pt idx="295">
                  <c:v>5.2148760330578501</c:v>
                </c:pt>
                <c:pt idx="296">
                  <c:v>5.2082324455205802</c:v>
                </c:pt>
                <c:pt idx="297">
                  <c:v>5.1759259259259203</c:v>
                </c:pt>
                <c:pt idx="298">
                  <c:v>5.1126373626373596</c:v>
                </c:pt>
                <c:pt idx="299">
                  <c:v>5.0915662650602398</c:v>
                </c:pt>
                <c:pt idx="300">
                  <c:v>5.0859872611464896</c:v>
                </c:pt>
                <c:pt idx="301">
                  <c:v>5.0828571428571401</c:v>
                </c:pt>
                <c:pt idx="302">
                  <c:v>5.0815709969788498</c:v>
                </c:pt>
                <c:pt idx="303">
                  <c:v>5.0759162303664898</c:v>
                </c:pt>
                <c:pt idx="304">
                  <c:v>5.04043126684636</c:v>
                </c:pt>
                <c:pt idx="305">
                  <c:v>5.0314960629921197</c:v>
                </c:pt>
                <c:pt idx="306">
                  <c:v>5.0263788968824903</c:v>
                </c:pt>
                <c:pt idx="307">
                  <c:v>4.9949874686716704</c:v>
                </c:pt>
                <c:pt idx="308">
                  <c:v>4.9847328244274802</c:v>
                </c:pt>
                <c:pt idx="309">
                  <c:v>4.9451697127937297</c:v>
                </c:pt>
                <c:pt idx="310">
                  <c:v>4.9232804232804197</c:v>
                </c:pt>
                <c:pt idx="311">
                  <c:v>4.9190476190476096</c:v>
                </c:pt>
                <c:pt idx="312">
                  <c:v>4.91737891737891</c:v>
                </c:pt>
                <c:pt idx="313">
                  <c:v>4.8510638297872299</c:v>
                </c:pt>
                <c:pt idx="314">
                  <c:v>4.8305084745762699</c:v>
                </c:pt>
                <c:pt idx="315">
                  <c:v>4.81025641025641</c:v>
                </c:pt>
                <c:pt idx="316">
                  <c:v>4.7833333333333297</c:v>
                </c:pt>
                <c:pt idx="317">
                  <c:v>4.6656891495601096</c:v>
                </c:pt>
                <c:pt idx="318">
                  <c:v>4.6340852130325798</c:v>
                </c:pt>
                <c:pt idx="319">
                  <c:v>4.6331658291457201</c:v>
                </c:pt>
                <c:pt idx="320">
                  <c:v>4.6098191214470203</c:v>
                </c:pt>
                <c:pt idx="321">
                  <c:v>4.6036036036035997</c:v>
                </c:pt>
                <c:pt idx="322">
                  <c:v>4.5973333333333297</c:v>
                </c:pt>
                <c:pt idx="323">
                  <c:v>4.5727002967359001</c:v>
                </c:pt>
                <c:pt idx="324">
                  <c:v>4.55256064690027</c:v>
                </c:pt>
                <c:pt idx="325">
                  <c:v>4.53785900783289</c:v>
                </c:pt>
                <c:pt idx="326">
                  <c:v>4.5329815303430001</c:v>
                </c:pt>
                <c:pt idx="327">
                  <c:v>4.51893939393939</c:v>
                </c:pt>
                <c:pt idx="328">
                  <c:v>4.5145118733509202</c:v>
                </c:pt>
                <c:pt idx="329">
                  <c:v>4.5043227665706</c:v>
                </c:pt>
                <c:pt idx="330">
                  <c:v>4.4906666666666597</c:v>
                </c:pt>
                <c:pt idx="331">
                  <c:v>4.4794117647058798</c:v>
                </c:pt>
                <c:pt idx="332">
                  <c:v>4.4763157894736798</c:v>
                </c:pt>
                <c:pt idx="333">
                  <c:v>4.45</c:v>
                </c:pt>
                <c:pt idx="334">
                  <c:v>4.4268292682926802</c:v>
                </c:pt>
                <c:pt idx="335">
                  <c:v>4.4140435835350997</c:v>
                </c:pt>
                <c:pt idx="336">
                  <c:v>4.3848314606741496</c:v>
                </c:pt>
                <c:pt idx="337">
                  <c:v>4.3813559322033901</c:v>
                </c:pt>
                <c:pt idx="338">
                  <c:v>4.3718592964824099</c:v>
                </c:pt>
                <c:pt idx="339">
                  <c:v>4.3263707571801504</c:v>
                </c:pt>
                <c:pt idx="340">
                  <c:v>4.3116531165311596</c:v>
                </c:pt>
                <c:pt idx="341">
                  <c:v>4.2460567823343798</c:v>
                </c:pt>
                <c:pt idx="342">
                  <c:v>4.2051948051948003</c:v>
                </c:pt>
                <c:pt idx="343">
                  <c:v>4.1959654178674297</c:v>
                </c:pt>
                <c:pt idx="344">
                  <c:v>4.14986376021798</c:v>
                </c:pt>
                <c:pt idx="345">
                  <c:v>4.1322314049586701</c:v>
                </c:pt>
                <c:pt idx="346">
                  <c:v>4.1153846153846096</c:v>
                </c:pt>
                <c:pt idx="347">
                  <c:v>4.0733333333333297</c:v>
                </c:pt>
                <c:pt idx="348">
                  <c:v>4.0336391437308796</c:v>
                </c:pt>
                <c:pt idx="349">
                  <c:v>4.0260115606936404</c:v>
                </c:pt>
                <c:pt idx="350">
                  <c:v>4.0077720207253797</c:v>
                </c:pt>
                <c:pt idx="351">
                  <c:v>3.9742857142857102</c:v>
                </c:pt>
                <c:pt idx="352">
                  <c:v>3.9455040871934601</c:v>
                </c:pt>
                <c:pt idx="353">
                  <c:v>3.9423631123919298</c:v>
                </c:pt>
                <c:pt idx="354">
                  <c:v>3.9410112359550502</c:v>
                </c:pt>
                <c:pt idx="355">
                  <c:v>3.9281609195402298</c:v>
                </c:pt>
                <c:pt idx="356">
                  <c:v>3.9150684931506801</c:v>
                </c:pt>
                <c:pt idx="357">
                  <c:v>3.9047619047619002</c:v>
                </c:pt>
                <c:pt idx="358">
                  <c:v>3.8566666666666598</c:v>
                </c:pt>
                <c:pt idx="359">
                  <c:v>3.8440111420612801</c:v>
                </c:pt>
                <c:pt idx="360">
                  <c:v>3.84154929577464</c:v>
                </c:pt>
                <c:pt idx="361">
                  <c:v>3.8328611898016902</c:v>
                </c:pt>
                <c:pt idx="362">
                  <c:v>3.82384823848238</c:v>
                </c:pt>
                <c:pt idx="363">
                  <c:v>3.8141592920353902</c:v>
                </c:pt>
                <c:pt idx="364">
                  <c:v>3.79514824797843</c:v>
                </c:pt>
                <c:pt idx="365">
                  <c:v>3.7574850299401099</c:v>
                </c:pt>
                <c:pt idx="366">
                  <c:v>3.7357954545454501</c:v>
                </c:pt>
                <c:pt idx="367">
                  <c:v>3.6864111498257799</c:v>
                </c:pt>
                <c:pt idx="368">
                  <c:v>3.6811594202898501</c:v>
                </c:pt>
                <c:pt idx="369">
                  <c:v>3.6774193548387002</c:v>
                </c:pt>
                <c:pt idx="370">
                  <c:v>3.6604361370716498</c:v>
                </c:pt>
                <c:pt idx="371">
                  <c:v>3.63793103448275</c:v>
                </c:pt>
                <c:pt idx="372">
                  <c:v>3.6241610738254999</c:v>
                </c:pt>
                <c:pt idx="373">
                  <c:v>3.6192052980132399</c:v>
                </c:pt>
                <c:pt idx="374">
                  <c:v>3.5885885885885802</c:v>
                </c:pt>
                <c:pt idx="375">
                  <c:v>3.54140127388535</c:v>
                </c:pt>
                <c:pt idx="376">
                  <c:v>3.5402843601895699</c:v>
                </c:pt>
                <c:pt idx="377">
                  <c:v>3.5333333333333301</c:v>
                </c:pt>
                <c:pt idx="378">
                  <c:v>3.5198863636363602</c:v>
                </c:pt>
                <c:pt idx="379">
                  <c:v>3.5072463768115898</c:v>
                </c:pt>
                <c:pt idx="380">
                  <c:v>3.5049833887043098</c:v>
                </c:pt>
                <c:pt idx="381">
                  <c:v>3.4765342960288801</c:v>
                </c:pt>
                <c:pt idx="382">
                  <c:v>3.4689119170984402</c:v>
                </c:pt>
                <c:pt idx="383">
                  <c:v>3.46649484536082</c:v>
                </c:pt>
                <c:pt idx="384">
                  <c:v>3.4639175257731898</c:v>
                </c:pt>
                <c:pt idx="385">
                  <c:v>3.45580110497237</c:v>
                </c:pt>
                <c:pt idx="386">
                  <c:v>3.4362017804154301</c:v>
                </c:pt>
                <c:pt idx="387">
                  <c:v>3.4173913043478201</c:v>
                </c:pt>
                <c:pt idx="388">
                  <c:v>3.4075235109717799</c:v>
                </c:pt>
                <c:pt idx="389">
                  <c:v>3.4038461538461502</c:v>
                </c:pt>
                <c:pt idx="390">
                  <c:v>3.4028776978417201</c:v>
                </c:pt>
                <c:pt idx="391">
                  <c:v>3.3644314868804601</c:v>
                </c:pt>
                <c:pt idx="392">
                  <c:v>3.3545150501672198</c:v>
                </c:pt>
                <c:pt idx="393">
                  <c:v>3.30935251798561</c:v>
                </c:pt>
                <c:pt idx="394">
                  <c:v>3.2845528455284501</c:v>
                </c:pt>
                <c:pt idx="395">
                  <c:v>3.25852272727272</c:v>
                </c:pt>
                <c:pt idx="396">
                  <c:v>3.2240663900414899</c:v>
                </c:pt>
                <c:pt idx="397">
                  <c:v>3.2238095238095199</c:v>
                </c:pt>
                <c:pt idx="398">
                  <c:v>3.1825396825396801</c:v>
                </c:pt>
                <c:pt idx="399">
                  <c:v>3.16307692307692</c:v>
                </c:pt>
                <c:pt idx="400">
                  <c:v>3.15441176470588</c:v>
                </c:pt>
                <c:pt idx="401">
                  <c:v>3.1521739130434701</c:v>
                </c:pt>
                <c:pt idx="402">
                  <c:v>3.1377245508981999</c:v>
                </c:pt>
                <c:pt idx="403">
                  <c:v>3.12865497076023</c:v>
                </c:pt>
                <c:pt idx="404">
                  <c:v>3.0987261146496801</c:v>
                </c:pt>
                <c:pt idx="405">
                  <c:v>3.0600858369098698</c:v>
                </c:pt>
                <c:pt idx="406">
                  <c:v>3.0566037735849001</c:v>
                </c:pt>
                <c:pt idx="407">
                  <c:v>3.0355029585798801</c:v>
                </c:pt>
                <c:pt idx="408">
                  <c:v>3.0161812297734598</c:v>
                </c:pt>
                <c:pt idx="409">
                  <c:v>2.9961240310077502</c:v>
                </c:pt>
                <c:pt idx="410">
                  <c:v>2.99193548387096</c:v>
                </c:pt>
                <c:pt idx="411">
                  <c:v>2.9811320754716899</c:v>
                </c:pt>
                <c:pt idx="412">
                  <c:v>2.9411764705882302</c:v>
                </c:pt>
                <c:pt idx="413">
                  <c:v>2.9360902255639099</c:v>
                </c:pt>
                <c:pt idx="414">
                  <c:v>2.9195804195804098</c:v>
                </c:pt>
                <c:pt idx="415">
                  <c:v>2.9186046511627901</c:v>
                </c:pt>
                <c:pt idx="416">
                  <c:v>2.8789237668161398</c:v>
                </c:pt>
                <c:pt idx="417">
                  <c:v>2.8716814159292001</c:v>
                </c:pt>
                <c:pt idx="418">
                  <c:v>2.8602150537634401</c:v>
                </c:pt>
                <c:pt idx="419">
                  <c:v>2.8552278820375299</c:v>
                </c:pt>
                <c:pt idx="420">
                  <c:v>2.8364312267657898</c:v>
                </c:pt>
                <c:pt idx="421">
                  <c:v>2.8322368421052602</c:v>
                </c:pt>
                <c:pt idx="422">
                  <c:v>2.8111888111888099</c:v>
                </c:pt>
                <c:pt idx="423">
                  <c:v>2.8010204081632599</c:v>
                </c:pt>
                <c:pt idx="424">
                  <c:v>2.7916666666666599</c:v>
                </c:pt>
                <c:pt idx="425">
                  <c:v>2.7898832684824901</c:v>
                </c:pt>
                <c:pt idx="426">
                  <c:v>2.78828828828828</c:v>
                </c:pt>
                <c:pt idx="427">
                  <c:v>2.7777777777777701</c:v>
                </c:pt>
                <c:pt idx="428">
                  <c:v>2.77142857142857</c:v>
                </c:pt>
                <c:pt idx="429">
                  <c:v>2.7601476014760098</c:v>
                </c:pt>
                <c:pt idx="430">
                  <c:v>2.7569230769230701</c:v>
                </c:pt>
                <c:pt idx="431">
                  <c:v>2.7433333333333301</c:v>
                </c:pt>
                <c:pt idx="432">
                  <c:v>2.7351598173515899</c:v>
                </c:pt>
                <c:pt idx="433">
                  <c:v>2.7030716723549402</c:v>
                </c:pt>
                <c:pt idx="434">
                  <c:v>2.69140625</c:v>
                </c:pt>
                <c:pt idx="435">
                  <c:v>2.6752873563218298</c:v>
                </c:pt>
                <c:pt idx="436">
                  <c:v>2.6625514403292101</c:v>
                </c:pt>
                <c:pt idx="437">
                  <c:v>2.66</c:v>
                </c:pt>
                <c:pt idx="438">
                  <c:v>2.6518218623481702</c:v>
                </c:pt>
                <c:pt idx="439">
                  <c:v>2.6470588235294099</c:v>
                </c:pt>
                <c:pt idx="440">
                  <c:v>2.6397849462365501</c:v>
                </c:pt>
                <c:pt idx="441">
                  <c:v>2.62055335968379</c:v>
                </c:pt>
                <c:pt idx="442">
                  <c:v>2.6047904191616702</c:v>
                </c:pt>
                <c:pt idx="443">
                  <c:v>2.6</c:v>
                </c:pt>
                <c:pt idx="444">
                  <c:v>2.5666666666666602</c:v>
                </c:pt>
                <c:pt idx="445">
                  <c:v>2.5578512396694202</c:v>
                </c:pt>
                <c:pt idx="446">
                  <c:v>2.5465116279069702</c:v>
                </c:pt>
                <c:pt idx="447">
                  <c:v>2.5464480874316902</c:v>
                </c:pt>
                <c:pt idx="448">
                  <c:v>2.5276752767527602</c:v>
                </c:pt>
                <c:pt idx="449">
                  <c:v>2.5130890052355999</c:v>
                </c:pt>
                <c:pt idx="450">
                  <c:v>2.50420168067226</c:v>
                </c:pt>
                <c:pt idx="451">
                  <c:v>2.4739336492890902</c:v>
                </c:pt>
                <c:pt idx="452">
                  <c:v>2.46218487394958</c:v>
                </c:pt>
                <c:pt idx="453">
                  <c:v>2.4558303886925699</c:v>
                </c:pt>
                <c:pt idx="454">
                  <c:v>2.4115384615384601</c:v>
                </c:pt>
                <c:pt idx="455">
                  <c:v>2.4027777777777701</c:v>
                </c:pt>
                <c:pt idx="456">
                  <c:v>2.4025974025974</c:v>
                </c:pt>
                <c:pt idx="457">
                  <c:v>2.3943661971830901</c:v>
                </c:pt>
                <c:pt idx="458">
                  <c:v>2.38</c:v>
                </c:pt>
                <c:pt idx="459">
                  <c:v>2.3794326241134698</c:v>
                </c:pt>
                <c:pt idx="460">
                  <c:v>2.3440860215053698</c:v>
                </c:pt>
                <c:pt idx="461">
                  <c:v>2.3333333333333299</c:v>
                </c:pt>
                <c:pt idx="462">
                  <c:v>2.3218749999999999</c:v>
                </c:pt>
                <c:pt idx="463">
                  <c:v>2.2857142857142798</c:v>
                </c:pt>
                <c:pt idx="464">
                  <c:v>2.2842105263157801</c:v>
                </c:pt>
                <c:pt idx="465">
                  <c:v>2.2828947368421</c:v>
                </c:pt>
                <c:pt idx="466">
                  <c:v>2.2792792792792702</c:v>
                </c:pt>
                <c:pt idx="467">
                  <c:v>2.25</c:v>
                </c:pt>
                <c:pt idx="468">
                  <c:v>2.2222222222222201</c:v>
                </c:pt>
                <c:pt idx="469">
                  <c:v>2.2064516129032201</c:v>
                </c:pt>
                <c:pt idx="470">
                  <c:v>2.2032258064516101</c:v>
                </c:pt>
                <c:pt idx="471">
                  <c:v>2.1675392670156999</c:v>
                </c:pt>
                <c:pt idx="472">
                  <c:v>2.1440329218106902</c:v>
                </c:pt>
                <c:pt idx="473">
                  <c:v>2.1422594142259399</c:v>
                </c:pt>
                <c:pt idx="474">
                  <c:v>2.1117021276595702</c:v>
                </c:pt>
                <c:pt idx="475">
                  <c:v>2.1101321585903001</c:v>
                </c:pt>
                <c:pt idx="476">
                  <c:v>2.0833333333333299</c:v>
                </c:pt>
                <c:pt idx="477">
                  <c:v>2.07317073170731</c:v>
                </c:pt>
                <c:pt idx="478">
                  <c:v>2.0681818181818099</c:v>
                </c:pt>
                <c:pt idx="479">
                  <c:v>2.0161290322580601</c:v>
                </c:pt>
                <c:pt idx="480">
                  <c:v>2.01298701298701</c:v>
                </c:pt>
                <c:pt idx="481">
                  <c:v>2.0126582278481</c:v>
                </c:pt>
                <c:pt idx="482">
                  <c:v>1.98936170212765</c:v>
                </c:pt>
                <c:pt idx="483">
                  <c:v>1.96226415094339</c:v>
                </c:pt>
                <c:pt idx="484">
                  <c:v>1.94444444444444</c:v>
                </c:pt>
                <c:pt idx="485">
                  <c:v>1.9304347826086901</c:v>
                </c:pt>
                <c:pt idx="486">
                  <c:v>1.9302325581395301</c:v>
                </c:pt>
                <c:pt idx="487">
                  <c:v>1.8823529411764699</c:v>
                </c:pt>
                <c:pt idx="488">
                  <c:v>1.8244274809160299</c:v>
                </c:pt>
                <c:pt idx="489">
                  <c:v>1.7740112994350199</c:v>
                </c:pt>
                <c:pt idx="490">
                  <c:v>1.73684210526315</c:v>
                </c:pt>
                <c:pt idx="491">
                  <c:v>1.72847682119205</c:v>
                </c:pt>
                <c:pt idx="492">
                  <c:v>1.7080291970802901</c:v>
                </c:pt>
                <c:pt idx="493">
                  <c:v>1.68965517241379</c:v>
                </c:pt>
                <c:pt idx="494">
                  <c:v>1.6526946107784399</c:v>
                </c:pt>
                <c:pt idx="495">
                  <c:v>1.6524822695035399</c:v>
                </c:pt>
                <c:pt idx="496">
                  <c:v>1.65</c:v>
                </c:pt>
                <c:pt idx="497">
                  <c:v>1.6419753086419699</c:v>
                </c:pt>
                <c:pt idx="498">
                  <c:v>1.6</c:v>
                </c:pt>
                <c:pt idx="499">
                  <c:v>1.59756097560975</c:v>
                </c:pt>
                <c:pt idx="500">
                  <c:v>1.5882352941176401</c:v>
                </c:pt>
                <c:pt idx="501">
                  <c:v>1.5833333333333299</c:v>
                </c:pt>
                <c:pt idx="502">
                  <c:v>1.5390070921985799</c:v>
                </c:pt>
                <c:pt idx="503">
                  <c:v>1.5</c:v>
                </c:pt>
                <c:pt idx="504">
                  <c:v>1.4393939393939299</c:v>
                </c:pt>
                <c:pt idx="505">
                  <c:v>1.4117647058823499</c:v>
                </c:pt>
                <c:pt idx="506">
                  <c:v>1.21621621621621</c:v>
                </c:pt>
                <c:pt idx="507">
                  <c:v>1.0909090909090899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0A-41ED-9B8C-153DEFD8C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368712"/>
        <c:axId val="538366088"/>
      </c:scatterChart>
      <c:valAx>
        <c:axId val="53836871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366088"/>
        <c:crosses val="autoZero"/>
        <c:crossBetween val="midCat"/>
      </c:valAx>
      <c:valAx>
        <c:axId val="538366088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368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Hemisphere</a:t>
            </a:r>
            <a:r>
              <a:rPr lang="en-US" baseline="0"/>
              <a:t> </a:t>
            </a:r>
            <a:r>
              <a:rPr lang="en-US"/>
              <a:t>Total Degree Distribution Log-Log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Left!$B$1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Left!$B$2:$B$507</c:f>
              <c:numCache>
                <c:formatCode>0.00</c:formatCode>
                <c:ptCount val="506"/>
                <c:pt idx="0">
                  <c:v>110.470449172576</c:v>
                </c:pt>
                <c:pt idx="1">
                  <c:v>88.430260047281294</c:v>
                </c:pt>
                <c:pt idx="2">
                  <c:v>56.619385342789599</c:v>
                </c:pt>
                <c:pt idx="3">
                  <c:v>49.860520094562602</c:v>
                </c:pt>
                <c:pt idx="4">
                  <c:v>29.354609929077998</c:v>
                </c:pt>
                <c:pt idx="5">
                  <c:v>28.418439716312001</c:v>
                </c:pt>
                <c:pt idx="6">
                  <c:v>28.281323877068498</c:v>
                </c:pt>
                <c:pt idx="7">
                  <c:v>28.267139479905399</c:v>
                </c:pt>
                <c:pt idx="8">
                  <c:v>28.014184397163099</c:v>
                </c:pt>
                <c:pt idx="9">
                  <c:v>26.249406175771899</c:v>
                </c:pt>
                <c:pt idx="10">
                  <c:v>24.399527186761201</c:v>
                </c:pt>
                <c:pt idx="11">
                  <c:v>23.795238095237998</c:v>
                </c:pt>
                <c:pt idx="12">
                  <c:v>23.250591016548402</c:v>
                </c:pt>
                <c:pt idx="13">
                  <c:v>22.209026128266</c:v>
                </c:pt>
                <c:pt idx="14">
                  <c:v>21.8581560283687</c:v>
                </c:pt>
                <c:pt idx="15">
                  <c:v>21.172248803827699</c:v>
                </c:pt>
                <c:pt idx="16">
                  <c:v>21.102137767220899</c:v>
                </c:pt>
                <c:pt idx="17">
                  <c:v>21.0874704491725</c:v>
                </c:pt>
                <c:pt idx="18">
                  <c:v>21.03125</c:v>
                </c:pt>
                <c:pt idx="19">
                  <c:v>20.509523809523799</c:v>
                </c:pt>
                <c:pt idx="20">
                  <c:v>20.464285714285701</c:v>
                </c:pt>
                <c:pt idx="21">
                  <c:v>20.4562647754137</c:v>
                </c:pt>
                <c:pt idx="22">
                  <c:v>20.3056872037914</c:v>
                </c:pt>
                <c:pt idx="23">
                  <c:v>20.276595744680801</c:v>
                </c:pt>
                <c:pt idx="24">
                  <c:v>20.1895734597156</c:v>
                </c:pt>
                <c:pt idx="25">
                  <c:v>19.990543735224499</c:v>
                </c:pt>
                <c:pt idx="26">
                  <c:v>19.947990543735202</c:v>
                </c:pt>
                <c:pt idx="27">
                  <c:v>19.9148936170212</c:v>
                </c:pt>
                <c:pt idx="28">
                  <c:v>19.861244019138699</c:v>
                </c:pt>
                <c:pt idx="29">
                  <c:v>19.722488038277501</c:v>
                </c:pt>
                <c:pt idx="30">
                  <c:v>19.664302600472801</c:v>
                </c:pt>
                <c:pt idx="31">
                  <c:v>19.6170212765957</c:v>
                </c:pt>
                <c:pt idx="32">
                  <c:v>19.470023980815299</c:v>
                </c:pt>
                <c:pt idx="33">
                  <c:v>19.4375</c:v>
                </c:pt>
                <c:pt idx="34">
                  <c:v>19.4014251781472</c:v>
                </c:pt>
                <c:pt idx="35">
                  <c:v>19.328605200945599</c:v>
                </c:pt>
                <c:pt idx="36">
                  <c:v>18.992907801418401</c:v>
                </c:pt>
                <c:pt idx="37">
                  <c:v>18.725768321513002</c:v>
                </c:pt>
                <c:pt idx="38">
                  <c:v>18.6973995271867</c:v>
                </c:pt>
                <c:pt idx="39">
                  <c:v>18.5862884160756</c:v>
                </c:pt>
                <c:pt idx="40">
                  <c:v>18.317535545023599</c:v>
                </c:pt>
                <c:pt idx="41">
                  <c:v>18.293838862559198</c:v>
                </c:pt>
                <c:pt idx="42">
                  <c:v>18.2718676122931</c:v>
                </c:pt>
                <c:pt idx="43">
                  <c:v>18.201421800947799</c:v>
                </c:pt>
                <c:pt idx="44">
                  <c:v>18.184397163120501</c:v>
                </c:pt>
                <c:pt idx="45">
                  <c:v>18.182033096926698</c:v>
                </c:pt>
                <c:pt idx="46">
                  <c:v>18.0924170616113</c:v>
                </c:pt>
                <c:pt idx="47">
                  <c:v>17.9078014184397</c:v>
                </c:pt>
                <c:pt idx="48">
                  <c:v>17.8949880668257</c:v>
                </c:pt>
                <c:pt idx="49">
                  <c:v>17.6698795180722</c:v>
                </c:pt>
                <c:pt idx="50">
                  <c:v>17.6241134751773</c:v>
                </c:pt>
                <c:pt idx="51">
                  <c:v>17.241134751773</c:v>
                </c:pt>
                <c:pt idx="52">
                  <c:v>17.054373522458601</c:v>
                </c:pt>
                <c:pt idx="53">
                  <c:v>16.992907801418401</c:v>
                </c:pt>
                <c:pt idx="54">
                  <c:v>16.879432624113399</c:v>
                </c:pt>
                <c:pt idx="55">
                  <c:v>16.860189573459699</c:v>
                </c:pt>
                <c:pt idx="56">
                  <c:v>16.681818181818102</c:v>
                </c:pt>
                <c:pt idx="57">
                  <c:v>16.578048780487801</c:v>
                </c:pt>
                <c:pt idx="58">
                  <c:v>16.565011820330898</c:v>
                </c:pt>
                <c:pt idx="59">
                  <c:v>16.538277511961699</c:v>
                </c:pt>
                <c:pt idx="60">
                  <c:v>16.4763033175355</c:v>
                </c:pt>
                <c:pt idx="61">
                  <c:v>16.397163120567299</c:v>
                </c:pt>
                <c:pt idx="62">
                  <c:v>16.380614657210401</c:v>
                </c:pt>
                <c:pt idx="63">
                  <c:v>16.354609929077998</c:v>
                </c:pt>
                <c:pt idx="64">
                  <c:v>16.3333333333333</c:v>
                </c:pt>
                <c:pt idx="65">
                  <c:v>15.669030732860501</c:v>
                </c:pt>
                <c:pt idx="66">
                  <c:v>15.622327790973801</c:v>
                </c:pt>
                <c:pt idx="67">
                  <c:v>15.621749408983399</c:v>
                </c:pt>
                <c:pt idx="68">
                  <c:v>15.6075650118203</c:v>
                </c:pt>
                <c:pt idx="69">
                  <c:v>15.368794326241099</c:v>
                </c:pt>
                <c:pt idx="70">
                  <c:v>15.1489361702127</c:v>
                </c:pt>
                <c:pt idx="71">
                  <c:v>15.1413881748071</c:v>
                </c:pt>
                <c:pt idx="72">
                  <c:v>15.1023809523809</c:v>
                </c:pt>
                <c:pt idx="73">
                  <c:v>15.099762470308701</c:v>
                </c:pt>
                <c:pt idx="74">
                  <c:v>14.9199029126213</c:v>
                </c:pt>
                <c:pt idx="75">
                  <c:v>14.9078014184397</c:v>
                </c:pt>
                <c:pt idx="76">
                  <c:v>14.878281622911601</c:v>
                </c:pt>
                <c:pt idx="77">
                  <c:v>14.8581560283687</c:v>
                </c:pt>
                <c:pt idx="78">
                  <c:v>14.829383886255901</c:v>
                </c:pt>
                <c:pt idx="79">
                  <c:v>14.8056872037914</c:v>
                </c:pt>
                <c:pt idx="80">
                  <c:v>14.6682464454976</c:v>
                </c:pt>
                <c:pt idx="81">
                  <c:v>14.6264775413711</c:v>
                </c:pt>
                <c:pt idx="82">
                  <c:v>14.5023696682464</c:v>
                </c:pt>
                <c:pt idx="83">
                  <c:v>14.465558194774299</c:v>
                </c:pt>
                <c:pt idx="84">
                  <c:v>14.3642857142857</c:v>
                </c:pt>
                <c:pt idx="85">
                  <c:v>13.983372921615199</c:v>
                </c:pt>
                <c:pt idx="86">
                  <c:v>13.810874704491701</c:v>
                </c:pt>
                <c:pt idx="87">
                  <c:v>13.806146572104</c:v>
                </c:pt>
                <c:pt idx="88">
                  <c:v>13.793349168645999</c:v>
                </c:pt>
                <c:pt idx="89">
                  <c:v>13.7828162291169</c:v>
                </c:pt>
                <c:pt idx="90">
                  <c:v>13.560570071258899</c:v>
                </c:pt>
                <c:pt idx="91">
                  <c:v>13.539007092198499</c:v>
                </c:pt>
                <c:pt idx="92">
                  <c:v>13.539007092198499</c:v>
                </c:pt>
                <c:pt idx="93">
                  <c:v>13.4751773049645</c:v>
                </c:pt>
                <c:pt idx="94">
                  <c:v>13.445238095238</c:v>
                </c:pt>
                <c:pt idx="95">
                  <c:v>13.360696517412901</c:v>
                </c:pt>
                <c:pt idx="96">
                  <c:v>13.3404255319148</c:v>
                </c:pt>
                <c:pt idx="97">
                  <c:v>13.317535545023601</c:v>
                </c:pt>
                <c:pt idx="98">
                  <c:v>13.288095238095201</c:v>
                </c:pt>
                <c:pt idx="99">
                  <c:v>13.25</c:v>
                </c:pt>
                <c:pt idx="100">
                  <c:v>13.2009456264775</c:v>
                </c:pt>
                <c:pt idx="101">
                  <c:v>13.09200968523</c:v>
                </c:pt>
                <c:pt idx="102">
                  <c:v>13.0395061728395</c:v>
                </c:pt>
                <c:pt idx="103">
                  <c:v>12.9904988123515</c:v>
                </c:pt>
                <c:pt idx="104">
                  <c:v>12.6666666666666</c:v>
                </c:pt>
                <c:pt idx="105">
                  <c:v>12.5900473933649</c:v>
                </c:pt>
                <c:pt idx="106">
                  <c:v>12.5768321513002</c:v>
                </c:pt>
                <c:pt idx="107">
                  <c:v>12.5415676959619</c:v>
                </c:pt>
                <c:pt idx="108">
                  <c:v>12.431980906921201</c:v>
                </c:pt>
                <c:pt idx="109">
                  <c:v>12.1277108433734</c:v>
                </c:pt>
                <c:pt idx="110">
                  <c:v>12.0924170616113</c:v>
                </c:pt>
                <c:pt idx="111">
                  <c:v>11.831753554502299</c:v>
                </c:pt>
                <c:pt idx="112">
                  <c:v>11.702770780856399</c:v>
                </c:pt>
                <c:pt idx="113">
                  <c:v>11.702127659574399</c:v>
                </c:pt>
                <c:pt idx="114">
                  <c:v>11.6864608076009</c:v>
                </c:pt>
                <c:pt idx="115">
                  <c:v>11.632458233890199</c:v>
                </c:pt>
                <c:pt idx="116">
                  <c:v>11.5880952380952</c:v>
                </c:pt>
                <c:pt idx="117">
                  <c:v>11.4678217821782</c:v>
                </c:pt>
                <c:pt idx="118">
                  <c:v>11.420803782505899</c:v>
                </c:pt>
                <c:pt idx="119">
                  <c:v>11.408983451536599</c:v>
                </c:pt>
                <c:pt idx="120">
                  <c:v>11.328605200945599</c:v>
                </c:pt>
                <c:pt idx="121">
                  <c:v>11.278959810874699</c:v>
                </c:pt>
                <c:pt idx="122">
                  <c:v>11.2748815165876</c:v>
                </c:pt>
                <c:pt idx="123">
                  <c:v>11.224586288416001</c:v>
                </c:pt>
                <c:pt idx="124">
                  <c:v>11.1895734597156</c:v>
                </c:pt>
                <c:pt idx="125">
                  <c:v>11.1828978622327</c:v>
                </c:pt>
                <c:pt idx="126">
                  <c:v>11.157766990291201</c:v>
                </c:pt>
                <c:pt idx="127">
                  <c:v>11.147268408551</c:v>
                </c:pt>
                <c:pt idx="128">
                  <c:v>11.144208037825001</c:v>
                </c:pt>
                <c:pt idx="129">
                  <c:v>11.0867469879518</c:v>
                </c:pt>
                <c:pt idx="130">
                  <c:v>11.040767386091099</c:v>
                </c:pt>
                <c:pt idx="131">
                  <c:v>10.9779951100244</c:v>
                </c:pt>
                <c:pt idx="132">
                  <c:v>10.951086956521699</c:v>
                </c:pt>
                <c:pt idx="133">
                  <c:v>10.917073170731699</c:v>
                </c:pt>
                <c:pt idx="134">
                  <c:v>10.8992805755395</c:v>
                </c:pt>
                <c:pt idx="135">
                  <c:v>10.8380952380952</c:v>
                </c:pt>
                <c:pt idx="136">
                  <c:v>10.797530864197499</c:v>
                </c:pt>
                <c:pt idx="137">
                  <c:v>10.7872340425531</c:v>
                </c:pt>
                <c:pt idx="138">
                  <c:v>10.710843373493899</c:v>
                </c:pt>
                <c:pt idx="139">
                  <c:v>10.7044917257683</c:v>
                </c:pt>
                <c:pt idx="140">
                  <c:v>10.629807692307599</c:v>
                </c:pt>
                <c:pt idx="141">
                  <c:v>10.625899280575499</c:v>
                </c:pt>
                <c:pt idx="142">
                  <c:v>10.5645933014354</c:v>
                </c:pt>
                <c:pt idx="143">
                  <c:v>10.349881796690299</c:v>
                </c:pt>
                <c:pt idx="144">
                  <c:v>10.3451536643026</c:v>
                </c:pt>
                <c:pt idx="145">
                  <c:v>10.334928229665</c:v>
                </c:pt>
                <c:pt idx="146">
                  <c:v>10.236144578313199</c:v>
                </c:pt>
                <c:pt idx="147">
                  <c:v>10.232227488151601</c:v>
                </c:pt>
                <c:pt idx="148">
                  <c:v>10.1942446043165</c:v>
                </c:pt>
                <c:pt idx="149">
                  <c:v>10.1638954869358</c:v>
                </c:pt>
                <c:pt idx="150">
                  <c:v>10.1583924349881</c:v>
                </c:pt>
                <c:pt idx="151">
                  <c:v>10.066339066338999</c:v>
                </c:pt>
                <c:pt idx="152">
                  <c:v>10.044917257683201</c:v>
                </c:pt>
                <c:pt idx="153">
                  <c:v>10.021951219512101</c:v>
                </c:pt>
                <c:pt idx="154">
                  <c:v>9.8965517241379306</c:v>
                </c:pt>
                <c:pt idx="155">
                  <c:v>9.8716049382716005</c:v>
                </c:pt>
                <c:pt idx="156">
                  <c:v>9.7817745803357301</c:v>
                </c:pt>
                <c:pt idx="157">
                  <c:v>9.6540284360189492</c:v>
                </c:pt>
                <c:pt idx="158">
                  <c:v>9.4928571428571402</c:v>
                </c:pt>
                <c:pt idx="159">
                  <c:v>9.4539007092198499</c:v>
                </c:pt>
                <c:pt idx="160">
                  <c:v>9.3847980997624703</c:v>
                </c:pt>
                <c:pt idx="161">
                  <c:v>9.3711583924349799</c:v>
                </c:pt>
                <c:pt idx="162">
                  <c:v>9.3341232227488096</c:v>
                </c:pt>
                <c:pt idx="163">
                  <c:v>9.3167848699763596</c:v>
                </c:pt>
                <c:pt idx="164">
                  <c:v>9.3119047619047599</c:v>
                </c:pt>
                <c:pt idx="165">
                  <c:v>9.3073286052009401</c:v>
                </c:pt>
                <c:pt idx="166">
                  <c:v>9.1421686746987891</c:v>
                </c:pt>
                <c:pt idx="167">
                  <c:v>9.0954653937947398</c:v>
                </c:pt>
                <c:pt idx="168">
                  <c:v>9.0575539568345302</c:v>
                </c:pt>
                <c:pt idx="169">
                  <c:v>9.0214797136038101</c:v>
                </c:pt>
                <c:pt idx="170">
                  <c:v>8.9543269230769198</c:v>
                </c:pt>
                <c:pt idx="171">
                  <c:v>8.9448621553884706</c:v>
                </c:pt>
                <c:pt idx="172">
                  <c:v>8.9428571428571395</c:v>
                </c:pt>
                <c:pt idx="173">
                  <c:v>8.9097387173396605</c:v>
                </c:pt>
                <c:pt idx="174">
                  <c:v>8.8810679611650407</c:v>
                </c:pt>
                <c:pt idx="175">
                  <c:v>8.8752997601918402</c:v>
                </c:pt>
                <c:pt idx="176">
                  <c:v>8.8186157517899701</c:v>
                </c:pt>
                <c:pt idx="177">
                  <c:v>8.7224880382775094</c:v>
                </c:pt>
                <c:pt idx="178">
                  <c:v>8.7180094786729807</c:v>
                </c:pt>
                <c:pt idx="179">
                  <c:v>8.6608910891089099</c:v>
                </c:pt>
                <c:pt idx="180">
                  <c:v>8.6177884615384599</c:v>
                </c:pt>
                <c:pt idx="181">
                  <c:v>8.5115681233933103</c:v>
                </c:pt>
                <c:pt idx="182">
                  <c:v>8.3859223300970793</c:v>
                </c:pt>
                <c:pt idx="183">
                  <c:v>8.3818615751789896</c:v>
                </c:pt>
                <c:pt idx="184">
                  <c:v>8.3752969121140097</c:v>
                </c:pt>
                <c:pt idx="185">
                  <c:v>8.3357314148680999</c:v>
                </c:pt>
                <c:pt idx="186">
                  <c:v>8.3000000000000007</c:v>
                </c:pt>
                <c:pt idx="187">
                  <c:v>8.2799999999999994</c:v>
                </c:pt>
                <c:pt idx="188">
                  <c:v>8.2596153846153797</c:v>
                </c:pt>
                <c:pt idx="189">
                  <c:v>8.2506203473945394</c:v>
                </c:pt>
                <c:pt idx="190">
                  <c:v>8.2481751824817504</c:v>
                </c:pt>
                <c:pt idx="191">
                  <c:v>8.1947743467933396</c:v>
                </c:pt>
                <c:pt idx="192">
                  <c:v>8.1914893617021196</c:v>
                </c:pt>
                <c:pt idx="193">
                  <c:v>8.1813842482100192</c:v>
                </c:pt>
                <c:pt idx="194">
                  <c:v>8.1255924170616094</c:v>
                </c:pt>
                <c:pt idx="195">
                  <c:v>8.0214285714285705</c:v>
                </c:pt>
                <c:pt idx="196">
                  <c:v>8</c:v>
                </c:pt>
                <c:pt idx="197">
                  <c:v>8</c:v>
                </c:pt>
                <c:pt idx="198">
                  <c:v>7.9427860696517403</c:v>
                </c:pt>
                <c:pt idx="199">
                  <c:v>7.9401913875597998</c:v>
                </c:pt>
                <c:pt idx="200">
                  <c:v>7.89196675900277</c:v>
                </c:pt>
                <c:pt idx="201">
                  <c:v>7.8679706601466997</c:v>
                </c:pt>
                <c:pt idx="202">
                  <c:v>7.8592592592592503</c:v>
                </c:pt>
                <c:pt idx="203">
                  <c:v>7.84745762711864</c:v>
                </c:pt>
                <c:pt idx="204">
                  <c:v>7.8054862842892696</c:v>
                </c:pt>
                <c:pt idx="205">
                  <c:v>7.68973747016706</c:v>
                </c:pt>
                <c:pt idx="206">
                  <c:v>7.6709511568123396</c:v>
                </c:pt>
                <c:pt idx="207">
                  <c:v>7.5815085158150799</c:v>
                </c:pt>
                <c:pt idx="208">
                  <c:v>7.55741626794258</c:v>
                </c:pt>
                <c:pt idx="209">
                  <c:v>7.5345744680850997</c:v>
                </c:pt>
                <c:pt idx="210">
                  <c:v>7.45</c:v>
                </c:pt>
                <c:pt idx="211">
                  <c:v>7.4116022099447498</c:v>
                </c:pt>
                <c:pt idx="212">
                  <c:v>7.3783783783783701</c:v>
                </c:pt>
                <c:pt idx="213">
                  <c:v>7.3542168674698702</c:v>
                </c:pt>
                <c:pt idx="214">
                  <c:v>7.3357843137254903</c:v>
                </c:pt>
                <c:pt idx="215">
                  <c:v>7.30845771144278</c:v>
                </c:pt>
                <c:pt idx="216">
                  <c:v>7.2203791469194298</c:v>
                </c:pt>
                <c:pt idx="217">
                  <c:v>7.1995133819951302</c:v>
                </c:pt>
                <c:pt idx="218">
                  <c:v>7.1985111662531001</c:v>
                </c:pt>
                <c:pt idx="219">
                  <c:v>7.1730769230769198</c:v>
                </c:pt>
                <c:pt idx="220">
                  <c:v>7.1443037974683499</c:v>
                </c:pt>
                <c:pt idx="221">
                  <c:v>7.1038961038961004</c:v>
                </c:pt>
                <c:pt idx="222">
                  <c:v>7.0941475826972002</c:v>
                </c:pt>
                <c:pt idx="223">
                  <c:v>7.0716049382715997</c:v>
                </c:pt>
                <c:pt idx="224">
                  <c:v>7.0520833333333304</c:v>
                </c:pt>
                <c:pt idx="225">
                  <c:v>6.9879518072289102</c:v>
                </c:pt>
                <c:pt idx="226">
                  <c:v>6.9725000000000001</c:v>
                </c:pt>
                <c:pt idx="227">
                  <c:v>6.96</c:v>
                </c:pt>
                <c:pt idx="228">
                  <c:v>6.9553805774278201</c:v>
                </c:pt>
                <c:pt idx="229">
                  <c:v>6.9373297002724703</c:v>
                </c:pt>
                <c:pt idx="230">
                  <c:v>6.9223057644110204</c:v>
                </c:pt>
                <c:pt idx="231">
                  <c:v>6.9138755980861202</c:v>
                </c:pt>
                <c:pt idx="232">
                  <c:v>6.8756097560975604</c:v>
                </c:pt>
                <c:pt idx="233">
                  <c:v>6.8345864661654101</c:v>
                </c:pt>
                <c:pt idx="234">
                  <c:v>6.7772397094430996</c:v>
                </c:pt>
                <c:pt idx="235">
                  <c:v>6.6763285024154504</c:v>
                </c:pt>
                <c:pt idx="236">
                  <c:v>6.6341463414634099</c:v>
                </c:pt>
                <c:pt idx="237">
                  <c:v>6.6146572104018899</c:v>
                </c:pt>
                <c:pt idx="238">
                  <c:v>6.6081081081080999</c:v>
                </c:pt>
                <c:pt idx="239">
                  <c:v>6.6063569682151497</c:v>
                </c:pt>
                <c:pt idx="240">
                  <c:v>6.5762711864406702</c:v>
                </c:pt>
                <c:pt idx="241">
                  <c:v>6.57178841309823</c:v>
                </c:pt>
                <c:pt idx="242">
                  <c:v>6.5522388059701404</c:v>
                </c:pt>
                <c:pt idx="243">
                  <c:v>6.50886075949367</c:v>
                </c:pt>
                <c:pt idx="244">
                  <c:v>6.4722222222222197</c:v>
                </c:pt>
                <c:pt idx="245">
                  <c:v>6.4300254452926202</c:v>
                </c:pt>
                <c:pt idx="246">
                  <c:v>6.4016393442622901</c:v>
                </c:pt>
                <c:pt idx="247">
                  <c:v>6.3642857142857103</c:v>
                </c:pt>
                <c:pt idx="248">
                  <c:v>6.36274509803921</c:v>
                </c:pt>
                <c:pt idx="249">
                  <c:v>6.3365617433413997</c:v>
                </c:pt>
                <c:pt idx="250">
                  <c:v>6.3151041666666599</c:v>
                </c:pt>
                <c:pt idx="251">
                  <c:v>6.3036649214659599</c:v>
                </c:pt>
                <c:pt idx="252">
                  <c:v>6.2550505050504999</c:v>
                </c:pt>
                <c:pt idx="253">
                  <c:v>6.1947115384615303</c:v>
                </c:pt>
                <c:pt idx="254">
                  <c:v>6.1392405063291102</c:v>
                </c:pt>
                <c:pt idx="255">
                  <c:v>6.1111111111111098</c:v>
                </c:pt>
                <c:pt idx="256">
                  <c:v>6.1091370558375599</c:v>
                </c:pt>
                <c:pt idx="257">
                  <c:v>6.09756097560975</c:v>
                </c:pt>
                <c:pt idx="258">
                  <c:v>6.0828877005347497</c:v>
                </c:pt>
                <c:pt idx="259">
                  <c:v>6.0724999999999998</c:v>
                </c:pt>
                <c:pt idx="260">
                  <c:v>6.0717703349282299</c:v>
                </c:pt>
                <c:pt idx="261">
                  <c:v>5.9851485148514803</c:v>
                </c:pt>
                <c:pt idx="262">
                  <c:v>5.96703296703296</c:v>
                </c:pt>
                <c:pt idx="263">
                  <c:v>5.8987951807228898</c:v>
                </c:pt>
                <c:pt idx="264">
                  <c:v>5.8984771573604</c:v>
                </c:pt>
                <c:pt idx="265">
                  <c:v>5.8823529411764701</c:v>
                </c:pt>
                <c:pt idx="266">
                  <c:v>5.8575129533678698</c:v>
                </c:pt>
                <c:pt idx="267">
                  <c:v>5.8525798525798498</c:v>
                </c:pt>
                <c:pt idx="268">
                  <c:v>5.8387096774193497</c:v>
                </c:pt>
                <c:pt idx="269">
                  <c:v>5.8121693121693099</c:v>
                </c:pt>
                <c:pt idx="270">
                  <c:v>5.8105263157894704</c:v>
                </c:pt>
                <c:pt idx="271">
                  <c:v>5.7980295566502402</c:v>
                </c:pt>
                <c:pt idx="272">
                  <c:v>5.7561576354679804</c:v>
                </c:pt>
                <c:pt idx="273">
                  <c:v>5.7493917274939097</c:v>
                </c:pt>
                <c:pt idx="274">
                  <c:v>5.7480106100795698</c:v>
                </c:pt>
                <c:pt idx="275">
                  <c:v>5.74615384615384</c:v>
                </c:pt>
                <c:pt idx="276">
                  <c:v>5.7350649350649299</c:v>
                </c:pt>
                <c:pt idx="277">
                  <c:v>5.6887254901960702</c:v>
                </c:pt>
                <c:pt idx="278">
                  <c:v>5.6873315363881396</c:v>
                </c:pt>
                <c:pt idx="279">
                  <c:v>5.6554216867469798</c:v>
                </c:pt>
                <c:pt idx="280">
                  <c:v>5.6240409207161104</c:v>
                </c:pt>
                <c:pt idx="281">
                  <c:v>5.6195965417867404</c:v>
                </c:pt>
                <c:pt idx="282">
                  <c:v>5.58690176322418</c:v>
                </c:pt>
                <c:pt idx="283">
                  <c:v>5.5167464114832496</c:v>
                </c:pt>
                <c:pt idx="284">
                  <c:v>5.4307228915662602</c:v>
                </c:pt>
                <c:pt idx="285">
                  <c:v>5.4192708333333304</c:v>
                </c:pt>
                <c:pt idx="286">
                  <c:v>5.4142011834319499</c:v>
                </c:pt>
                <c:pt idx="287">
                  <c:v>5.3614457831325302</c:v>
                </c:pt>
                <c:pt idx="288">
                  <c:v>5.3550000000000004</c:v>
                </c:pt>
                <c:pt idx="289">
                  <c:v>5.32258064516129</c:v>
                </c:pt>
                <c:pt idx="290">
                  <c:v>5.3189655172413701</c:v>
                </c:pt>
                <c:pt idx="291">
                  <c:v>5.2951219512195102</c:v>
                </c:pt>
                <c:pt idx="292">
                  <c:v>5.2933333333333303</c:v>
                </c:pt>
                <c:pt idx="293">
                  <c:v>5.2593516209476299</c:v>
                </c:pt>
                <c:pt idx="294">
                  <c:v>5.2479108635097402</c:v>
                </c:pt>
                <c:pt idx="295">
                  <c:v>5.2468827930174502</c:v>
                </c:pt>
                <c:pt idx="296">
                  <c:v>5.2293814432989603</c:v>
                </c:pt>
                <c:pt idx="297">
                  <c:v>5.2245989304812799</c:v>
                </c:pt>
                <c:pt idx="298">
                  <c:v>5.2171581769437001</c:v>
                </c:pt>
                <c:pt idx="299">
                  <c:v>5.2125000000000004</c:v>
                </c:pt>
                <c:pt idx="300">
                  <c:v>5.1233933161953704</c:v>
                </c:pt>
                <c:pt idx="301">
                  <c:v>5.1192411924119199</c:v>
                </c:pt>
                <c:pt idx="302">
                  <c:v>5.10761154855643</c:v>
                </c:pt>
                <c:pt idx="303">
                  <c:v>5.1019830028328599</c:v>
                </c:pt>
                <c:pt idx="304">
                  <c:v>5.0732394366197102</c:v>
                </c:pt>
                <c:pt idx="305">
                  <c:v>5.05</c:v>
                </c:pt>
                <c:pt idx="306">
                  <c:v>5.0443864229765003</c:v>
                </c:pt>
                <c:pt idx="307">
                  <c:v>5.0439276485788103</c:v>
                </c:pt>
                <c:pt idx="308">
                  <c:v>4.9947916666666599</c:v>
                </c:pt>
                <c:pt idx="309">
                  <c:v>4.9583333333333304</c:v>
                </c:pt>
                <c:pt idx="310">
                  <c:v>4.9482288828337797</c:v>
                </c:pt>
                <c:pt idx="311">
                  <c:v>4.9463276836158103</c:v>
                </c:pt>
                <c:pt idx="312">
                  <c:v>4.9048843187660598</c:v>
                </c:pt>
                <c:pt idx="313">
                  <c:v>4.89800995024875</c:v>
                </c:pt>
                <c:pt idx="314">
                  <c:v>4.8947368421052602</c:v>
                </c:pt>
                <c:pt idx="315">
                  <c:v>4.8808139534883699</c:v>
                </c:pt>
                <c:pt idx="316">
                  <c:v>4.8805194805194798</c:v>
                </c:pt>
                <c:pt idx="317">
                  <c:v>4.84946236559139</c:v>
                </c:pt>
                <c:pt idx="318">
                  <c:v>4.8203592814371197</c:v>
                </c:pt>
                <c:pt idx="319">
                  <c:v>4.8010610079575597</c:v>
                </c:pt>
                <c:pt idx="320">
                  <c:v>4.7900874635568496</c:v>
                </c:pt>
                <c:pt idx="321">
                  <c:v>4.7564766839378203</c:v>
                </c:pt>
                <c:pt idx="322">
                  <c:v>4.7206266318537802</c:v>
                </c:pt>
                <c:pt idx="323">
                  <c:v>4.7135278514588803</c:v>
                </c:pt>
                <c:pt idx="324">
                  <c:v>4.6877076411960097</c:v>
                </c:pt>
                <c:pt idx="325">
                  <c:v>4.6274509803921502</c:v>
                </c:pt>
                <c:pt idx="326">
                  <c:v>4.6268656716417897</c:v>
                </c:pt>
                <c:pt idx="327">
                  <c:v>4.6174999999999997</c:v>
                </c:pt>
                <c:pt idx="328">
                  <c:v>4.5920679886685498</c:v>
                </c:pt>
                <c:pt idx="329">
                  <c:v>4.5098591549295701</c:v>
                </c:pt>
                <c:pt idx="330">
                  <c:v>4.5072046109509998</c:v>
                </c:pt>
                <c:pt idx="331">
                  <c:v>4.4937655860349102</c:v>
                </c:pt>
                <c:pt idx="332">
                  <c:v>4.4770889487870598</c:v>
                </c:pt>
                <c:pt idx="333">
                  <c:v>4.46723646723646</c:v>
                </c:pt>
                <c:pt idx="334">
                  <c:v>4.4371859296482397</c:v>
                </c:pt>
                <c:pt idx="335">
                  <c:v>4.3913043478260798</c:v>
                </c:pt>
                <c:pt idx="336">
                  <c:v>4.3802083333333304</c:v>
                </c:pt>
                <c:pt idx="337">
                  <c:v>4.3678929765886201</c:v>
                </c:pt>
                <c:pt idx="338">
                  <c:v>4.3550295857988104</c:v>
                </c:pt>
                <c:pt idx="339">
                  <c:v>4.2861356932153303</c:v>
                </c:pt>
                <c:pt idx="340">
                  <c:v>4.2844827586206797</c:v>
                </c:pt>
                <c:pt idx="341">
                  <c:v>4.2708333333333304</c:v>
                </c:pt>
                <c:pt idx="342">
                  <c:v>4.2520547945205402</c:v>
                </c:pt>
                <c:pt idx="343">
                  <c:v>4.24166666666666</c:v>
                </c:pt>
                <c:pt idx="344">
                  <c:v>4.2105263157894699</c:v>
                </c:pt>
                <c:pt idx="345">
                  <c:v>4.1982248520710002</c:v>
                </c:pt>
                <c:pt idx="346">
                  <c:v>4.0986842105263097</c:v>
                </c:pt>
                <c:pt idx="347">
                  <c:v>4.0940438871473299</c:v>
                </c:pt>
                <c:pt idx="348">
                  <c:v>4.0869565217391299</c:v>
                </c:pt>
                <c:pt idx="349">
                  <c:v>4.0605263157894704</c:v>
                </c:pt>
                <c:pt idx="350">
                  <c:v>4.0512048192770997</c:v>
                </c:pt>
                <c:pt idx="351">
                  <c:v>4.0439024390243903</c:v>
                </c:pt>
                <c:pt idx="352">
                  <c:v>4.0296735905044496</c:v>
                </c:pt>
                <c:pt idx="353">
                  <c:v>4.0129870129870104</c:v>
                </c:pt>
                <c:pt idx="354">
                  <c:v>4.0119617224880297</c:v>
                </c:pt>
                <c:pt idx="355">
                  <c:v>4.0085470085469996</c:v>
                </c:pt>
                <c:pt idx="356">
                  <c:v>3.9865591397849398</c:v>
                </c:pt>
                <c:pt idx="357">
                  <c:v>3.97583081570997</c:v>
                </c:pt>
                <c:pt idx="358">
                  <c:v>3.9745042492917801</c:v>
                </c:pt>
                <c:pt idx="359">
                  <c:v>3.9637883008356498</c:v>
                </c:pt>
                <c:pt idx="360">
                  <c:v>3.95843520782396</c:v>
                </c:pt>
                <c:pt idx="361">
                  <c:v>3.9430051813471501</c:v>
                </c:pt>
                <c:pt idx="362">
                  <c:v>3.9154078549848901</c:v>
                </c:pt>
                <c:pt idx="363">
                  <c:v>3.8952702702702702</c:v>
                </c:pt>
                <c:pt idx="364">
                  <c:v>3.8550295857988099</c:v>
                </c:pt>
                <c:pt idx="365">
                  <c:v>3.8449612403100701</c:v>
                </c:pt>
                <c:pt idx="366">
                  <c:v>3.8419243986254199</c:v>
                </c:pt>
                <c:pt idx="367">
                  <c:v>3.8349206349206302</c:v>
                </c:pt>
                <c:pt idx="368">
                  <c:v>3.8021390374331498</c:v>
                </c:pt>
                <c:pt idx="369">
                  <c:v>3.7862595419847298</c:v>
                </c:pt>
                <c:pt idx="370">
                  <c:v>3.76971608832807</c:v>
                </c:pt>
                <c:pt idx="371">
                  <c:v>3.7543859649122799</c:v>
                </c:pt>
                <c:pt idx="372">
                  <c:v>3.7475728155339798</c:v>
                </c:pt>
                <c:pt idx="373">
                  <c:v>3.7018348623853199</c:v>
                </c:pt>
                <c:pt idx="374">
                  <c:v>3.6968749999999999</c:v>
                </c:pt>
                <c:pt idx="375">
                  <c:v>3.6848137535816599</c:v>
                </c:pt>
                <c:pt idx="376">
                  <c:v>3.6666666666666599</c:v>
                </c:pt>
                <c:pt idx="377">
                  <c:v>3.5760869565217299</c:v>
                </c:pt>
                <c:pt idx="378">
                  <c:v>3.55555555555555</c:v>
                </c:pt>
                <c:pt idx="379">
                  <c:v>3.54140127388535</c:v>
                </c:pt>
                <c:pt idx="380">
                  <c:v>3.5289855072463698</c:v>
                </c:pt>
                <c:pt idx="381">
                  <c:v>3.5236593059936898</c:v>
                </c:pt>
                <c:pt idx="382">
                  <c:v>3.5187713310580202</c:v>
                </c:pt>
                <c:pt idx="383">
                  <c:v>3.50969529085872</c:v>
                </c:pt>
                <c:pt idx="384">
                  <c:v>3.5055865921787701</c:v>
                </c:pt>
                <c:pt idx="385">
                  <c:v>3.4710526315789401</c:v>
                </c:pt>
                <c:pt idx="386">
                  <c:v>3.4433656957928802</c:v>
                </c:pt>
                <c:pt idx="387">
                  <c:v>3.44160583941605</c:v>
                </c:pt>
                <c:pt idx="388">
                  <c:v>3.4294294294294199</c:v>
                </c:pt>
                <c:pt idx="389">
                  <c:v>3.4259927797833898</c:v>
                </c:pt>
                <c:pt idx="390">
                  <c:v>3.40822784810126</c:v>
                </c:pt>
                <c:pt idx="391">
                  <c:v>3.39372822299651</c:v>
                </c:pt>
                <c:pt idx="392">
                  <c:v>3.38630136986301</c:v>
                </c:pt>
                <c:pt idx="393">
                  <c:v>3.38043478260869</c:v>
                </c:pt>
                <c:pt idx="394">
                  <c:v>3.3523809523809498</c:v>
                </c:pt>
                <c:pt idx="395">
                  <c:v>3.3435582822085799</c:v>
                </c:pt>
                <c:pt idx="396">
                  <c:v>3.3166226912928698</c:v>
                </c:pt>
                <c:pt idx="397">
                  <c:v>3.2993827160493798</c:v>
                </c:pt>
                <c:pt idx="398">
                  <c:v>3.2908496732026098</c:v>
                </c:pt>
                <c:pt idx="399">
                  <c:v>3.2823920265780702</c:v>
                </c:pt>
                <c:pt idx="400">
                  <c:v>3.2813559322033798</c:v>
                </c:pt>
                <c:pt idx="401">
                  <c:v>3.2724637681159399</c:v>
                </c:pt>
                <c:pt idx="402">
                  <c:v>3.2522796352583501</c:v>
                </c:pt>
                <c:pt idx="403">
                  <c:v>3.2521739130434701</c:v>
                </c:pt>
                <c:pt idx="404">
                  <c:v>3.24092409240924</c:v>
                </c:pt>
                <c:pt idx="405">
                  <c:v>3.2318435754189898</c:v>
                </c:pt>
                <c:pt idx="406">
                  <c:v>3.2297734627831698</c:v>
                </c:pt>
                <c:pt idx="407">
                  <c:v>3.2205882352941102</c:v>
                </c:pt>
                <c:pt idx="408">
                  <c:v>3.1840000000000002</c:v>
                </c:pt>
                <c:pt idx="409">
                  <c:v>3.15985130111524</c:v>
                </c:pt>
                <c:pt idx="410">
                  <c:v>3.1575562700964599</c:v>
                </c:pt>
                <c:pt idx="411">
                  <c:v>3.1324786324786298</c:v>
                </c:pt>
                <c:pt idx="412">
                  <c:v>3.12</c:v>
                </c:pt>
                <c:pt idx="413">
                  <c:v>3.1137931034482702</c:v>
                </c:pt>
                <c:pt idx="414">
                  <c:v>3.1063829787234001</c:v>
                </c:pt>
                <c:pt idx="415">
                  <c:v>3.1031249999999999</c:v>
                </c:pt>
                <c:pt idx="416">
                  <c:v>3.0928571428571399</c:v>
                </c:pt>
                <c:pt idx="417">
                  <c:v>3.08979591836734</c:v>
                </c:pt>
                <c:pt idx="418">
                  <c:v>3.0699708454810399</c:v>
                </c:pt>
                <c:pt idx="419">
                  <c:v>3.0436363636363599</c:v>
                </c:pt>
                <c:pt idx="420">
                  <c:v>3.0272727272727198</c:v>
                </c:pt>
                <c:pt idx="421">
                  <c:v>3.0209790209790199</c:v>
                </c:pt>
                <c:pt idx="422">
                  <c:v>3.0146520146520102</c:v>
                </c:pt>
                <c:pt idx="423">
                  <c:v>2.9958677685950401</c:v>
                </c:pt>
                <c:pt idx="424">
                  <c:v>2.9943342776203901</c:v>
                </c:pt>
                <c:pt idx="425">
                  <c:v>2.9707602339181198</c:v>
                </c:pt>
                <c:pt idx="426">
                  <c:v>2.9685039370078701</c:v>
                </c:pt>
                <c:pt idx="427">
                  <c:v>2.9675324675324601</c:v>
                </c:pt>
                <c:pt idx="428">
                  <c:v>2.9607843137254899</c:v>
                </c:pt>
                <c:pt idx="429">
                  <c:v>2.9395973154362398</c:v>
                </c:pt>
                <c:pt idx="430">
                  <c:v>2.9225806451612901</c:v>
                </c:pt>
                <c:pt idx="431">
                  <c:v>2.9182156133828898</c:v>
                </c:pt>
                <c:pt idx="432">
                  <c:v>2.9107806691449798</c:v>
                </c:pt>
                <c:pt idx="433">
                  <c:v>2.8963730569948098</c:v>
                </c:pt>
                <c:pt idx="434">
                  <c:v>2.8943396226415001</c:v>
                </c:pt>
                <c:pt idx="435">
                  <c:v>2.8940092165898599</c:v>
                </c:pt>
                <c:pt idx="436">
                  <c:v>2.8674033149171199</c:v>
                </c:pt>
                <c:pt idx="437">
                  <c:v>2.8634812286689399</c:v>
                </c:pt>
                <c:pt idx="438">
                  <c:v>2.7899686520376101</c:v>
                </c:pt>
                <c:pt idx="439">
                  <c:v>2.7840909090908998</c:v>
                </c:pt>
                <c:pt idx="440">
                  <c:v>2.7738515901060001</c:v>
                </c:pt>
                <c:pt idx="441">
                  <c:v>2.7683615819209</c:v>
                </c:pt>
                <c:pt idx="442">
                  <c:v>2.7559055118110201</c:v>
                </c:pt>
                <c:pt idx="443">
                  <c:v>2.7523809523809502</c:v>
                </c:pt>
                <c:pt idx="444">
                  <c:v>2.7438423645320098</c:v>
                </c:pt>
                <c:pt idx="445">
                  <c:v>2.74193548387096</c:v>
                </c:pt>
                <c:pt idx="446">
                  <c:v>2.7004219409282699</c:v>
                </c:pt>
                <c:pt idx="447">
                  <c:v>2.6949152542372801</c:v>
                </c:pt>
                <c:pt idx="448">
                  <c:v>2.6812080536912699</c:v>
                </c:pt>
                <c:pt idx="449">
                  <c:v>2.67938931297709</c:v>
                </c:pt>
                <c:pt idx="450">
                  <c:v>2.6262626262626201</c:v>
                </c:pt>
                <c:pt idx="451">
                  <c:v>2.58937198067632</c:v>
                </c:pt>
                <c:pt idx="452">
                  <c:v>2.5469255663430399</c:v>
                </c:pt>
                <c:pt idx="453">
                  <c:v>2.5350553505534998</c:v>
                </c:pt>
                <c:pt idx="454">
                  <c:v>2.5323741007194198</c:v>
                </c:pt>
                <c:pt idx="455">
                  <c:v>2.4836601307189499</c:v>
                </c:pt>
                <c:pt idx="456">
                  <c:v>2.4615384615384599</c:v>
                </c:pt>
                <c:pt idx="457">
                  <c:v>2.4444444444444402</c:v>
                </c:pt>
                <c:pt idx="458">
                  <c:v>2.4285714285714199</c:v>
                </c:pt>
                <c:pt idx="459">
                  <c:v>2.3349056603773501</c:v>
                </c:pt>
                <c:pt idx="460">
                  <c:v>2.33463035019455</c:v>
                </c:pt>
                <c:pt idx="461">
                  <c:v>2.3085501858735999</c:v>
                </c:pt>
                <c:pt idx="462">
                  <c:v>2.3068783068782999</c:v>
                </c:pt>
                <c:pt idx="463">
                  <c:v>2.3054187192118198</c:v>
                </c:pt>
                <c:pt idx="464">
                  <c:v>2.3045454545454498</c:v>
                </c:pt>
                <c:pt idx="465">
                  <c:v>2.3008474576271101</c:v>
                </c:pt>
                <c:pt idx="466">
                  <c:v>2.2850678733031602</c:v>
                </c:pt>
                <c:pt idx="467">
                  <c:v>2.2747252747252702</c:v>
                </c:pt>
                <c:pt idx="468">
                  <c:v>2.2734375</c:v>
                </c:pt>
                <c:pt idx="469">
                  <c:v>2.2328042328042299</c:v>
                </c:pt>
                <c:pt idx="470">
                  <c:v>2.1991525423728802</c:v>
                </c:pt>
                <c:pt idx="471">
                  <c:v>2.1860465116279002</c:v>
                </c:pt>
                <c:pt idx="472">
                  <c:v>2.1800000000000002</c:v>
                </c:pt>
                <c:pt idx="473">
                  <c:v>2.1746987951807202</c:v>
                </c:pt>
                <c:pt idx="474">
                  <c:v>2.1707317073170702</c:v>
                </c:pt>
                <c:pt idx="475">
                  <c:v>2.1653225806451601</c:v>
                </c:pt>
                <c:pt idx="476">
                  <c:v>2.1569767441860401</c:v>
                </c:pt>
                <c:pt idx="477">
                  <c:v>2.13043478260869</c:v>
                </c:pt>
                <c:pt idx="478">
                  <c:v>2.0444444444444398</c:v>
                </c:pt>
                <c:pt idx="479">
                  <c:v>2.0245398773006098</c:v>
                </c:pt>
                <c:pt idx="480">
                  <c:v>2.0132890365448501</c:v>
                </c:pt>
                <c:pt idx="481">
                  <c:v>2.0099999999999998</c:v>
                </c:pt>
                <c:pt idx="482">
                  <c:v>2.0055865921787701</c:v>
                </c:pt>
                <c:pt idx="483">
                  <c:v>1.98319327731092</c:v>
                </c:pt>
                <c:pt idx="484">
                  <c:v>1.97945205479452</c:v>
                </c:pt>
                <c:pt idx="485">
                  <c:v>1.93846153846153</c:v>
                </c:pt>
                <c:pt idx="486">
                  <c:v>1.9020979020979001</c:v>
                </c:pt>
                <c:pt idx="487">
                  <c:v>1.89861751152073</c:v>
                </c:pt>
                <c:pt idx="488">
                  <c:v>1.8306451612903201</c:v>
                </c:pt>
                <c:pt idx="489">
                  <c:v>1.8216560509554101</c:v>
                </c:pt>
                <c:pt idx="490">
                  <c:v>1.81739130434782</c:v>
                </c:pt>
                <c:pt idx="491">
                  <c:v>1.72189349112426</c:v>
                </c:pt>
                <c:pt idx="492">
                  <c:v>1.7188940092165801</c:v>
                </c:pt>
                <c:pt idx="493">
                  <c:v>1.7032967032966999</c:v>
                </c:pt>
                <c:pt idx="494">
                  <c:v>1.69117647058823</c:v>
                </c:pt>
                <c:pt idx="495">
                  <c:v>1.6558441558441499</c:v>
                </c:pt>
                <c:pt idx="496">
                  <c:v>1.5867768595041301</c:v>
                </c:pt>
                <c:pt idx="497">
                  <c:v>1.56626506024096</c:v>
                </c:pt>
                <c:pt idx="498">
                  <c:v>1.5054945054944999</c:v>
                </c:pt>
                <c:pt idx="499">
                  <c:v>1.5</c:v>
                </c:pt>
                <c:pt idx="500">
                  <c:v>1.4913793103448201</c:v>
                </c:pt>
                <c:pt idx="501">
                  <c:v>1.4791666666666601</c:v>
                </c:pt>
                <c:pt idx="502">
                  <c:v>1.4624999999999999</c:v>
                </c:pt>
                <c:pt idx="503">
                  <c:v>1.2222222222222201</c:v>
                </c:pt>
                <c:pt idx="504">
                  <c:v>1.2127659574467999</c:v>
                </c:pt>
                <c:pt idx="505">
                  <c:v>1.15151515151515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A0-499A-8FC7-5E77D24FC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27024"/>
        <c:axId val="626528336"/>
      </c:scatterChart>
      <c:valAx>
        <c:axId val="62652702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28336"/>
        <c:crosses val="autoZero"/>
        <c:crossBetween val="midCat"/>
      </c:valAx>
      <c:valAx>
        <c:axId val="62652833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2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In-Degree </a:t>
            </a:r>
            <a:r>
              <a:rPr lang="en-US" smtClean="0"/>
              <a:t>Distribution</a:t>
            </a:r>
            <a:r>
              <a:rPr lang="en-US" baseline="0" smtClean="0"/>
              <a:t> </a:t>
            </a:r>
            <a:r>
              <a:rPr lang="en-US" baseline="0"/>
              <a:t>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degree_avg!$C$1</c:f>
              <c:strCache>
                <c:ptCount val="1"/>
                <c:pt idx="0">
                  <c:v>Avg 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degree_avg!$C$2:$C$1016</c:f>
              <c:numCache>
                <c:formatCode>0.00</c:formatCode>
                <c:ptCount val="1015"/>
                <c:pt idx="0">
                  <c:v>111.10165484633499</c:v>
                </c:pt>
                <c:pt idx="1">
                  <c:v>106.501182033096</c:v>
                </c:pt>
                <c:pt idx="2">
                  <c:v>83.895981087470403</c:v>
                </c:pt>
                <c:pt idx="3">
                  <c:v>78.418439716311994</c:v>
                </c:pt>
                <c:pt idx="4">
                  <c:v>57.262411347517698</c:v>
                </c:pt>
                <c:pt idx="5">
                  <c:v>54.118203309692603</c:v>
                </c:pt>
                <c:pt idx="6">
                  <c:v>42.921985815602802</c:v>
                </c:pt>
                <c:pt idx="7">
                  <c:v>32.252955082742297</c:v>
                </c:pt>
                <c:pt idx="8">
                  <c:v>28.0685579196217</c:v>
                </c:pt>
                <c:pt idx="9">
                  <c:v>27.496453900709199</c:v>
                </c:pt>
                <c:pt idx="10">
                  <c:v>26.522458628841601</c:v>
                </c:pt>
                <c:pt idx="11">
                  <c:v>25.115839243498801</c:v>
                </c:pt>
                <c:pt idx="12">
                  <c:v>24.742316784869899</c:v>
                </c:pt>
                <c:pt idx="13">
                  <c:v>23.645390070921898</c:v>
                </c:pt>
                <c:pt idx="14">
                  <c:v>23.323877068557898</c:v>
                </c:pt>
                <c:pt idx="15">
                  <c:v>21.035460992907801</c:v>
                </c:pt>
                <c:pt idx="16">
                  <c:v>20.949880668257698</c:v>
                </c:pt>
                <c:pt idx="17">
                  <c:v>20.1377672209026</c:v>
                </c:pt>
                <c:pt idx="18">
                  <c:v>19.808056872037898</c:v>
                </c:pt>
                <c:pt idx="19">
                  <c:v>19.255319148936099</c:v>
                </c:pt>
                <c:pt idx="20">
                  <c:v>18.914691943127899</c:v>
                </c:pt>
                <c:pt idx="21">
                  <c:v>18.741007194244599</c:v>
                </c:pt>
                <c:pt idx="22">
                  <c:v>18.7363420427553</c:v>
                </c:pt>
                <c:pt idx="23">
                  <c:v>18.104018912529501</c:v>
                </c:pt>
                <c:pt idx="24">
                  <c:v>17.706855791962099</c:v>
                </c:pt>
                <c:pt idx="25">
                  <c:v>17.4715639810426</c:v>
                </c:pt>
                <c:pt idx="26">
                  <c:v>17.269503546099202</c:v>
                </c:pt>
                <c:pt idx="27">
                  <c:v>17.255319148936099</c:v>
                </c:pt>
                <c:pt idx="28">
                  <c:v>17.076190476190401</c:v>
                </c:pt>
                <c:pt idx="29">
                  <c:v>16.4214285714285</c:v>
                </c:pt>
                <c:pt idx="30">
                  <c:v>16.080568720379102</c:v>
                </c:pt>
                <c:pt idx="31">
                  <c:v>15.699284009546499</c:v>
                </c:pt>
                <c:pt idx="32">
                  <c:v>15.690307328605201</c:v>
                </c:pt>
                <c:pt idx="33">
                  <c:v>15.6335697399527</c:v>
                </c:pt>
                <c:pt idx="34">
                  <c:v>15.531914893617</c:v>
                </c:pt>
                <c:pt idx="35">
                  <c:v>15.504784688995199</c:v>
                </c:pt>
                <c:pt idx="36">
                  <c:v>15.4869976359338</c:v>
                </c:pt>
                <c:pt idx="37">
                  <c:v>15.380614657210399</c:v>
                </c:pt>
                <c:pt idx="38">
                  <c:v>15.1990521327014</c:v>
                </c:pt>
                <c:pt idx="39">
                  <c:v>15.131707317073101</c:v>
                </c:pt>
                <c:pt idx="40">
                  <c:v>14.8439716312056</c:v>
                </c:pt>
                <c:pt idx="41">
                  <c:v>14.810874704491701</c:v>
                </c:pt>
                <c:pt idx="42">
                  <c:v>14.6113744075829</c:v>
                </c:pt>
                <c:pt idx="43">
                  <c:v>14.5900473933649</c:v>
                </c:pt>
                <c:pt idx="44">
                  <c:v>14.3522458628841</c:v>
                </c:pt>
                <c:pt idx="45">
                  <c:v>14.153664302600401</c:v>
                </c:pt>
                <c:pt idx="46">
                  <c:v>13.9385342789598</c:v>
                </c:pt>
                <c:pt idx="47">
                  <c:v>13.933649289099501</c:v>
                </c:pt>
                <c:pt idx="48">
                  <c:v>13.931442080378201</c:v>
                </c:pt>
                <c:pt idx="49">
                  <c:v>13.9290780141843</c:v>
                </c:pt>
                <c:pt idx="50">
                  <c:v>13.60663507109</c:v>
                </c:pt>
                <c:pt idx="51">
                  <c:v>13.480952380952299</c:v>
                </c:pt>
                <c:pt idx="52">
                  <c:v>13.450236966824599</c:v>
                </c:pt>
                <c:pt idx="53">
                  <c:v>13.445238095238</c:v>
                </c:pt>
                <c:pt idx="54">
                  <c:v>13.4096385542168</c:v>
                </c:pt>
                <c:pt idx="55">
                  <c:v>13.307328605200899</c:v>
                </c:pt>
                <c:pt idx="56">
                  <c:v>13.1418439716312</c:v>
                </c:pt>
                <c:pt idx="57">
                  <c:v>13.033412887828099</c:v>
                </c:pt>
                <c:pt idx="58">
                  <c:v>12.872340425531901</c:v>
                </c:pt>
                <c:pt idx="59">
                  <c:v>12.8676122931442</c:v>
                </c:pt>
                <c:pt idx="60">
                  <c:v>12.866348448687299</c:v>
                </c:pt>
                <c:pt idx="61">
                  <c:v>12.761229314420801</c:v>
                </c:pt>
                <c:pt idx="62">
                  <c:v>12.6973995271867</c:v>
                </c:pt>
                <c:pt idx="63">
                  <c:v>12.6706443914081</c:v>
                </c:pt>
                <c:pt idx="64">
                  <c:v>12.539192399049799</c:v>
                </c:pt>
                <c:pt idx="65">
                  <c:v>12.5273159144893</c:v>
                </c:pt>
                <c:pt idx="66">
                  <c:v>12.5201900237529</c:v>
                </c:pt>
                <c:pt idx="67">
                  <c:v>12.390070921985799</c:v>
                </c:pt>
                <c:pt idx="68">
                  <c:v>12.3720379146919</c:v>
                </c:pt>
                <c:pt idx="69">
                  <c:v>12.3365155131264</c:v>
                </c:pt>
                <c:pt idx="70">
                  <c:v>12.255924170616099</c:v>
                </c:pt>
                <c:pt idx="71">
                  <c:v>12.2505910165484</c:v>
                </c:pt>
                <c:pt idx="72">
                  <c:v>12.249406175771901</c:v>
                </c:pt>
                <c:pt idx="73">
                  <c:v>12.1824644549763</c:v>
                </c:pt>
                <c:pt idx="74">
                  <c:v>12.1682464454976</c:v>
                </c:pt>
                <c:pt idx="75">
                  <c:v>12.0378250591016</c:v>
                </c:pt>
                <c:pt idx="76">
                  <c:v>11.952606635071</c:v>
                </c:pt>
                <c:pt idx="77">
                  <c:v>11.7817745803357</c:v>
                </c:pt>
                <c:pt idx="78">
                  <c:v>11.7156862745098</c:v>
                </c:pt>
                <c:pt idx="79">
                  <c:v>11.649289099525999</c:v>
                </c:pt>
                <c:pt idx="80">
                  <c:v>11.5751789976133</c:v>
                </c:pt>
                <c:pt idx="81">
                  <c:v>11.5547619047619</c:v>
                </c:pt>
                <c:pt idx="82">
                  <c:v>11.4822695035461</c:v>
                </c:pt>
                <c:pt idx="83">
                  <c:v>11.4728132387706</c:v>
                </c:pt>
                <c:pt idx="84">
                  <c:v>11.444711538461499</c:v>
                </c:pt>
                <c:pt idx="85">
                  <c:v>11.4042553191489</c:v>
                </c:pt>
                <c:pt idx="86">
                  <c:v>11.380614657210399</c:v>
                </c:pt>
                <c:pt idx="87">
                  <c:v>11.3617021276595</c:v>
                </c:pt>
                <c:pt idx="88">
                  <c:v>11.3277909738717</c:v>
                </c:pt>
                <c:pt idx="89">
                  <c:v>11.2836879432624</c:v>
                </c:pt>
                <c:pt idx="90">
                  <c:v>11.2718676122931</c:v>
                </c:pt>
                <c:pt idx="91">
                  <c:v>11.2200956937799</c:v>
                </c:pt>
                <c:pt idx="92">
                  <c:v>11.137115839243499</c:v>
                </c:pt>
                <c:pt idx="93">
                  <c:v>11.0780141843971</c:v>
                </c:pt>
                <c:pt idx="94">
                  <c:v>10.981087470449101</c:v>
                </c:pt>
                <c:pt idx="95">
                  <c:v>10.9739336492891</c:v>
                </c:pt>
                <c:pt idx="96">
                  <c:v>10.7852028639618</c:v>
                </c:pt>
                <c:pt idx="97">
                  <c:v>10.751184834123199</c:v>
                </c:pt>
                <c:pt idx="98">
                  <c:v>10.733656174334101</c:v>
                </c:pt>
                <c:pt idx="99">
                  <c:v>10.6753554502369</c:v>
                </c:pt>
                <c:pt idx="100">
                  <c:v>10.6666666666666</c:v>
                </c:pt>
                <c:pt idx="101">
                  <c:v>10.643705463182799</c:v>
                </c:pt>
                <c:pt idx="102">
                  <c:v>10.638954869358599</c:v>
                </c:pt>
                <c:pt idx="103">
                  <c:v>10.545023696682399</c:v>
                </c:pt>
                <c:pt idx="104">
                  <c:v>10.497619047619001</c:v>
                </c:pt>
                <c:pt idx="105">
                  <c:v>10.475059382422801</c:v>
                </c:pt>
                <c:pt idx="106">
                  <c:v>10.390070921985799</c:v>
                </c:pt>
                <c:pt idx="107">
                  <c:v>10.345238095238001</c:v>
                </c:pt>
                <c:pt idx="108">
                  <c:v>10.1900237529691</c:v>
                </c:pt>
                <c:pt idx="109">
                  <c:v>10.093301435406699</c:v>
                </c:pt>
                <c:pt idx="110">
                  <c:v>10.0358851674641</c:v>
                </c:pt>
                <c:pt idx="111">
                  <c:v>9.9810874704491699</c:v>
                </c:pt>
                <c:pt idx="112">
                  <c:v>9.9166666666666607</c:v>
                </c:pt>
                <c:pt idx="113">
                  <c:v>9.9086538461538396</c:v>
                </c:pt>
                <c:pt idx="114">
                  <c:v>9.7890995260663498</c:v>
                </c:pt>
                <c:pt idx="115">
                  <c:v>9.7173396674584307</c:v>
                </c:pt>
                <c:pt idx="116">
                  <c:v>9.7156398104265396</c:v>
                </c:pt>
                <c:pt idx="117">
                  <c:v>9.6579572446555808</c:v>
                </c:pt>
                <c:pt idx="118">
                  <c:v>9.6532066508313505</c:v>
                </c:pt>
                <c:pt idx="119">
                  <c:v>9.5817307692307701</c:v>
                </c:pt>
                <c:pt idx="120">
                  <c:v>9.5789473684210495</c:v>
                </c:pt>
                <c:pt idx="121">
                  <c:v>9.55555555555555</c:v>
                </c:pt>
                <c:pt idx="122">
                  <c:v>9.46875</c:v>
                </c:pt>
                <c:pt idx="123">
                  <c:v>9.4454976303317508</c:v>
                </c:pt>
                <c:pt idx="124">
                  <c:v>9.4326241134751694</c:v>
                </c:pt>
                <c:pt idx="125">
                  <c:v>9.3909952606634999</c:v>
                </c:pt>
                <c:pt idx="126">
                  <c:v>9.3895486935866899</c:v>
                </c:pt>
                <c:pt idx="127">
                  <c:v>9.3758865248226897</c:v>
                </c:pt>
                <c:pt idx="128">
                  <c:v>9.3244552058111303</c:v>
                </c:pt>
                <c:pt idx="129">
                  <c:v>9.2665036674816594</c:v>
                </c:pt>
                <c:pt idx="130">
                  <c:v>9.2428571428571402</c:v>
                </c:pt>
                <c:pt idx="131">
                  <c:v>9.23933649289099</c:v>
                </c:pt>
                <c:pt idx="132">
                  <c:v>9.23696682464454</c:v>
                </c:pt>
                <c:pt idx="133">
                  <c:v>9.2324455205811091</c:v>
                </c:pt>
                <c:pt idx="134">
                  <c:v>9.2158273381294897</c:v>
                </c:pt>
                <c:pt idx="135">
                  <c:v>9.18660287081339</c:v>
                </c:pt>
                <c:pt idx="136">
                  <c:v>9.1824644549762997</c:v>
                </c:pt>
                <c:pt idx="137">
                  <c:v>9.1256038647343001</c:v>
                </c:pt>
                <c:pt idx="138">
                  <c:v>9.0355450236966792</c:v>
                </c:pt>
                <c:pt idx="139">
                  <c:v>8.9904306220095602</c:v>
                </c:pt>
                <c:pt idx="140">
                  <c:v>8.8175355450236896</c:v>
                </c:pt>
                <c:pt idx="141">
                  <c:v>8.8085106382978697</c:v>
                </c:pt>
                <c:pt idx="142">
                  <c:v>8.7159904534606198</c:v>
                </c:pt>
                <c:pt idx="143">
                  <c:v>8.6416464891041098</c:v>
                </c:pt>
                <c:pt idx="144">
                  <c:v>8.5904761904761902</c:v>
                </c:pt>
                <c:pt idx="145">
                  <c:v>8.5697399527186704</c:v>
                </c:pt>
                <c:pt idx="146">
                  <c:v>8.5484633569739898</c:v>
                </c:pt>
                <c:pt idx="147">
                  <c:v>8.5111662531017291</c:v>
                </c:pt>
                <c:pt idx="148">
                  <c:v>8.4799054373522402</c:v>
                </c:pt>
                <c:pt idx="149">
                  <c:v>8.4371980676328509</c:v>
                </c:pt>
                <c:pt idx="150">
                  <c:v>8.4265402843601898</c:v>
                </c:pt>
                <c:pt idx="151">
                  <c:v>8.4254807692307701</c:v>
                </c:pt>
                <c:pt idx="152">
                  <c:v>8.3268292682926806</c:v>
                </c:pt>
                <c:pt idx="153">
                  <c:v>8.3120567375886498</c:v>
                </c:pt>
                <c:pt idx="154">
                  <c:v>8.1690476190476193</c:v>
                </c:pt>
                <c:pt idx="155">
                  <c:v>8.1323877068557895</c:v>
                </c:pt>
                <c:pt idx="156">
                  <c:v>8.0963855421686706</c:v>
                </c:pt>
                <c:pt idx="157">
                  <c:v>8.0939759036144494</c:v>
                </c:pt>
                <c:pt idx="158">
                  <c:v>8.0634146341463406</c:v>
                </c:pt>
                <c:pt idx="159">
                  <c:v>8.0143884892086295</c:v>
                </c:pt>
                <c:pt idx="160">
                  <c:v>8.0072639225181597</c:v>
                </c:pt>
                <c:pt idx="161">
                  <c:v>7.9786729857819898</c:v>
                </c:pt>
                <c:pt idx="162">
                  <c:v>7.97149643705463</c:v>
                </c:pt>
                <c:pt idx="163">
                  <c:v>7.9038461538461497</c:v>
                </c:pt>
                <c:pt idx="164">
                  <c:v>7.8595238095238003</c:v>
                </c:pt>
                <c:pt idx="165">
                  <c:v>7.8201438848920803</c:v>
                </c:pt>
                <c:pt idx="166">
                  <c:v>7.7796208530805604</c:v>
                </c:pt>
                <c:pt idx="167">
                  <c:v>7.7669902912621298</c:v>
                </c:pt>
                <c:pt idx="168">
                  <c:v>7.7624703087885898</c:v>
                </c:pt>
                <c:pt idx="169">
                  <c:v>7.7347931873479299</c:v>
                </c:pt>
                <c:pt idx="170">
                  <c:v>7.7320574162679403</c:v>
                </c:pt>
                <c:pt idx="171">
                  <c:v>7.5158150851581498</c:v>
                </c:pt>
                <c:pt idx="172">
                  <c:v>7.5011933174224303</c:v>
                </c:pt>
                <c:pt idx="173">
                  <c:v>7.4925742574257397</c:v>
                </c:pt>
                <c:pt idx="174">
                  <c:v>7.4855769230769198</c:v>
                </c:pt>
                <c:pt idx="175">
                  <c:v>7.4809160305343498</c:v>
                </c:pt>
                <c:pt idx="176">
                  <c:v>7.4751773049645296</c:v>
                </c:pt>
                <c:pt idx="177">
                  <c:v>7.4655581947743404</c:v>
                </c:pt>
                <c:pt idx="178">
                  <c:v>7.3687943262411304</c:v>
                </c:pt>
                <c:pt idx="179">
                  <c:v>7.3292383292383203</c:v>
                </c:pt>
                <c:pt idx="180">
                  <c:v>7.3269689737470101</c:v>
                </c:pt>
                <c:pt idx="181">
                  <c:v>7.3135802469135802</c:v>
                </c:pt>
                <c:pt idx="182">
                  <c:v>7.3073170731707302</c:v>
                </c:pt>
                <c:pt idx="183">
                  <c:v>7.2620192307692299</c:v>
                </c:pt>
                <c:pt idx="184">
                  <c:v>7.2614213197969502</c:v>
                </c:pt>
                <c:pt idx="185">
                  <c:v>7.2567237163814102</c:v>
                </c:pt>
                <c:pt idx="186">
                  <c:v>7.2</c:v>
                </c:pt>
                <c:pt idx="187">
                  <c:v>7.1951219512195097</c:v>
                </c:pt>
                <c:pt idx="188">
                  <c:v>7.1542168674698798</c:v>
                </c:pt>
                <c:pt idx="189">
                  <c:v>7.1277641277641202</c:v>
                </c:pt>
                <c:pt idx="190">
                  <c:v>7.0978520286396103</c:v>
                </c:pt>
                <c:pt idx="191">
                  <c:v>7.0963855421686697</c:v>
                </c:pt>
                <c:pt idx="192">
                  <c:v>7.0676691729323302</c:v>
                </c:pt>
                <c:pt idx="193">
                  <c:v>6.9856115107913599</c:v>
                </c:pt>
                <c:pt idx="194">
                  <c:v>6.96867469879518</c:v>
                </c:pt>
                <c:pt idx="195">
                  <c:v>6.9478672985781902</c:v>
                </c:pt>
                <c:pt idx="196">
                  <c:v>6.9334975369458096</c:v>
                </c:pt>
                <c:pt idx="197">
                  <c:v>6.9138755980861202</c:v>
                </c:pt>
                <c:pt idx="198">
                  <c:v>6.9097560975609698</c:v>
                </c:pt>
                <c:pt idx="199">
                  <c:v>6.8968058968058896</c:v>
                </c:pt>
                <c:pt idx="200">
                  <c:v>6.8896882494004696</c:v>
                </c:pt>
                <c:pt idx="201">
                  <c:v>6.8669833729216103</c:v>
                </c:pt>
                <c:pt idx="202">
                  <c:v>6.8644067796610102</c:v>
                </c:pt>
                <c:pt idx="203">
                  <c:v>6.8389610389610302</c:v>
                </c:pt>
                <c:pt idx="204">
                  <c:v>6.7548076923076898</c:v>
                </c:pt>
                <c:pt idx="205">
                  <c:v>6.7350835322195701</c:v>
                </c:pt>
                <c:pt idx="206">
                  <c:v>6.6809523809523803</c:v>
                </c:pt>
                <c:pt idx="207">
                  <c:v>6.6699029126213496</c:v>
                </c:pt>
                <c:pt idx="208">
                  <c:v>6.6327014218009399</c:v>
                </c:pt>
                <c:pt idx="209">
                  <c:v>6.6274509803921502</c:v>
                </c:pt>
                <c:pt idx="210">
                  <c:v>6.6144578313253</c:v>
                </c:pt>
                <c:pt idx="211">
                  <c:v>6.6139410187667496</c:v>
                </c:pt>
                <c:pt idx="212">
                  <c:v>6.5693779904306204</c:v>
                </c:pt>
                <c:pt idx="213">
                  <c:v>6.5085574572127101</c:v>
                </c:pt>
                <c:pt idx="214">
                  <c:v>6.4892086330935204</c:v>
                </c:pt>
                <c:pt idx="215">
                  <c:v>6.4688995215310996</c:v>
                </c:pt>
                <c:pt idx="216">
                  <c:v>6.4275362318840497</c:v>
                </c:pt>
                <c:pt idx="217">
                  <c:v>6.4057279236276798</c:v>
                </c:pt>
                <c:pt idx="218">
                  <c:v>6.4014423076923004</c:v>
                </c:pt>
                <c:pt idx="219">
                  <c:v>6.3518072289156597</c:v>
                </c:pt>
                <c:pt idx="220">
                  <c:v>6.3325183374083096</c:v>
                </c:pt>
                <c:pt idx="221">
                  <c:v>6.3263157894736803</c:v>
                </c:pt>
                <c:pt idx="222">
                  <c:v>6.2983293556085904</c:v>
                </c:pt>
                <c:pt idx="223">
                  <c:v>6.2445520581113803</c:v>
                </c:pt>
                <c:pt idx="224">
                  <c:v>6.2316784869976303</c:v>
                </c:pt>
                <c:pt idx="225">
                  <c:v>6.2066508313539099</c:v>
                </c:pt>
                <c:pt idx="226">
                  <c:v>6.2028985507246297</c:v>
                </c:pt>
                <c:pt idx="227">
                  <c:v>6.13559322033898</c:v>
                </c:pt>
                <c:pt idx="228">
                  <c:v>6.0906801007556597</c:v>
                </c:pt>
                <c:pt idx="229">
                  <c:v>6.0884520884520796</c:v>
                </c:pt>
                <c:pt idx="230">
                  <c:v>6.0845771144278604</c:v>
                </c:pt>
                <c:pt idx="231">
                  <c:v>6.0673076923076898</c:v>
                </c:pt>
                <c:pt idx="232">
                  <c:v>6.0293398533007299</c:v>
                </c:pt>
                <c:pt idx="233">
                  <c:v>5.9386189258312001</c:v>
                </c:pt>
                <c:pt idx="234">
                  <c:v>5.9014423076923004</c:v>
                </c:pt>
                <c:pt idx="235">
                  <c:v>5.8872901678657001</c:v>
                </c:pt>
                <c:pt idx="236">
                  <c:v>5.80722891566265</c:v>
                </c:pt>
                <c:pt idx="237">
                  <c:v>5.7960687960687904</c:v>
                </c:pt>
                <c:pt idx="238">
                  <c:v>5.7903614457831303</c:v>
                </c:pt>
                <c:pt idx="239">
                  <c:v>5.7889688249400404</c:v>
                </c:pt>
                <c:pt idx="240">
                  <c:v>5.7810218978102101</c:v>
                </c:pt>
                <c:pt idx="241">
                  <c:v>5.7745803357314101</c:v>
                </c:pt>
                <c:pt idx="242">
                  <c:v>5.7694235588972402</c:v>
                </c:pt>
                <c:pt idx="243">
                  <c:v>5.7338308457711404</c:v>
                </c:pt>
                <c:pt idx="244">
                  <c:v>5.7007481296758096</c:v>
                </c:pt>
                <c:pt idx="245">
                  <c:v>5.6487804878048697</c:v>
                </c:pt>
                <c:pt idx="246">
                  <c:v>5.6262376237623704</c:v>
                </c:pt>
                <c:pt idx="247">
                  <c:v>5.6262135922330101</c:v>
                </c:pt>
                <c:pt idx="248">
                  <c:v>5.6082725060827201</c:v>
                </c:pt>
                <c:pt idx="249">
                  <c:v>5.5732009925558303</c:v>
                </c:pt>
                <c:pt idx="250">
                  <c:v>5.5587529976019097</c:v>
                </c:pt>
                <c:pt idx="251">
                  <c:v>5.4947368421052598</c:v>
                </c:pt>
                <c:pt idx="252">
                  <c:v>5.4547677261613696</c:v>
                </c:pt>
                <c:pt idx="253">
                  <c:v>5.4538834951456296</c:v>
                </c:pt>
                <c:pt idx="254">
                  <c:v>5.3870192307692299</c:v>
                </c:pt>
                <c:pt idx="255">
                  <c:v>5.3860911270983198</c:v>
                </c:pt>
                <c:pt idx="256">
                  <c:v>5.3682926829268203</c:v>
                </c:pt>
                <c:pt idx="257">
                  <c:v>5.3258706467661598</c:v>
                </c:pt>
                <c:pt idx="258">
                  <c:v>5.2636815920398003</c:v>
                </c:pt>
                <c:pt idx="259">
                  <c:v>5.2544080604534003</c:v>
                </c:pt>
                <c:pt idx="260">
                  <c:v>5.19268292682926</c:v>
                </c:pt>
                <c:pt idx="261">
                  <c:v>5.1571072319201896</c:v>
                </c:pt>
                <c:pt idx="262">
                  <c:v>5.14841849148418</c:v>
                </c:pt>
                <c:pt idx="263">
                  <c:v>5.1119221411192202</c:v>
                </c:pt>
                <c:pt idx="264">
                  <c:v>5.0776699029126204</c:v>
                </c:pt>
                <c:pt idx="265">
                  <c:v>5.0644391408114497</c:v>
                </c:pt>
                <c:pt idx="266">
                  <c:v>5.0430107526881702</c:v>
                </c:pt>
                <c:pt idx="267">
                  <c:v>5.0415647921760298</c:v>
                </c:pt>
                <c:pt idx="268">
                  <c:v>5.0383693045563502</c:v>
                </c:pt>
                <c:pt idx="269">
                  <c:v>5.0267639902676402</c:v>
                </c:pt>
                <c:pt idx="270">
                  <c:v>5.0227272727272698</c:v>
                </c:pt>
                <c:pt idx="271">
                  <c:v>5.0072815533980499</c:v>
                </c:pt>
                <c:pt idx="272">
                  <c:v>5.0072639225181597</c:v>
                </c:pt>
                <c:pt idx="273">
                  <c:v>4.9826732673267298</c:v>
                </c:pt>
                <c:pt idx="274">
                  <c:v>4.9651741293532297</c:v>
                </c:pt>
                <c:pt idx="275">
                  <c:v>4.9490291262135901</c:v>
                </c:pt>
                <c:pt idx="276">
                  <c:v>4.9276485788113602</c:v>
                </c:pt>
                <c:pt idx="277">
                  <c:v>4.9086419753086403</c:v>
                </c:pt>
                <c:pt idx="278">
                  <c:v>4.9024390243902403</c:v>
                </c:pt>
                <c:pt idx="279">
                  <c:v>4.8829516539440201</c:v>
                </c:pt>
                <c:pt idx="280">
                  <c:v>4.8650000000000002</c:v>
                </c:pt>
                <c:pt idx="281">
                  <c:v>4.8630806845965697</c:v>
                </c:pt>
                <c:pt idx="282">
                  <c:v>4.8597402597402599</c:v>
                </c:pt>
                <c:pt idx="283">
                  <c:v>4.8552971576227302</c:v>
                </c:pt>
                <c:pt idx="284">
                  <c:v>4.8510101010101003</c:v>
                </c:pt>
                <c:pt idx="285">
                  <c:v>4.83863080684596</c:v>
                </c:pt>
                <c:pt idx="286">
                  <c:v>4.8308823529411704</c:v>
                </c:pt>
                <c:pt idx="287">
                  <c:v>4.8097560975609701</c:v>
                </c:pt>
                <c:pt idx="288">
                  <c:v>4.7888040712468101</c:v>
                </c:pt>
                <c:pt idx="289">
                  <c:v>4.7783251231527002</c:v>
                </c:pt>
                <c:pt idx="290">
                  <c:v>4.7543424317617804</c:v>
                </c:pt>
                <c:pt idx="291">
                  <c:v>4.7333333333333298</c:v>
                </c:pt>
                <c:pt idx="292">
                  <c:v>4.6987951807228896</c:v>
                </c:pt>
                <c:pt idx="293">
                  <c:v>4.6570048309178702</c:v>
                </c:pt>
                <c:pt idx="294">
                  <c:v>4.6334164588528601</c:v>
                </c:pt>
                <c:pt idx="295">
                  <c:v>4.60583941605839</c:v>
                </c:pt>
                <c:pt idx="296">
                  <c:v>4.6024691358024601</c:v>
                </c:pt>
                <c:pt idx="297">
                  <c:v>4.5825242718446599</c:v>
                </c:pt>
                <c:pt idx="298">
                  <c:v>4.5815217391304301</c:v>
                </c:pt>
                <c:pt idx="299">
                  <c:v>4.5618811881188099</c:v>
                </c:pt>
                <c:pt idx="300">
                  <c:v>4.54285714285714</c:v>
                </c:pt>
                <c:pt idx="301">
                  <c:v>4.5297029702970297</c:v>
                </c:pt>
                <c:pt idx="302">
                  <c:v>4.5103626943005102</c:v>
                </c:pt>
                <c:pt idx="303">
                  <c:v>4.4976076555023896</c:v>
                </c:pt>
                <c:pt idx="304">
                  <c:v>4.4973684210526299</c:v>
                </c:pt>
                <c:pt idx="305">
                  <c:v>4.4918032786885203</c:v>
                </c:pt>
                <c:pt idx="306">
                  <c:v>4.4872448979591804</c:v>
                </c:pt>
                <c:pt idx="307">
                  <c:v>4.4171270718231996</c:v>
                </c:pt>
                <c:pt idx="308">
                  <c:v>4.3865979381443303</c:v>
                </c:pt>
                <c:pt idx="309">
                  <c:v>4.3765586034912696</c:v>
                </c:pt>
                <c:pt idx="310">
                  <c:v>4.3274999999999997</c:v>
                </c:pt>
                <c:pt idx="311">
                  <c:v>4.2720207253886002</c:v>
                </c:pt>
                <c:pt idx="312">
                  <c:v>4.2686980609418201</c:v>
                </c:pt>
                <c:pt idx="313">
                  <c:v>4.2679900744416797</c:v>
                </c:pt>
                <c:pt idx="314">
                  <c:v>4.2309644670050703</c:v>
                </c:pt>
                <c:pt idx="315">
                  <c:v>4.2034739454094296</c:v>
                </c:pt>
                <c:pt idx="316">
                  <c:v>4.1361386138613803</c:v>
                </c:pt>
                <c:pt idx="317">
                  <c:v>4.1119592875317998</c:v>
                </c:pt>
                <c:pt idx="318">
                  <c:v>4.0827067669172896</c:v>
                </c:pt>
                <c:pt idx="319">
                  <c:v>4.07633587786259</c:v>
                </c:pt>
                <c:pt idx="320">
                  <c:v>4.0128205128205101</c:v>
                </c:pt>
                <c:pt idx="321">
                  <c:v>4.0073529411764701</c:v>
                </c:pt>
                <c:pt idx="322">
                  <c:v>4.0049751243780998</c:v>
                </c:pt>
                <c:pt idx="323">
                  <c:v>3.9974874371859199</c:v>
                </c:pt>
                <c:pt idx="324">
                  <c:v>3.9972299168975001</c:v>
                </c:pt>
                <c:pt idx="325">
                  <c:v>3.9897959183673399</c:v>
                </c:pt>
                <c:pt idx="326">
                  <c:v>3.98771498771498</c:v>
                </c:pt>
                <c:pt idx="327">
                  <c:v>3.97310513447432</c:v>
                </c:pt>
                <c:pt idx="328">
                  <c:v>3.9702970297029698</c:v>
                </c:pt>
                <c:pt idx="329">
                  <c:v>3.96</c:v>
                </c:pt>
                <c:pt idx="330">
                  <c:v>3.9405684754521899</c:v>
                </c:pt>
                <c:pt idx="331">
                  <c:v>3.9108108108108102</c:v>
                </c:pt>
                <c:pt idx="332">
                  <c:v>3.90985915492957</c:v>
                </c:pt>
                <c:pt idx="333">
                  <c:v>3.9063291139240501</c:v>
                </c:pt>
                <c:pt idx="334">
                  <c:v>3.86533665835411</c:v>
                </c:pt>
                <c:pt idx="335">
                  <c:v>3.8405405405405402</c:v>
                </c:pt>
                <c:pt idx="336">
                  <c:v>3.84020618556701</c:v>
                </c:pt>
                <c:pt idx="337">
                  <c:v>3.8298429319371698</c:v>
                </c:pt>
                <c:pt idx="338">
                  <c:v>3.82920792079207</c:v>
                </c:pt>
                <c:pt idx="339">
                  <c:v>3.8089330024813801</c:v>
                </c:pt>
                <c:pt idx="340">
                  <c:v>3.7984293193717198</c:v>
                </c:pt>
                <c:pt idx="341">
                  <c:v>3.7897435897435798</c:v>
                </c:pt>
                <c:pt idx="342">
                  <c:v>3.7595907928388699</c:v>
                </c:pt>
                <c:pt idx="343">
                  <c:v>3.7390109890109802</c:v>
                </c:pt>
                <c:pt idx="344">
                  <c:v>3.67630057803468</c:v>
                </c:pt>
                <c:pt idx="345">
                  <c:v>3.6486486486486398</c:v>
                </c:pt>
                <c:pt idx="346">
                  <c:v>3.62864721485411</c:v>
                </c:pt>
                <c:pt idx="347">
                  <c:v>3.6197530864197498</c:v>
                </c:pt>
                <c:pt idx="348">
                  <c:v>3.5935162094763</c:v>
                </c:pt>
                <c:pt idx="349">
                  <c:v>3.59278350515463</c:v>
                </c:pt>
                <c:pt idx="350">
                  <c:v>3.5781637717121502</c:v>
                </c:pt>
                <c:pt idx="351">
                  <c:v>3.5673352435529999</c:v>
                </c:pt>
                <c:pt idx="352">
                  <c:v>3.5607734806629798</c:v>
                </c:pt>
                <c:pt idx="353">
                  <c:v>3.55584415584415</c:v>
                </c:pt>
                <c:pt idx="354">
                  <c:v>3.5558312655086799</c:v>
                </c:pt>
                <c:pt idx="355">
                  <c:v>3.55526992287917</c:v>
                </c:pt>
                <c:pt idx="356">
                  <c:v>3.5516304347826</c:v>
                </c:pt>
                <c:pt idx="357">
                  <c:v>3.5489130434782599</c:v>
                </c:pt>
                <c:pt idx="358">
                  <c:v>3.5440414507772</c:v>
                </c:pt>
                <c:pt idx="359">
                  <c:v>3.54102564102564</c:v>
                </c:pt>
                <c:pt idx="360">
                  <c:v>3.5380577427821498</c:v>
                </c:pt>
                <c:pt idx="361">
                  <c:v>3.5319148936170199</c:v>
                </c:pt>
                <c:pt idx="362">
                  <c:v>3.5154320987654302</c:v>
                </c:pt>
                <c:pt idx="363">
                  <c:v>3.5066312997347402</c:v>
                </c:pt>
                <c:pt idx="364">
                  <c:v>3.5014492753623099</c:v>
                </c:pt>
                <c:pt idx="365">
                  <c:v>3.4890109890109802</c:v>
                </c:pt>
                <c:pt idx="366">
                  <c:v>3.4869109947643899</c:v>
                </c:pt>
                <c:pt idx="367">
                  <c:v>3.4790575916230302</c:v>
                </c:pt>
                <c:pt idx="368">
                  <c:v>3.4763092269326599</c:v>
                </c:pt>
                <c:pt idx="369">
                  <c:v>3.45378151260504</c:v>
                </c:pt>
                <c:pt idx="370">
                  <c:v>3.4289340101522798</c:v>
                </c:pt>
                <c:pt idx="371">
                  <c:v>3.4226804123711299</c:v>
                </c:pt>
                <c:pt idx="372">
                  <c:v>3.4106666666666601</c:v>
                </c:pt>
                <c:pt idx="373">
                  <c:v>3.3984575835475499</c:v>
                </c:pt>
                <c:pt idx="374">
                  <c:v>3.38133333333333</c:v>
                </c:pt>
                <c:pt idx="375">
                  <c:v>3.35400516795865</c:v>
                </c:pt>
                <c:pt idx="376">
                  <c:v>3.3184357541899399</c:v>
                </c:pt>
                <c:pt idx="377">
                  <c:v>3.3128342245989302</c:v>
                </c:pt>
                <c:pt idx="378">
                  <c:v>3.3028720626631798</c:v>
                </c:pt>
                <c:pt idx="379">
                  <c:v>3.2987012987012898</c:v>
                </c:pt>
                <c:pt idx="380">
                  <c:v>3.29095354523227</c:v>
                </c:pt>
                <c:pt idx="381">
                  <c:v>3.2657142857142798</c:v>
                </c:pt>
                <c:pt idx="382">
                  <c:v>3.2630208333333299</c:v>
                </c:pt>
                <c:pt idx="383">
                  <c:v>3.1939890710382501</c:v>
                </c:pt>
                <c:pt idx="384">
                  <c:v>3.18387909319899</c:v>
                </c:pt>
                <c:pt idx="385">
                  <c:v>3.1768115942028898</c:v>
                </c:pt>
                <c:pt idx="386">
                  <c:v>3.1628498727735299</c:v>
                </c:pt>
                <c:pt idx="387">
                  <c:v>3.16161616161616</c:v>
                </c:pt>
                <c:pt idx="388">
                  <c:v>3.1469740634005698</c:v>
                </c:pt>
                <c:pt idx="389">
                  <c:v>3.1432835820895502</c:v>
                </c:pt>
                <c:pt idx="390">
                  <c:v>3.0996884735202399</c:v>
                </c:pt>
                <c:pt idx="391">
                  <c:v>3.0911392405063198</c:v>
                </c:pt>
                <c:pt idx="392">
                  <c:v>3.0882352941176401</c:v>
                </c:pt>
                <c:pt idx="393">
                  <c:v>3.0773480662983399</c:v>
                </c:pt>
                <c:pt idx="394">
                  <c:v>3.0514138817480698</c:v>
                </c:pt>
                <c:pt idx="395">
                  <c:v>3.00826446280991</c:v>
                </c:pt>
                <c:pt idx="396">
                  <c:v>3.0029069767441801</c:v>
                </c:pt>
                <c:pt idx="397">
                  <c:v>2.9939759036144502</c:v>
                </c:pt>
                <c:pt idx="398">
                  <c:v>2.9666666666666601</c:v>
                </c:pt>
                <c:pt idx="399">
                  <c:v>2.9660574412532599</c:v>
                </c:pt>
                <c:pt idx="400">
                  <c:v>2.9651474530831101</c:v>
                </c:pt>
                <c:pt idx="401">
                  <c:v>2.9439528023598802</c:v>
                </c:pt>
                <c:pt idx="402">
                  <c:v>2.9391304347826002</c:v>
                </c:pt>
                <c:pt idx="403">
                  <c:v>2.93639575971731</c:v>
                </c:pt>
                <c:pt idx="404">
                  <c:v>2.9208443271767801</c:v>
                </c:pt>
                <c:pt idx="405">
                  <c:v>2.9177718832891202</c:v>
                </c:pt>
                <c:pt idx="406">
                  <c:v>2.8978494623655902</c:v>
                </c:pt>
                <c:pt idx="407">
                  <c:v>2.8924418604651101</c:v>
                </c:pt>
                <c:pt idx="408">
                  <c:v>2.8717277486910899</c:v>
                </c:pt>
                <c:pt idx="409">
                  <c:v>2.8529411764705799</c:v>
                </c:pt>
                <c:pt idx="410">
                  <c:v>2.85194805194805</c:v>
                </c:pt>
                <c:pt idx="411">
                  <c:v>2.84788732394366</c:v>
                </c:pt>
                <c:pt idx="412">
                  <c:v>2.8463768115942001</c:v>
                </c:pt>
                <c:pt idx="413">
                  <c:v>2.8379888268156401</c:v>
                </c:pt>
                <c:pt idx="414">
                  <c:v>2.8245614035087701</c:v>
                </c:pt>
                <c:pt idx="415">
                  <c:v>2.8062283737024201</c:v>
                </c:pt>
                <c:pt idx="416">
                  <c:v>2.8014440433212902</c:v>
                </c:pt>
                <c:pt idx="417">
                  <c:v>2.7937853107344601</c:v>
                </c:pt>
                <c:pt idx="418">
                  <c:v>2.7831325301204801</c:v>
                </c:pt>
                <c:pt idx="419">
                  <c:v>2.7701492537313399</c:v>
                </c:pt>
                <c:pt idx="420">
                  <c:v>2.7660167130919202</c:v>
                </c:pt>
                <c:pt idx="421">
                  <c:v>2.76388888888888</c:v>
                </c:pt>
                <c:pt idx="422">
                  <c:v>2.76131687242798</c:v>
                </c:pt>
                <c:pt idx="423">
                  <c:v>2.7592592592592502</c:v>
                </c:pt>
                <c:pt idx="424">
                  <c:v>2.7426900584795302</c:v>
                </c:pt>
                <c:pt idx="425">
                  <c:v>2.74096385542168</c:v>
                </c:pt>
                <c:pt idx="426">
                  <c:v>2.73837209302325</c:v>
                </c:pt>
                <c:pt idx="427">
                  <c:v>2.7258566978193102</c:v>
                </c:pt>
                <c:pt idx="428">
                  <c:v>2.7122093023255802</c:v>
                </c:pt>
                <c:pt idx="429">
                  <c:v>2.68965517241379</c:v>
                </c:pt>
                <c:pt idx="430">
                  <c:v>2.68611111111111</c:v>
                </c:pt>
                <c:pt idx="431">
                  <c:v>2.6696165191740402</c:v>
                </c:pt>
                <c:pt idx="432">
                  <c:v>2.6501547987616099</c:v>
                </c:pt>
                <c:pt idx="433">
                  <c:v>2.6464088397790002</c:v>
                </c:pt>
                <c:pt idx="434">
                  <c:v>2.6411609498680702</c:v>
                </c:pt>
                <c:pt idx="435">
                  <c:v>2.6347305389221498</c:v>
                </c:pt>
                <c:pt idx="436">
                  <c:v>2.62962962962962</c:v>
                </c:pt>
                <c:pt idx="437">
                  <c:v>2.6227544910179601</c:v>
                </c:pt>
                <c:pt idx="438">
                  <c:v>2.6</c:v>
                </c:pt>
                <c:pt idx="439">
                  <c:v>2.5968253968253898</c:v>
                </c:pt>
                <c:pt idx="440">
                  <c:v>2.5880597014925302</c:v>
                </c:pt>
                <c:pt idx="441">
                  <c:v>2.5817610062892999</c:v>
                </c:pt>
                <c:pt idx="442">
                  <c:v>2.5790884718498601</c:v>
                </c:pt>
                <c:pt idx="443">
                  <c:v>2.57865168539325</c:v>
                </c:pt>
                <c:pt idx="444">
                  <c:v>2.57750759878419</c:v>
                </c:pt>
                <c:pt idx="445">
                  <c:v>2.5692307692307601</c:v>
                </c:pt>
                <c:pt idx="446">
                  <c:v>2.5606060606060601</c:v>
                </c:pt>
                <c:pt idx="447">
                  <c:v>2.5465116279069702</c:v>
                </c:pt>
                <c:pt idx="448">
                  <c:v>2.5459459459459399</c:v>
                </c:pt>
                <c:pt idx="449">
                  <c:v>2.5435435435435401</c:v>
                </c:pt>
                <c:pt idx="450">
                  <c:v>2.5030487804877999</c:v>
                </c:pt>
                <c:pt idx="451">
                  <c:v>2.4736842105263102</c:v>
                </c:pt>
                <c:pt idx="452">
                  <c:v>2.4555873925501399</c:v>
                </c:pt>
                <c:pt idx="453">
                  <c:v>2.4474576271186401</c:v>
                </c:pt>
                <c:pt idx="454">
                  <c:v>2.4472573839662402</c:v>
                </c:pt>
                <c:pt idx="455">
                  <c:v>2.44347826086956</c:v>
                </c:pt>
                <c:pt idx="456">
                  <c:v>2.4363636363636298</c:v>
                </c:pt>
                <c:pt idx="457">
                  <c:v>2.4355300859598801</c:v>
                </c:pt>
                <c:pt idx="458">
                  <c:v>2.4281437125748502</c:v>
                </c:pt>
                <c:pt idx="459">
                  <c:v>2.4237804878048701</c:v>
                </c:pt>
                <c:pt idx="460">
                  <c:v>2.4231974921630002</c:v>
                </c:pt>
                <c:pt idx="461">
                  <c:v>2.4169491525423701</c:v>
                </c:pt>
                <c:pt idx="462">
                  <c:v>2.40119760479041</c:v>
                </c:pt>
                <c:pt idx="463">
                  <c:v>2.3980263157894699</c:v>
                </c:pt>
                <c:pt idx="464">
                  <c:v>2.3973509933774801</c:v>
                </c:pt>
                <c:pt idx="465">
                  <c:v>2.39393939393939</c:v>
                </c:pt>
                <c:pt idx="466">
                  <c:v>2.3907692307692301</c:v>
                </c:pt>
                <c:pt idx="467">
                  <c:v>2.3746397694524402</c:v>
                </c:pt>
                <c:pt idx="468">
                  <c:v>2.3551020408163201</c:v>
                </c:pt>
                <c:pt idx="469">
                  <c:v>2.3535353535353498</c:v>
                </c:pt>
                <c:pt idx="470">
                  <c:v>2.3524355300859598</c:v>
                </c:pt>
                <c:pt idx="471">
                  <c:v>2.3498542274052401</c:v>
                </c:pt>
                <c:pt idx="472">
                  <c:v>2.3366666666666598</c:v>
                </c:pt>
                <c:pt idx="473">
                  <c:v>2.3333333333333299</c:v>
                </c:pt>
                <c:pt idx="474">
                  <c:v>2.32362459546925</c:v>
                </c:pt>
                <c:pt idx="475">
                  <c:v>2.32081911262798</c:v>
                </c:pt>
                <c:pt idx="476">
                  <c:v>2.31924882629108</c:v>
                </c:pt>
                <c:pt idx="477">
                  <c:v>2.3151862464183299</c:v>
                </c:pt>
                <c:pt idx="478">
                  <c:v>2.3146417445482799</c:v>
                </c:pt>
                <c:pt idx="479">
                  <c:v>2.3140243902439002</c:v>
                </c:pt>
                <c:pt idx="480">
                  <c:v>2.3018292682926802</c:v>
                </c:pt>
                <c:pt idx="481">
                  <c:v>2.2897526501766698</c:v>
                </c:pt>
                <c:pt idx="482">
                  <c:v>2.2759999999999998</c:v>
                </c:pt>
                <c:pt idx="483">
                  <c:v>2.2754098360655699</c:v>
                </c:pt>
                <c:pt idx="484">
                  <c:v>2.2670807453416102</c:v>
                </c:pt>
                <c:pt idx="485">
                  <c:v>2.2636655948553002</c:v>
                </c:pt>
                <c:pt idx="486">
                  <c:v>2.2631578947368398</c:v>
                </c:pt>
                <c:pt idx="487">
                  <c:v>2.2587412587412499</c:v>
                </c:pt>
                <c:pt idx="488">
                  <c:v>2.2573964497041401</c:v>
                </c:pt>
                <c:pt idx="489">
                  <c:v>2.2518248175182398</c:v>
                </c:pt>
                <c:pt idx="490">
                  <c:v>2.2508591065291998</c:v>
                </c:pt>
                <c:pt idx="491">
                  <c:v>2.2404181184668901</c:v>
                </c:pt>
                <c:pt idx="492">
                  <c:v>2.2400000000000002</c:v>
                </c:pt>
                <c:pt idx="493">
                  <c:v>2.2250000000000001</c:v>
                </c:pt>
                <c:pt idx="494">
                  <c:v>2.2012578616352201</c:v>
                </c:pt>
                <c:pt idx="495">
                  <c:v>2.2012578616352201</c:v>
                </c:pt>
                <c:pt idx="496">
                  <c:v>2.1949685534591099</c:v>
                </c:pt>
                <c:pt idx="497">
                  <c:v>2.1897233201580999</c:v>
                </c:pt>
                <c:pt idx="498">
                  <c:v>2.17602996254681</c:v>
                </c:pt>
                <c:pt idx="499">
                  <c:v>2.1588235294117601</c:v>
                </c:pt>
                <c:pt idx="500">
                  <c:v>2.1577060931899599</c:v>
                </c:pt>
                <c:pt idx="501">
                  <c:v>2.140625</c:v>
                </c:pt>
                <c:pt idx="502">
                  <c:v>2.1373239436619702</c:v>
                </c:pt>
                <c:pt idx="503">
                  <c:v>2.1342281879194598</c:v>
                </c:pt>
                <c:pt idx="504">
                  <c:v>2.13309352517985</c:v>
                </c:pt>
                <c:pt idx="505">
                  <c:v>2.1322580645161202</c:v>
                </c:pt>
                <c:pt idx="506">
                  <c:v>2.1208053691275102</c:v>
                </c:pt>
                <c:pt idx="507">
                  <c:v>2.1194029850746201</c:v>
                </c:pt>
                <c:pt idx="508">
                  <c:v>2.1168831168831099</c:v>
                </c:pt>
                <c:pt idx="509">
                  <c:v>2.1004366812227002</c:v>
                </c:pt>
                <c:pt idx="510">
                  <c:v>2.0949367088607498</c:v>
                </c:pt>
                <c:pt idx="511">
                  <c:v>2.0923076923076902</c:v>
                </c:pt>
                <c:pt idx="512">
                  <c:v>2.0905660377358402</c:v>
                </c:pt>
                <c:pt idx="513">
                  <c:v>2.09019607843137</c:v>
                </c:pt>
                <c:pt idx="514">
                  <c:v>2.0872093023255802</c:v>
                </c:pt>
                <c:pt idx="515">
                  <c:v>2.0830564784053101</c:v>
                </c:pt>
                <c:pt idx="516">
                  <c:v>2.0805970149253699</c:v>
                </c:pt>
                <c:pt idx="517">
                  <c:v>2.0762711864406702</c:v>
                </c:pt>
                <c:pt idx="518">
                  <c:v>2.0736434108527102</c:v>
                </c:pt>
                <c:pt idx="519">
                  <c:v>2.07317073170731</c:v>
                </c:pt>
                <c:pt idx="520">
                  <c:v>2.06506849315068</c:v>
                </c:pt>
                <c:pt idx="521">
                  <c:v>2.0566801619433099</c:v>
                </c:pt>
                <c:pt idx="522">
                  <c:v>2.05555555555555</c:v>
                </c:pt>
                <c:pt idx="523">
                  <c:v>2.0254237288135499</c:v>
                </c:pt>
                <c:pt idx="524">
                  <c:v>2.01311475409836</c:v>
                </c:pt>
                <c:pt idx="525">
                  <c:v>2.01185770750988</c:v>
                </c:pt>
                <c:pt idx="526">
                  <c:v>2.00462962962962</c:v>
                </c:pt>
                <c:pt idx="527">
                  <c:v>2.0034129692832701</c:v>
                </c:pt>
                <c:pt idx="528">
                  <c:v>1.9913043478260799</c:v>
                </c:pt>
                <c:pt idx="529">
                  <c:v>1.9871382636655901</c:v>
                </c:pt>
                <c:pt idx="530">
                  <c:v>1.98031496062992</c:v>
                </c:pt>
                <c:pt idx="531">
                  <c:v>1.9787234042553099</c:v>
                </c:pt>
                <c:pt idx="532">
                  <c:v>1.9754901960784299</c:v>
                </c:pt>
                <c:pt idx="533">
                  <c:v>1.97358490566037</c:v>
                </c:pt>
                <c:pt idx="534">
                  <c:v>1.9671532846715301</c:v>
                </c:pt>
                <c:pt idx="535">
                  <c:v>1.9651567944250801</c:v>
                </c:pt>
                <c:pt idx="536">
                  <c:v>1.9581395348837201</c:v>
                </c:pt>
                <c:pt idx="537">
                  <c:v>1.9540816326530599</c:v>
                </c:pt>
                <c:pt idx="538">
                  <c:v>1.9498207885304599</c:v>
                </c:pt>
                <c:pt idx="539">
                  <c:v>1.9452054794520499</c:v>
                </c:pt>
                <c:pt idx="540">
                  <c:v>1.93832599118942</c:v>
                </c:pt>
                <c:pt idx="541">
                  <c:v>1.9365079365079301</c:v>
                </c:pt>
                <c:pt idx="542">
                  <c:v>1.9325842696629201</c:v>
                </c:pt>
                <c:pt idx="543">
                  <c:v>1.93069306930693</c:v>
                </c:pt>
                <c:pt idx="544">
                  <c:v>1.91880341880341</c:v>
                </c:pt>
                <c:pt idx="545">
                  <c:v>1.9186046511627901</c:v>
                </c:pt>
                <c:pt idx="546">
                  <c:v>1.9074074074073999</c:v>
                </c:pt>
                <c:pt idx="547">
                  <c:v>1.9023255813953399</c:v>
                </c:pt>
                <c:pt idx="548">
                  <c:v>1.87619047619047</c:v>
                </c:pt>
                <c:pt idx="549">
                  <c:v>1.8686868686868601</c:v>
                </c:pt>
                <c:pt idx="550">
                  <c:v>1.86381322957198</c:v>
                </c:pt>
                <c:pt idx="551">
                  <c:v>1.86296296296296</c:v>
                </c:pt>
                <c:pt idx="552">
                  <c:v>1.8576512455516001</c:v>
                </c:pt>
                <c:pt idx="553">
                  <c:v>1.85761589403973</c:v>
                </c:pt>
                <c:pt idx="554">
                  <c:v>1.85666666666666</c:v>
                </c:pt>
                <c:pt idx="555">
                  <c:v>1.8556338028168999</c:v>
                </c:pt>
                <c:pt idx="556">
                  <c:v>1.85534591194968</c:v>
                </c:pt>
                <c:pt idx="557">
                  <c:v>1.85167464114832</c:v>
                </c:pt>
                <c:pt idx="558">
                  <c:v>1.8481675392670101</c:v>
                </c:pt>
                <c:pt idx="559">
                  <c:v>1.8452830188679199</c:v>
                </c:pt>
                <c:pt idx="560">
                  <c:v>1.84255319148936</c:v>
                </c:pt>
                <c:pt idx="561">
                  <c:v>1.8403361344537801</c:v>
                </c:pt>
                <c:pt idx="562">
                  <c:v>1.8373205741626699</c:v>
                </c:pt>
                <c:pt idx="563">
                  <c:v>1.8333333333333299</c:v>
                </c:pt>
                <c:pt idx="564">
                  <c:v>1.83196721311475</c:v>
                </c:pt>
                <c:pt idx="565">
                  <c:v>1.8271604938271599</c:v>
                </c:pt>
                <c:pt idx="566">
                  <c:v>1.8152173913043399</c:v>
                </c:pt>
                <c:pt idx="567">
                  <c:v>1.8136363636363599</c:v>
                </c:pt>
                <c:pt idx="568">
                  <c:v>1.8125</c:v>
                </c:pt>
                <c:pt idx="569">
                  <c:v>1.8097014925373101</c:v>
                </c:pt>
                <c:pt idx="570">
                  <c:v>1.80544747081712</c:v>
                </c:pt>
                <c:pt idx="571">
                  <c:v>1.8029739776951601</c:v>
                </c:pt>
                <c:pt idx="572">
                  <c:v>1.7992424242424201</c:v>
                </c:pt>
                <c:pt idx="573">
                  <c:v>1.79912663755458</c:v>
                </c:pt>
                <c:pt idx="574">
                  <c:v>1.7888888888888801</c:v>
                </c:pt>
                <c:pt idx="575">
                  <c:v>1.78879310344827</c:v>
                </c:pt>
                <c:pt idx="576">
                  <c:v>1.7878787878787801</c:v>
                </c:pt>
                <c:pt idx="577">
                  <c:v>1.7827868852458999</c:v>
                </c:pt>
                <c:pt idx="578">
                  <c:v>1.7777777777777699</c:v>
                </c:pt>
                <c:pt idx="579">
                  <c:v>1.77697841726618</c:v>
                </c:pt>
                <c:pt idx="580">
                  <c:v>1.7760416666666601</c:v>
                </c:pt>
                <c:pt idx="581">
                  <c:v>1.7722222222222199</c:v>
                </c:pt>
                <c:pt idx="582">
                  <c:v>1.7692307692307601</c:v>
                </c:pt>
                <c:pt idx="583">
                  <c:v>1.7692307692307601</c:v>
                </c:pt>
                <c:pt idx="584">
                  <c:v>1.7652582159624399</c:v>
                </c:pt>
                <c:pt idx="585">
                  <c:v>1.76470588235294</c:v>
                </c:pt>
                <c:pt idx="586">
                  <c:v>1.75925925925925</c:v>
                </c:pt>
                <c:pt idx="587">
                  <c:v>1.7473684210526299</c:v>
                </c:pt>
                <c:pt idx="588">
                  <c:v>1.74152542372881</c:v>
                </c:pt>
                <c:pt idx="589">
                  <c:v>1.74011299435028</c:v>
                </c:pt>
                <c:pt idx="590">
                  <c:v>1.7360406091370499</c:v>
                </c:pt>
                <c:pt idx="591">
                  <c:v>1.7348066298342499</c:v>
                </c:pt>
                <c:pt idx="592">
                  <c:v>1.7228915662650599</c:v>
                </c:pt>
                <c:pt idx="593">
                  <c:v>1.7037037037036999</c:v>
                </c:pt>
                <c:pt idx="594">
                  <c:v>1.6923076923076901</c:v>
                </c:pt>
                <c:pt idx="595">
                  <c:v>1.68965517241379</c:v>
                </c:pt>
                <c:pt idx="596">
                  <c:v>1.6875</c:v>
                </c:pt>
                <c:pt idx="597">
                  <c:v>1.6848739495798299</c:v>
                </c:pt>
                <c:pt idx="598">
                  <c:v>1.68359375</c:v>
                </c:pt>
                <c:pt idx="599">
                  <c:v>1.6726190476190399</c:v>
                </c:pt>
                <c:pt idx="600">
                  <c:v>1.66820276497695</c:v>
                </c:pt>
                <c:pt idx="601">
                  <c:v>1.6666666666666601</c:v>
                </c:pt>
                <c:pt idx="602">
                  <c:v>1.6603773584905599</c:v>
                </c:pt>
                <c:pt idx="603">
                  <c:v>1.6586826347305299</c:v>
                </c:pt>
                <c:pt idx="604">
                  <c:v>1.65700483091787</c:v>
                </c:pt>
                <c:pt idx="605">
                  <c:v>1.6556016597510299</c:v>
                </c:pt>
                <c:pt idx="606">
                  <c:v>1.6548672566371601</c:v>
                </c:pt>
                <c:pt idx="607">
                  <c:v>1.65461847389558</c:v>
                </c:pt>
                <c:pt idx="608">
                  <c:v>1.65328467153284</c:v>
                </c:pt>
                <c:pt idx="609">
                  <c:v>1.64545454545454</c:v>
                </c:pt>
                <c:pt idx="610">
                  <c:v>1.6434426229508099</c:v>
                </c:pt>
                <c:pt idx="611">
                  <c:v>1.6428571428571399</c:v>
                </c:pt>
                <c:pt idx="612">
                  <c:v>1.64150943396226</c:v>
                </c:pt>
                <c:pt idx="613">
                  <c:v>1.63043478260869</c:v>
                </c:pt>
                <c:pt idx="614">
                  <c:v>1.6299559471365599</c:v>
                </c:pt>
                <c:pt idx="615">
                  <c:v>1.62913907284768</c:v>
                </c:pt>
                <c:pt idx="616">
                  <c:v>1.6279069767441801</c:v>
                </c:pt>
                <c:pt idx="617">
                  <c:v>1.625</c:v>
                </c:pt>
                <c:pt idx="618">
                  <c:v>1.6235955056179701</c:v>
                </c:pt>
                <c:pt idx="619">
                  <c:v>1.62096774193548</c:v>
                </c:pt>
                <c:pt idx="620">
                  <c:v>1.61904761904761</c:v>
                </c:pt>
                <c:pt idx="621">
                  <c:v>1.61578947368421</c:v>
                </c:pt>
                <c:pt idx="622">
                  <c:v>1.6149068322981299</c:v>
                </c:pt>
                <c:pt idx="623">
                  <c:v>1.61264822134387</c:v>
                </c:pt>
                <c:pt idx="624">
                  <c:v>1.6089743589743499</c:v>
                </c:pt>
                <c:pt idx="625">
                  <c:v>1.60869565217391</c:v>
                </c:pt>
                <c:pt idx="626">
                  <c:v>1.6064814814814801</c:v>
                </c:pt>
                <c:pt idx="627">
                  <c:v>1.6055045871559599</c:v>
                </c:pt>
                <c:pt idx="628">
                  <c:v>1.6</c:v>
                </c:pt>
                <c:pt idx="629">
                  <c:v>1.59574468085106</c:v>
                </c:pt>
                <c:pt idx="630">
                  <c:v>1.5922330097087301</c:v>
                </c:pt>
                <c:pt idx="631">
                  <c:v>1.5917602996254601</c:v>
                </c:pt>
                <c:pt idx="632">
                  <c:v>1.5879396984924601</c:v>
                </c:pt>
                <c:pt idx="633">
                  <c:v>1.5864197530864099</c:v>
                </c:pt>
                <c:pt idx="634">
                  <c:v>1.58479532163742</c:v>
                </c:pt>
                <c:pt idx="635">
                  <c:v>1.58080808080808</c:v>
                </c:pt>
                <c:pt idx="636">
                  <c:v>1.5773195876288599</c:v>
                </c:pt>
                <c:pt idx="637">
                  <c:v>1.57603686635944</c:v>
                </c:pt>
                <c:pt idx="638">
                  <c:v>1.56768558951965</c:v>
                </c:pt>
                <c:pt idx="639">
                  <c:v>1.5590062111801199</c:v>
                </c:pt>
                <c:pt idx="640">
                  <c:v>1.55696202531645</c:v>
                </c:pt>
                <c:pt idx="641">
                  <c:v>1.55598455598455</c:v>
                </c:pt>
                <c:pt idx="642">
                  <c:v>1.55555555555555</c:v>
                </c:pt>
                <c:pt idx="643">
                  <c:v>1.55555555555555</c:v>
                </c:pt>
                <c:pt idx="644">
                  <c:v>1.5539906103286301</c:v>
                </c:pt>
                <c:pt idx="645">
                  <c:v>1.5474860335195499</c:v>
                </c:pt>
                <c:pt idx="646">
                  <c:v>1.5420560747663501</c:v>
                </c:pt>
                <c:pt idx="647">
                  <c:v>1.5380116959064301</c:v>
                </c:pt>
                <c:pt idx="648">
                  <c:v>1.53164556962025</c:v>
                </c:pt>
                <c:pt idx="649">
                  <c:v>1.5303030303030301</c:v>
                </c:pt>
                <c:pt idx="650">
                  <c:v>1.52857142857142</c:v>
                </c:pt>
                <c:pt idx="651">
                  <c:v>1.5267175572519001</c:v>
                </c:pt>
                <c:pt idx="652">
                  <c:v>1.52380952380952</c:v>
                </c:pt>
                <c:pt idx="653">
                  <c:v>1.5233160621761599</c:v>
                </c:pt>
                <c:pt idx="654">
                  <c:v>1.5206611570247901</c:v>
                </c:pt>
                <c:pt idx="655">
                  <c:v>1.51875</c:v>
                </c:pt>
                <c:pt idx="656">
                  <c:v>1.5106382978723401</c:v>
                </c:pt>
                <c:pt idx="657">
                  <c:v>1.5087719298245601</c:v>
                </c:pt>
                <c:pt idx="658">
                  <c:v>1.50785340314136</c:v>
                </c:pt>
                <c:pt idx="659">
                  <c:v>1.5071770334928201</c:v>
                </c:pt>
                <c:pt idx="660">
                  <c:v>1.5</c:v>
                </c:pt>
                <c:pt idx="661">
                  <c:v>1.4971751412429299</c:v>
                </c:pt>
                <c:pt idx="662">
                  <c:v>1.49606299212598</c:v>
                </c:pt>
                <c:pt idx="663">
                  <c:v>1.4927536231884</c:v>
                </c:pt>
                <c:pt idx="664">
                  <c:v>1.4927536231884</c:v>
                </c:pt>
                <c:pt idx="665">
                  <c:v>1.4912280701754299</c:v>
                </c:pt>
                <c:pt idx="666">
                  <c:v>1.4872881355932199</c:v>
                </c:pt>
                <c:pt idx="667">
                  <c:v>1.4860335195530701</c:v>
                </c:pt>
                <c:pt idx="668">
                  <c:v>1.48453608247422</c:v>
                </c:pt>
                <c:pt idx="669">
                  <c:v>1.4819277108433699</c:v>
                </c:pt>
                <c:pt idx="670">
                  <c:v>1.4807692307692299</c:v>
                </c:pt>
                <c:pt idx="671">
                  <c:v>1.47663551401869</c:v>
                </c:pt>
                <c:pt idx="672">
                  <c:v>1.4736842105263099</c:v>
                </c:pt>
                <c:pt idx="673">
                  <c:v>1.4733727810650801</c:v>
                </c:pt>
                <c:pt idx="674">
                  <c:v>1.4717948717948699</c:v>
                </c:pt>
                <c:pt idx="675">
                  <c:v>1.4712643678160899</c:v>
                </c:pt>
                <c:pt idx="676">
                  <c:v>1.47058823529411</c:v>
                </c:pt>
                <c:pt idx="677">
                  <c:v>1.46938775510204</c:v>
                </c:pt>
                <c:pt idx="678">
                  <c:v>1.46842105263157</c:v>
                </c:pt>
                <c:pt idx="679">
                  <c:v>1.4656488549618301</c:v>
                </c:pt>
                <c:pt idx="680">
                  <c:v>1.4651162790697601</c:v>
                </c:pt>
                <c:pt idx="681">
                  <c:v>1.4625850340136</c:v>
                </c:pt>
                <c:pt idx="682">
                  <c:v>1.4621212121212099</c:v>
                </c:pt>
                <c:pt idx="683">
                  <c:v>1.4615384615384599</c:v>
                </c:pt>
                <c:pt idx="684">
                  <c:v>1.4606741573033699</c:v>
                </c:pt>
                <c:pt idx="685">
                  <c:v>1.4595744680850999</c:v>
                </c:pt>
                <c:pt idx="686">
                  <c:v>1.4545454545454499</c:v>
                </c:pt>
                <c:pt idx="687">
                  <c:v>1.45197740112994</c:v>
                </c:pt>
                <c:pt idx="688">
                  <c:v>1.45033112582781</c:v>
                </c:pt>
                <c:pt idx="689">
                  <c:v>1.448</c:v>
                </c:pt>
                <c:pt idx="690">
                  <c:v>1.4459459459459401</c:v>
                </c:pt>
                <c:pt idx="691">
                  <c:v>1.4451612903225799</c:v>
                </c:pt>
                <c:pt idx="692">
                  <c:v>1.44444444444444</c:v>
                </c:pt>
                <c:pt idx="693">
                  <c:v>1.43712574850299</c:v>
                </c:pt>
                <c:pt idx="694">
                  <c:v>1.4341085271317799</c:v>
                </c:pt>
                <c:pt idx="695">
                  <c:v>1.4325842696629201</c:v>
                </c:pt>
                <c:pt idx="696">
                  <c:v>1.4313725490196001</c:v>
                </c:pt>
                <c:pt idx="697">
                  <c:v>1.42962962962962</c:v>
                </c:pt>
                <c:pt idx="698">
                  <c:v>1.4285714285714199</c:v>
                </c:pt>
                <c:pt idx="699">
                  <c:v>1.42690058479532</c:v>
                </c:pt>
                <c:pt idx="700">
                  <c:v>1.42613636363636</c:v>
                </c:pt>
                <c:pt idx="701">
                  <c:v>1.42372881355932</c:v>
                </c:pt>
                <c:pt idx="702">
                  <c:v>1.42105263157894</c:v>
                </c:pt>
                <c:pt idx="703">
                  <c:v>1.4183673469387701</c:v>
                </c:pt>
                <c:pt idx="704">
                  <c:v>1.4166666666666601</c:v>
                </c:pt>
                <c:pt idx="705">
                  <c:v>1.4130434782608601</c:v>
                </c:pt>
                <c:pt idx="706">
                  <c:v>1.4125874125874101</c:v>
                </c:pt>
                <c:pt idx="707">
                  <c:v>1.4102564102564099</c:v>
                </c:pt>
                <c:pt idx="708">
                  <c:v>1.4019607843137201</c:v>
                </c:pt>
                <c:pt idx="709">
                  <c:v>1.4016393442622901</c:v>
                </c:pt>
                <c:pt idx="710">
                  <c:v>1.4</c:v>
                </c:pt>
                <c:pt idx="711">
                  <c:v>1.3937007874015701</c:v>
                </c:pt>
                <c:pt idx="712">
                  <c:v>1.3936170212765899</c:v>
                </c:pt>
                <c:pt idx="713">
                  <c:v>1.39215686274509</c:v>
                </c:pt>
                <c:pt idx="714">
                  <c:v>1.3908045977011401</c:v>
                </c:pt>
                <c:pt idx="715">
                  <c:v>1.38888888888888</c:v>
                </c:pt>
                <c:pt idx="716">
                  <c:v>1.38888888888888</c:v>
                </c:pt>
                <c:pt idx="717">
                  <c:v>1.38607594936708</c:v>
                </c:pt>
                <c:pt idx="718">
                  <c:v>1.3846153846153799</c:v>
                </c:pt>
                <c:pt idx="719">
                  <c:v>1.3846153846153799</c:v>
                </c:pt>
                <c:pt idx="720">
                  <c:v>1.3834586466165399</c:v>
                </c:pt>
                <c:pt idx="721">
                  <c:v>1.38095238095238</c:v>
                </c:pt>
                <c:pt idx="722">
                  <c:v>1.37974683544303</c:v>
                </c:pt>
                <c:pt idx="723">
                  <c:v>1.37349397590361</c:v>
                </c:pt>
                <c:pt idx="724">
                  <c:v>1.3730158730158699</c:v>
                </c:pt>
                <c:pt idx="725">
                  <c:v>1.3698630136986301</c:v>
                </c:pt>
                <c:pt idx="726">
                  <c:v>1.3652173913043399</c:v>
                </c:pt>
                <c:pt idx="727">
                  <c:v>1.3611111111111101</c:v>
                </c:pt>
                <c:pt idx="728">
                  <c:v>1.36090225563909</c:v>
                </c:pt>
                <c:pt idx="729">
                  <c:v>1.36</c:v>
                </c:pt>
                <c:pt idx="730">
                  <c:v>1.35928143712574</c:v>
                </c:pt>
                <c:pt idx="731">
                  <c:v>1.35849056603773</c:v>
                </c:pt>
                <c:pt idx="732">
                  <c:v>1.3571428571428501</c:v>
                </c:pt>
                <c:pt idx="733">
                  <c:v>1.3555555555555501</c:v>
                </c:pt>
                <c:pt idx="734">
                  <c:v>1.35507246376811</c:v>
                </c:pt>
                <c:pt idx="735">
                  <c:v>1.3541666666666601</c:v>
                </c:pt>
                <c:pt idx="736">
                  <c:v>1.3529411764705801</c:v>
                </c:pt>
                <c:pt idx="737">
                  <c:v>1.35211267605633</c:v>
                </c:pt>
                <c:pt idx="738">
                  <c:v>1.35</c:v>
                </c:pt>
                <c:pt idx="739">
                  <c:v>1.3497267759562801</c:v>
                </c:pt>
                <c:pt idx="740">
                  <c:v>1.3489932885906</c:v>
                </c:pt>
                <c:pt idx="741">
                  <c:v>1.348623853211</c:v>
                </c:pt>
                <c:pt idx="742">
                  <c:v>1.3448275862068899</c:v>
                </c:pt>
                <c:pt idx="743">
                  <c:v>1.3428571428571401</c:v>
                </c:pt>
                <c:pt idx="744">
                  <c:v>1.3425925925925899</c:v>
                </c:pt>
                <c:pt idx="745">
                  <c:v>1.34188034188034</c:v>
                </c:pt>
                <c:pt idx="746">
                  <c:v>1.3409090909090899</c:v>
                </c:pt>
                <c:pt idx="747">
                  <c:v>1.3394495412844001</c:v>
                </c:pt>
                <c:pt idx="748">
                  <c:v>1.33928571428571</c:v>
                </c:pt>
                <c:pt idx="749">
                  <c:v>1.33793103448275</c:v>
                </c:pt>
                <c:pt idx="750">
                  <c:v>1.3360000000000001</c:v>
                </c:pt>
                <c:pt idx="751">
                  <c:v>1.3333333333333299</c:v>
                </c:pt>
                <c:pt idx="752">
                  <c:v>1.3333333333333299</c:v>
                </c:pt>
                <c:pt idx="753">
                  <c:v>1.3333333333333299</c:v>
                </c:pt>
                <c:pt idx="754">
                  <c:v>1.3333333333333299</c:v>
                </c:pt>
                <c:pt idx="755">
                  <c:v>1.3315508021390301</c:v>
                </c:pt>
                <c:pt idx="756">
                  <c:v>1.33108108108108</c:v>
                </c:pt>
                <c:pt idx="757">
                  <c:v>1.3262032085561399</c:v>
                </c:pt>
                <c:pt idx="758">
                  <c:v>1.3260869565217299</c:v>
                </c:pt>
                <c:pt idx="759">
                  <c:v>1.3245614035087701</c:v>
                </c:pt>
                <c:pt idx="760">
                  <c:v>1.32323232323232</c:v>
                </c:pt>
                <c:pt idx="761">
                  <c:v>1.3181818181818099</c:v>
                </c:pt>
                <c:pt idx="762">
                  <c:v>1.31460674157303</c:v>
                </c:pt>
                <c:pt idx="763">
                  <c:v>1.31395348837209</c:v>
                </c:pt>
                <c:pt idx="764">
                  <c:v>1.3125</c:v>
                </c:pt>
                <c:pt idx="765">
                  <c:v>1.3125</c:v>
                </c:pt>
                <c:pt idx="766">
                  <c:v>1.3125</c:v>
                </c:pt>
                <c:pt idx="767">
                  <c:v>1.31192660550458</c:v>
                </c:pt>
                <c:pt idx="768">
                  <c:v>1.30872483221476</c:v>
                </c:pt>
                <c:pt idx="769">
                  <c:v>1.30645161290322</c:v>
                </c:pt>
                <c:pt idx="770">
                  <c:v>1.3043478260869501</c:v>
                </c:pt>
                <c:pt idx="771">
                  <c:v>1.3043478260869501</c:v>
                </c:pt>
                <c:pt idx="772">
                  <c:v>1.30379746835443</c:v>
                </c:pt>
                <c:pt idx="773">
                  <c:v>1.30088495575221</c:v>
                </c:pt>
                <c:pt idx="774">
                  <c:v>1.3</c:v>
                </c:pt>
                <c:pt idx="775">
                  <c:v>1.2993197278911499</c:v>
                </c:pt>
                <c:pt idx="776">
                  <c:v>1.29885057471264</c:v>
                </c:pt>
                <c:pt idx="777">
                  <c:v>1.2978723404255299</c:v>
                </c:pt>
                <c:pt idx="778">
                  <c:v>1.29411764705882</c:v>
                </c:pt>
                <c:pt idx="779">
                  <c:v>1.2916666666666601</c:v>
                </c:pt>
                <c:pt idx="780">
                  <c:v>1.2916666666666601</c:v>
                </c:pt>
                <c:pt idx="781">
                  <c:v>1.29059829059829</c:v>
                </c:pt>
                <c:pt idx="782">
                  <c:v>1.2884615384615301</c:v>
                </c:pt>
                <c:pt idx="783">
                  <c:v>1.2884615384615301</c:v>
                </c:pt>
                <c:pt idx="784">
                  <c:v>1.2878787878787801</c:v>
                </c:pt>
                <c:pt idx="785">
                  <c:v>1.28682170542635</c:v>
                </c:pt>
                <c:pt idx="786">
                  <c:v>1.28682170542635</c:v>
                </c:pt>
                <c:pt idx="787">
                  <c:v>1.28571428571428</c:v>
                </c:pt>
                <c:pt idx="788">
                  <c:v>1.28571428571428</c:v>
                </c:pt>
                <c:pt idx="789">
                  <c:v>1.28571428571428</c:v>
                </c:pt>
                <c:pt idx="790">
                  <c:v>1.28</c:v>
                </c:pt>
                <c:pt idx="791">
                  <c:v>1.2770270270270201</c:v>
                </c:pt>
                <c:pt idx="792">
                  <c:v>1.2741935483870901</c:v>
                </c:pt>
                <c:pt idx="793">
                  <c:v>1.2720588235294099</c:v>
                </c:pt>
                <c:pt idx="794">
                  <c:v>1.2666666666666599</c:v>
                </c:pt>
                <c:pt idx="795">
                  <c:v>1.265625</c:v>
                </c:pt>
                <c:pt idx="796">
                  <c:v>1.26470588235294</c:v>
                </c:pt>
                <c:pt idx="797">
                  <c:v>1.26136363636363</c:v>
                </c:pt>
                <c:pt idx="798">
                  <c:v>1.25882352941176</c:v>
                </c:pt>
                <c:pt idx="799">
                  <c:v>1.25806451612903</c:v>
                </c:pt>
                <c:pt idx="800">
                  <c:v>1.25</c:v>
                </c:pt>
                <c:pt idx="801">
                  <c:v>1.25</c:v>
                </c:pt>
                <c:pt idx="802">
                  <c:v>1.25</c:v>
                </c:pt>
                <c:pt idx="803">
                  <c:v>1.25</c:v>
                </c:pt>
                <c:pt idx="804">
                  <c:v>1.25</c:v>
                </c:pt>
                <c:pt idx="805">
                  <c:v>1.25</c:v>
                </c:pt>
                <c:pt idx="806">
                  <c:v>1.25</c:v>
                </c:pt>
                <c:pt idx="807">
                  <c:v>1.25</c:v>
                </c:pt>
                <c:pt idx="808">
                  <c:v>1.25</c:v>
                </c:pt>
                <c:pt idx="809">
                  <c:v>1.24615384615384</c:v>
                </c:pt>
                <c:pt idx="810">
                  <c:v>1.24615384615384</c:v>
                </c:pt>
                <c:pt idx="811">
                  <c:v>1.2459016393442599</c:v>
                </c:pt>
                <c:pt idx="812">
                  <c:v>1.24444444444444</c:v>
                </c:pt>
                <c:pt idx="813">
                  <c:v>1.2432432432432401</c:v>
                </c:pt>
                <c:pt idx="814">
                  <c:v>1.24242424242424</c:v>
                </c:pt>
                <c:pt idx="815">
                  <c:v>1.24074074074074</c:v>
                </c:pt>
                <c:pt idx="816">
                  <c:v>1.23684210526315</c:v>
                </c:pt>
                <c:pt idx="817">
                  <c:v>1.23404255319148</c:v>
                </c:pt>
                <c:pt idx="818">
                  <c:v>1.2321428571428501</c:v>
                </c:pt>
                <c:pt idx="819">
                  <c:v>1.2307692307692299</c:v>
                </c:pt>
                <c:pt idx="820">
                  <c:v>1.2307692307692299</c:v>
                </c:pt>
                <c:pt idx="821">
                  <c:v>1.23</c:v>
                </c:pt>
                <c:pt idx="822">
                  <c:v>1.22857142857142</c:v>
                </c:pt>
                <c:pt idx="823">
                  <c:v>1.2280701754385901</c:v>
                </c:pt>
                <c:pt idx="824">
                  <c:v>1.2280701754385901</c:v>
                </c:pt>
                <c:pt idx="825">
                  <c:v>1.2264150943396199</c:v>
                </c:pt>
                <c:pt idx="826">
                  <c:v>1.22535211267605</c:v>
                </c:pt>
                <c:pt idx="827">
                  <c:v>1.2250000000000001</c:v>
                </c:pt>
                <c:pt idx="828">
                  <c:v>1.2242990654205601</c:v>
                </c:pt>
                <c:pt idx="829">
                  <c:v>1.22413793103448</c:v>
                </c:pt>
                <c:pt idx="830">
                  <c:v>1.2222222222222201</c:v>
                </c:pt>
                <c:pt idx="831">
                  <c:v>1.2222222222222201</c:v>
                </c:pt>
                <c:pt idx="832">
                  <c:v>1.2195121951219501</c:v>
                </c:pt>
                <c:pt idx="833">
                  <c:v>1.21875</c:v>
                </c:pt>
                <c:pt idx="834">
                  <c:v>1.2166666666666599</c:v>
                </c:pt>
                <c:pt idx="835">
                  <c:v>1.21621621621621</c:v>
                </c:pt>
                <c:pt idx="836">
                  <c:v>1.21428571428571</c:v>
                </c:pt>
                <c:pt idx="837">
                  <c:v>1.21428571428571</c:v>
                </c:pt>
                <c:pt idx="838">
                  <c:v>1.21428571428571</c:v>
                </c:pt>
                <c:pt idx="839">
                  <c:v>1.21428571428571</c:v>
                </c:pt>
                <c:pt idx="840">
                  <c:v>1.2121212121212099</c:v>
                </c:pt>
                <c:pt idx="841">
                  <c:v>1.2111111111111099</c:v>
                </c:pt>
                <c:pt idx="842">
                  <c:v>1.2105263157894699</c:v>
                </c:pt>
                <c:pt idx="843">
                  <c:v>1.2105263157894699</c:v>
                </c:pt>
                <c:pt idx="844">
                  <c:v>1.2105263157894699</c:v>
                </c:pt>
                <c:pt idx="845">
                  <c:v>1.21</c:v>
                </c:pt>
                <c:pt idx="846">
                  <c:v>1.2087912087912001</c:v>
                </c:pt>
                <c:pt idx="847">
                  <c:v>1.2043010752688099</c:v>
                </c:pt>
                <c:pt idx="848">
                  <c:v>1.2043010752688099</c:v>
                </c:pt>
                <c:pt idx="849">
                  <c:v>1.203125</c:v>
                </c:pt>
                <c:pt idx="850">
                  <c:v>1.2</c:v>
                </c:pt>
                <c:pt idx="851">
                  <c:v>1.2</c:v>
                </c:pt>
                <c:pt idx="852">
                  <c:v>1.1983471074380101</c:v>
                </c:pt>
                <c:pt idx="853">
                  <c:v>1.19753086419753</c:v>
                </c:pt>
                <c:pt idx="854">
                  <c:v>1.1951219512195099</c:v>
                </c:pt>
                <c:pt idx="855">
                  <c:v>1.1949152542372801</c:v>
                </c:pt>
                <c:pt idx="856">
                  <c:v>1.1931818181818099</c:v>
                </c:pt>
                <c:pt idx="857">
                  <c:v>1.19047619047619</c:v>
                </c:pt>
                <c:pt idx="858">
                  <c:v>1.19047619047619</c:v>
                </c:pt>
                <c:pt idx="859">
                  <c:v>1.1886792452830099</c:v>
                </c:pt>
                <c:pt idx="860">
                  <c:v>1.1875</c:v>
                </c:pt>
                <c:pt idx="861">
                  <c:v>1.1875</c:v>
                </c:pt>
                <c:pt idx="862">
                  <c:v>1.1866666666666601</c:v>
                </c:pt>
                <c:pt idx="863">
                  <c:v>1.1844660194174701</c:v>
                </c:pt>
                <c:pt idx="864">
                  <c:v>1.1818181818181801</c:v>
                </c:pt>
                <c:pt idx="865">
                  <c:v>1.1818181818181801</c:v>
                </c:pt>
                <c:pt idx="866">
                  <c:v>1.1818181818181801</c:v>
                </c:pt>
                <c:pt idx="867">
                  <c:v>1.1818181818181801</c:v>
                </c:pt>
                <c:pt idx="868">
                  <c:v>1.17977528089887</c:v>
                </c:pt>
                <c:pt idx="869">
                  <c:v>1.1770833333333299</c:v>
                </c:pt>
                <c:pt idx="870">
                  <c:v>1.1764705882352899</c:v>
                </c:pt>
                <c:pt idx="871">
                  <c:v>1.1764705882352899</c:v>
                </c:pt>
                <c:pt idx="872">
                  <c:v>1.175</c:v>
                </c:pt>
                <c:pt idx="873">
                  <c:v>1.1714285714285699</c:v>
                </c:pt>
                <c:pt idx="874">
                  <c:v>1.1714285714285699</c:v>
                </c:pt>
                <c:pt idx="875">
                  <c:v>1.1714285714285699</c:v>
                </c:pt>
                <c:pt idx="876">
                  <c:v>1.1698113207547101</c:v>
                </c:pt>
                <c:pt idx="877">
                  <c:v>1.1686746987951799</c:v>
                </c:pt>
                <c:pt idx="878">
                  <c:v>1.1666666666666601</c:v>
                </c:pt>
                <c:pt idx="879">
                  <c:v>1.1666666666666601</c:v>
                </c:pt>
                <c:pt idx="880">
                  <c:v>1.1666666666666601</c:v>
                </c:pt>
                <c:pt idx="881">
                  <c:v>1.1666666666666601</c:v>
                </c:pt>
                <c:pt idx="882">
                  <c:v>1.16455696202531</c:v>
                </c:pt>
                <c:pt idx="883">
                  <c:v>1.1643835616438301</c:v>
                </c:pt>
                <c:pt idx="884">
                  <c:v>1.1625000000000001</c:v>
                </c:pt>
                <c:pt idx="885">
                  <c:v>1.1612903225806399</c:v>
                </c:pt>
                <c:pt idx="886">
                  <c:v>1.1612903225806399</c:v>
                </c:pt>
                <c:pt idx="887">
                  <c:v>1.1599999999999999</c:v>
                </c:pt>
                <c:pt idx="888">
                  <c:v>1.1599999999999999</c:v>
                </c:pt>
                <c:pt idx="889">
                  <c:v>1.1566265060240899</c:v>
                </c:pt>
                <c:pt idx="890">
                  <c:v>1.1558441558441499</c:v>
                </c:pt>
                <c:pt idx="891">
                  <c:v>1.1555555555555499</c:v>
                </c:pt>
                <c:pt idx="892">
                  <c:v>1.15384615384615</c:v>
                </c:pt>
                <c:pt idx="893">
                  <c:v>1.15384615384615</c:v>
                </c:pt>
                <c:pt idx="894">
                  <c:v>1.15384615384615</c:v>
                </c:pt>
                <c:pt idx="895">
                  <c:v>1.15384615384615</c:v>
                </c:pt>
                <c:pt idx="896">
                  <c:v>1.15384615384615</c:v>
                </c:pt>
                <c:pt idx="897">
                  <c:v>1.15151515151515</c:v>
                </c:pt>
                <c:pt idx="898">
                  <c:v>1.1499999999999999</c:v>
                </c:pt>
                <c:pt idx="899">
                  <c:v>1.14925373134328</c:v>
                </c:pt>
                <c:pt idx="900">
                  <c:v>1.1489361702127601</c:v>
                </c:pt>
                <c:pt idx="901">
                  <c:v>1.1481481481481399</c:v>
                </c:pt>
                <c:pt idx="902">
                  <c:v>1.1470588235294099</c:v>
                </c:pt>
                <c:pt idx="903">
                  <c:v>1.1463414634146301</c:v>
                </c:pt>
                <c:pt idx="904">
                  <c:v>1.1428571428571399</c:v>
                </c:pt>
                <c:pt idx="905">
                  <c:v>1.1428571428571399</c:v>
                </c:pt>
                <c:pt idx="906">
                  <c:v>1.1428571428571399</c:v>
                </c:pt>
                <c:pt idx="907">
                  <c:v>1.1428571428571399</c:v>
                </c:pt>
                <c:pt idx="908">
                  <c:v>1.1428571428571399</c:v>
                </c:pt>
                <c:pt idx="909">
                  <c:v>1.1428571428571399</c:v>
                </c:pt>
                <c:pt idx="910">
                  <c:v>1.1428571428571399</c:v>
                </c:pt>
                <c:pt idx="911">
                  <c:v>1.14173228346456</c:v>
                </c:pt>
                <c:pt idx="912">
                  <c:v>1.13924050632911</c:v>
                </c:pt>
                <c:pt idx="913">
                  <c:v>1.13793103448275</c:v>
                </c:pt>
                <c:pt idx="914">
                  <c:v>1.1372549019607801</c:v>
                </c:pt>
                <c:pt idx="915">
                  <c:v>1.13636363636363</c:v>
                </c:pt>
                <c:pt idx="916">
                  <c:v>1.13636363636363</c:v>
                </c:pt>
                <c:pt idx="917">
                  <c:v>1.12962962962962</c:v>
                </c:pt>
                <c:pt idx="918">
                  <c:v>1.1285714285714199</c:v>
                </c:pt>
                <c:pt idx="919">
                  <c:v>1.1285714285714199</c:v>
                </c:pt>
                <c:pt idx="920">
                  <c:v>1.125</c:v>
                </c:pt>
                <c:pt idx="921">
                  <c:v>1.125</c:v>
                </c:pt>
                <c:pt idx="922">
                  <c:v>1.125</c:v>
                </c:pt>
                <c:pt idx="923">
                  <c:v>1.12280701754385</c:v>
                </c:pt>
                <c:pt idx="924">
                  <c:v>1.12244897959183</c:v>
                </c:pt>
                <c:pt idx="925">
                  <c:v>1.1176470588235199</c:v>
                </c:pt>
                <c:pt idx="926">
                  <c:v>1.1111111111111101</c:v>
                </c:pt>
                <c:pt idx="927">
                  <c:v>1.1071428571428501</c:v>
                </c:pt>
                <c:pt idx="928">
                  <c:v>1.1052631578947301</c:v>
                </c:pt>
                <c:pt idx="929">
                  <c:v>1.1044776119402899</c:v>
                </c:pt>
                <c:pt idx="930">
                  <c:v>1.1034482758620601</c:v>
                </c:pt>
                <c:pt idx="931">
                  <c:v>1.1000000000000001</c:v>
                </c:pt>
                <c:pt idx="932">
                  <c:v>1.1000000000000001</c:v>
                </c:pt>
                <c:pt idx="933">
                  <c:v>1.0985915492957701</c:v>
                </c:pt>
                <c:pt idx="934">
                  <c:v>1.09523809523809</c:v>
                </c:pt>
                <c:pt idx="935">
                  <c:v>1.09523809523809</c:v>
                </c:pt>
                <c:pt idx="936">
                  <c:v>1.0948275862068899</c:v>
                </c:pt>
                <c:pt idx="937">
                  <c:v>1.09375</c:v>
                </c:pt>
                <c:pt idx="938">
                  <c:v>1.0930232558139501</c:v>
                </c:pt>
                <c:pt idx="939">
                  <c:v>1.0909090909090899</c:v>
                </c:pt>
                <c:pt idx="940">
                  <c:v>1.0909090909090899</c:v>
                </c:pt>
                <c:pt idx="941">
                  <c:v>1.0888888888888799</c:v>
                </c:pt>
                <c:pt idx="942">
                  <c:v>1.0869565217391299</c:v>
                </c:pt>
                <c:pt idx="943">
                  <c:v>1.0869565217391299</c:v>
                </c:pt>
                <c:pt idx="944">
                  <c:v>1.08510638297872</c:v>
                </c:pt>
                <c:pt idx="945">
                  <c:v>1.08474576271186</c:v>
                </c:pt>
                <c:pt idx="946">
                  <c:v>1.0833333333333299</c:v>
                </c:pt>
                <c:pt idx="947">
                  <c:v>1.0816326530612199</c:v>
                </c:pt>
                <c:pt idx="948">
                  <c:v>1.07792207792207</c:v>
                </c:pt>
                <c:pt idx="949">
                  <c:v>1.07692307692307</c:v>
                </c:pt>
                <c:pt idx="950">
                  <c:v>1.07692307692307</c:v>
                </c:pt>
                <c:pt idx="951">
                  <c:v>1.0754716981132</c:v>
                </c:pt>
                <c:pt idx="952">
                  <c:v>1.07462686567164</c:v>
                </c:pt>
                <c:pt idx="953">
                  <c:v>1.07462686567164</c:v>
                </c:pt>
                <c:pt idx="954">
                  <c:v>1.0714285714285701</c:v>
                </c:pt>
                <c:pt idx="955">
                  <c:v>1.06666666666666</c:v>
                </c:pt>
                <c:pt idx="956">
                  <c:v>1.06451612903225</c:v>
                </c:pt>
                <c:pt idx="957">
                  <c:v>1.0625</c:v>
                </c:pt>
                <c:pt idx="958">
                  <c:v>1.0625</c:v>
                </c:pt>
                <c:pt idx="959">
                  <c:v>1.0625</c:v>
                </c:pt>
                <c:pt idx="960">
                  <c:v>1.0625</c:v>
                </c:pt>
                <c:pt idx="961">
                  <c:v>1.06153846153846</c:v>
                </c:pt>
                <c:pt idx="962">
                  <c:v>1.0588235294117601</c:v>
                </c:pt>
                <c:pt idx="963">
                  <c:v>1.0588235294117601</c:v>
                </c:pt>
                <c:pt idx="964">
                  <c:v>1.05555555555555</c:v>
                </c:pt>
                <c:pt idx="965">
                  <c:v>1.05454545454545</c:v>
                </c:pt>
                <c:pt idx="966">
                  <c:v>1.05454545454545</c:v>
                </c:pt>
                <c:pt idx="967">
                  <c:v>1.05</c:v>
                </c:pt>
                <c:pt idx="968">
                  <c:v>1.0487804878048701</c:v>
                </c:pt>
                <c:pt idx="969">
                  <c:v>1.0476190476190399</c:v>
                </c:pt>
                <c:pt idx="970">
                  <c:v>1.0454545454545401</c:v>
                </c:pt>
                <c:pt idx="971">
                  <c:v>1.0454545454545401</c:v>
                </c:pt>
                <c:pt idx="972">
                  <c:v>1.0454545454545401</c:v>
                </c:pt>
                <c:pt idx="973">
                  <c:v>1.04</c:v>
                </c:pt>
                <c:pt idx="974">
                  <c:v>1.0370370370370301</c:v>
                </c:pt>
                <c:pt idx="975">
                  <c:v>1.03571428571428</c:v>
                </c:pt>
                <c:pt idx="976">
                  <c:v>1.0322580645161199</c:v>
                </c:pt>
                <c:pt idx="977">
                  <c:v>1.0243902439024299</c:v>
                </c:pt>
                <c:pt idx="978">
                  <c:v>1.0181818181818101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A5-422F-83D8-07A4B5060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29912"/>
        <c:axId val="377330240"/>
      </c:scatterChart>
      <c:valAx>
        <c:axId val="37732991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Degree (Log2)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30240"/>
        <c:crosses val="autoZero"/>
        <c:crossBetween val="midCat"/>
      </c:valAx>
      <c:valAx>
        <c:axId val="37733024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Node Count (Log2)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29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Hemisphere In-Degree</a:t>
            </a:r>
            <a:r>
              <a:rPr lang="en-US" baseline="0"/>
              <a:t> Distribution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Left!$F$1</c:f>
              <c:strCache>
                <c:ptCount val="1"/>
                <c:pt idx="0">
                  <c:v>In Sorted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Left!$F$2:$F$507</c:f>
              <c:numCache>
                <c:formatCode>0.00</c:formatCode>
                <c:ptCount val="506"/>
                <c:pt idx="0">
                  <c:v>106.501182033096</c:v>
                </c:pt>
                <c:pt idx="1">
                  <c:v>83.895981087470403</c:v>
                </c:pt>
                <c:pt idx="2">
                  <c:v>54.118203309692603</c:v>
                </c:pt>
                <c:pt idx="3">
                  <c:v>42.921985815602802</c:v>
                </c:pt>
                <c:pt idx="4">
                  <c:v>27.496453900709199</c:v>
                </c:pt>
                <c:pt idx="5">
                  <c:v>24.742316784869899</c:v>
                </c:pt>
                <c:pt idx="6">
                  <c:v>23.645390070921898</c:v>
                </c:pt>
                <c:pt idx="7">
                  <c:v>23.323877068557898</c:v>
                </c:pt>
                <c:pt idx="8">
                  <c:v>21.035460992907801</c:v>
                </c:pt>
                <c:pt idx="9">
                  <c:v>19.255319148936099</c:v>
                </c:pt>
                <c:pt idx="10">
                  <c:v>18.741007194244599</c:v>
                </c:pt>
                <c:pt idx="11">
                  <c:v>18.7363420427553</c:v>
                </c:pt>
                <c:pt idx="12">
                  <c:v>18.104018912529501</c:v>
                </c:pt>
                <c:pt idx="13">
                  <c:v>17.706855791962099</c:v>
                </c:pt>
                <c:pt idx="14">
                  <c:v>17.255319148936099</c:v>
                </c:pt>
                <c:pt idx="15">
                  <c:v>17.076190476190401</c:v>
                </c:pt>
                <c:pt idx="16">
                  <c:v>15.699284009546499</c:v>
                </c:pt>
                <c:pt idx="17">
                  <c:v>15.690307328605201</c:v>
                </c:pt>
                <c:pt idx="18">
                  <c:v>15.531914893617</c:v>
                </c:pt>
                <c:pt idx="19">
                  <c:v>15.380614657210399</c:v>
                </c:pt>
                <c:pt idx="20">
                  <c:v>15.131707317073101</c:v>
                </c:pt>
                <c:pt idx="21">
                  <c:v>14.8439716312056</c:v>
                </c:pt>
                <c:pt idx="22">
                  <c:v>14.810874704491701</c:v>
                </c:pt>
                <c:pt idx="23">
                  <c:v>14.153664302600401</c:v>
                </c:pt>
                <c:pt idx="24">
                  <c:v>13.933649289099501</c:v>
                </c:pt>
                <c:pt idx="25">
                  <c:v>13.931442080378201</c:v>
                </c:pt>
                <c:pt idx="26">
                  <c:v>13.9290780141843</c:v>
                </c:pt>
                <c:pt idx="27">
                  <c:v>13.480952380952299</c:v>
                </c:pt>
                <c:pt idx="28">
                  <c:v>13.445238095238</c:v>
                </c:pt>
                <c:pt idx="29">
                  <c:v>13.307328605200899</c:v>
                </c:pt>
                <c:pt idx="30">
                  <c:v>13.1418439716312</c:v>
                </c:pt>
                <c:pt idx="31">
                  <c:v>13.033412887828099</c:v>
                </c:pt>
                <c:pt idx="32">
                  <c:v>12.8676122931442</c:v>
                </c:pt>
                <c:pt idx="33">
                  <c:v>12.6706443914081</c:v>
                </c:pt>
                <c:pt idx="34">
                  <c:v>12.5273159144893</c:v>
                </c:pt>
                <c:pt idx="35">
                  <c:v>12.5201900237529</c:v>
                </c:pt>
                <c:pt idx="36">
                  <c:v>12.390070921985799</c:v>
                </c:pt>
                <c:pt idx="37">
                  <c:v>12.3365155131264</c:v>
                </c:pt>
                <c:pt idx="38">
                  <c:v>12.1824644549763</c:v>
                </c:pt>
                <c:pt idx="39">
                  <c:v>12.1682464454976</c:v>
                </c:pt>
                <c:pt idx="40">
                  <c:v>11.952606635071</c:v>
                </c:pt>
                <c:pt idx="41">
                  <c:v>11.7817745803357</c:v>
                </c:pt>
                <c:pt idx="42">
                  <c:v>11.7156862745098</c:v>
                </c:pt>
                <c:pt idx="43">
                  <c:v>11.649289099525999</c:v>
                </c:pt>
                <c:pt idx="44">
                  <c:v>11.5547619047619</c:v>
                </c:pt>
                <c:pt idx="45">
                  <c:v>11.444711538461499</c:v>
                </c:pt>
                <c:pt idx="46">
                  <c:v>11.380614657210399</c:v>
                </c:pt>
                <c:pt idx="47">
                  <c:v>11.3617021276595</c:v>
                </c:pt>
                <c:pt idx="48">
                  <c:v>11.3277909738717</c:v>
                </c:pt>
                <c:pt idx="49">
                  <c:v>11.2718676122931</c:v>
                </c:pt>
                <c:pt idx="50">
                  <c:v>10.9739336492891</c:v>
                </c:pt>
                <c:pt idx="51">
                  <c:v>10.6753554502369</c:v>
                </c:pt>
                <c:pt idx="52">
                  <c:v>10.643705463182799</c:v>
                </c:pt>
                <c:pt idx="53">
                  <c:v>10.497619047619001</c:v>
                </c:pt>
                <c:pt idx="54">
                  <c:v>10.475059382422801</c:v>
                </c:pt>
                <c:pt idx="55">
                  <c:v>10.390070921985799</c:v>
                </c:pt>
                <c:pt idx="56">
                  <c:v>10.345238095238001</c:v>
                </c:pt>
                <c:pt idx="57">
                  <c:v>10.1900237529691</c:v>
                </c:pt>
                <c:pt idx="58">
                  <c:v>10.0358851674641</c:v>
                </c:pt>
                <c:pt idx="59">
                  <c:v>9.9810874704491699</c:v>
                </c:pt>
                <c:pt idx="60">
                  <c:v>9.9166666666666607</c:v>
                </c:pt>
                <c:pt idx="61">
                  <c:v>9.9086538461538396</c:v>
                </c:pt>
                <c:pt idx="62">
                  <c:v>9.7890995260663498</c:v>
                </c:pt>
                <c:pt idx="63">
                  <c:v>9.5817307692307701</c:v>
                </c:pt>
                <c:pt idx="64">
                  <c:v>9.5789473684210495</c:v>
                </c:pt>
                <c:pt idx="65">
                  <c:v>9.46875</c:v>
                </c:pt>
                <c:pt idx="66">
                  <c:v>9.4454976303317508</c:v>
                </c:pt>
                <c:pt idx="67">
                  <c:v>9.3909952606634999</c:v>
                </c:pt>
                <c:pt idx="68">
                  <c:v>9.18660287081339</c:v>
                </c:pt>
                <c:pt idx="69">
                  <c:v>9.1256038647343001</c:v>
                </c:pt>
                <c:pt idx="70">
                  <c:v>8.9904306220095602</c:v>
                </c:pt>
                <c:pt idx="71">
                  <c:v>8.8175355450236896</c:v>
                </c:pt>
                <c:pt idx="72">
                  <c:v>8.8085106382978697</c:v>
                </c:pt>
                <c:pt idx="73">
                  <c:v>8.7159904534606198</c:v>
                </c:pt>
                <c:pt idx="74">
                  <c:v>8.5484633569739898</c:v>
                </c:pt>
                <c:pt idx="75">
                  <c:v>8.4265402843601898</c:v>
                </c:pt>
                <c:pt idx="76">
                  <c:v>8.4254807692307701</c:v>
                </c:pt>
                <c:pt idx="77">
                  <c:v>8.3268292682926806</c:v>
                </c:pt>
                <c:pt idx="78">
                  <c:v>8.3120567375886498</c:v>
                </c:pt>
                <c:pt idx="79">
                  <c:v>8.1690476190476193</c:v>
                </c:pt>
                <c:pt idx="80">
                  <c:v>8.0963855421686706</c:v>
                </c:pt>
                <c:pt idx="81">
                  <c:v>7.9786729857819898</c:v>
                </c:pt>
                <c:pt idx="82">
                  <c:v>7.8201438848920803</c:v>
                </c:pt>
                <c:pt idx="83">
                  <c:v>7.7624703087885898</c:v>
                </c:pt>
                <c:pt idx="84">
                  <c:v>7.7347931873479299</c:v>
                </c:pt>
                <c:pt idx="85">
                  <c:v>7.5158150851581498</c:v>
                </c:pt>
                <c:pt idx="86">
                  <c:v>7.4925742574257397</c:v>
                </c:pt>
                <c:pt idx="87">
                  <c:v>7.4751773049645296</c:v>
                </c:pt>
                <c:pt idx="88">
                  <c:v>7.3269689737470101</c:v>
                </c:pt>
                <c:pt idx="89">
                  <c:v>7.3135802469135802</c:v>
                </c:pt>
                <c:pt idx="90">
                  <c:v>7.2620192307692299</c:v>
                </c:pt>
                <c:pt idx="91">
                  <c:v>7.2614213197969502</c:v>
                </c:pt>
                <c:pt idx="92">
                  <c:v>7.2567237163814102</c:v>
                </c:pt>
                <c:pt idx="93">
                  <c:v>7.2</c:v>
                </c:pt>
                <c:pt idx="94">
                  <c:v>7.1277641277641202</c:v>
                </c:pt>
                <c:pt idx="95">
                  <c:v>7.0978520286396103</c:v>
                </c:pt>
                <c:pt idx="96">
                  <c:v>6.9856115107913599</c:v>
                </c:pt>
                <c:pt idx="97">
                  <c:v>6.9334975369458096</c:v>
                </c:pt>
                <c:pt idx="98">
                  <c:v>6.9097560975609698</c:v>
                </c:pt>
                <c:pt idx="99">
                  <c:v>6.8669833729216103</c:v>
                </c:pt>
                <c:pt idx="100">
                  <c:v>6.8644067796610102</c:v>
                </c:pt>
                <c:pt idx="101">
                  <c:v>6.8389610389610302</c:v>
                </c:pt>
                <c:pt idx="102">
                  <c:v>6.7350835322195701</c:v>
                </c:pt>
                <c:pt idx="103">
                  <c:v>6.6699029126213496</c:v>
                </c:pt>
                <c:pt idx="104">
                  <c:v>6.6144578313253</c:v>
                </c:pt>
                <c:pt idx="105">
                  <c:v>6.6139410187667496</c:v>
                </c:pt>
                <c:pt idx="106">
                  <c:v>6.5693779904306204</c:v>
                </c:pt>
                <c:pt idx="107">
                  <c:v>6.5085574572127101</c:v>
                </c:pt>
                <c:pt idx="108">
                  <c:v>6.4892086330935204</c:v>
                </c:pt>
                <c:pt idx="109">
                  <c:v>6.4275362318840497</c:v>
                </c:pt>
                <c:pt idx="110">
                  <c:v>6.4014423076923004</c:v>
                </c:pt>
                <c:pt idx="111">
                  <c:v>6.2445520581113803</c:v>
                </c:pt>
                <c:pt idx="112">
                  <c:v>6.2316784869976303</c:v>
                </c:pt>
                <c:pt idx="113">
                  <c:v>6.2066508313539099</c:v>
                </c:pt>
                <c:pt idx="114">
                  <c:v>6.2028985507246297</c:v>
                </c:pt>
                <c:pt idx="115">
                  <c:v>6.13559322033898</c:v>
                </c:pt>
                <c:pt idx="116">
                  <c:v>6.0906801007556597</c:v>
                </c:pt>
                <c:pt idx="117">
                  <c:v>6.0673076923076898</c:v>
                </c:pt>
                <c:pt idx="118">
                  <c:v>5.9386189258312001</c:v>
                </c:pt>
                <c:pt idx="119">
                  <c:v>5.8872901678657001</c:v>
                </c:pt>
                <c:pt idx="120">
                  <c:v>5.7903614457831303</c:v>
                </c:pt>
                <c:pt idx="121">
                  <c:v>5.7889688249400404</c:v>
                </c:pt>
                <c:pt idx="122">
                  <c:v>5.7810218978102101</c:v>
                </c:pt>
                <c:pt idx="123">
                  <c:v>5.7745803357314101</c:v>
                </c:pt>
                <c:pt idx="124">
                  <c:v>5.7694235588972402</c:v>
                </c:pt>
                <c:pt idx="125">
                  <c:v>5.7007481296758096</c:v>
                </c:pt>
                <c:pt idx="126">
                  <c:v>5.6487804878048697</c:v>
                </c:pt>
                <c:pt idx="127">
                  <c:v>5.6262135922330101</c:v>
                </c:pt>
                <c:pt idx="128">
                  <c:v>5.6082725060827201</c:v>
                </c:pt>
                <c:pt idx="129">
                  <c:v>5.5732009925558303</c:v>
                </c:pt>
                <c:pt idx="130">
                  <c:v>5.4947368421052598</c:v>
                </c:pt>
                <c:pt idx="131">
                  <c:v>5.4547677261613696</c:v>
                </c:pt>
                <c:pt idx="132">
                  <c:v>5.3860911270983198</c:v>
                </c:pt>
                <c:pt idx="133">
                  <c:v>5.3682926829268203</c:v>
                </c:pt>
                <c:pt idx="134">
                  <c:v>5.3258706467661598</c:v>
                </c:pt>
                <c:pt idx="135">
                  <c:v>5.2636815920398003</c:v>
                </c:pt>
                <c:pt idx="136">
                  <c:v>5.1571072319201896</c:v>
                </c:pt>
                <c:pt idx="137">
                  <c:v>5.14841849148418</c:v>
                </c:pt>
                <c:pt idx="138">
                  <c:v>5.0430107526881702</c:v>
                </c:pt>
                <c:pt idx="139">
                  <c:v>5.0415647921760298</c:v>
                </c:pt>
                <c:pt idx="140">
                  <c:v>5.0383693045563502</c:v>
                </c:pt>
                <c:pt idx="141">
                  <c:v>5.0072639225181597</c:v>
                </c:pt>
                <c:pt idx="142">
                  <c:v>4.9490291262135901</c:v>
                </c:pt>
                <c:pt idx="143">
                  <c:v>4.9024390243902403</c:v>
                </c:pt>
                <c:pt idx="144">
                  <c:v>4.8597402597402599</c:v>
                </c:pt>
                <c:pt idx="145">
                  <c:v>4.8097560975609701</c:v>
                </c:pt>
                <c:pt idx="146">
                  <c:v>4.7543424317617804</c:v>
                </c:pt>
                <c:pt idx="147">
                  <c:v>4.6987951807228896</c:v>
                </c:pt>
                <c:pt idx="148">
                  <c:v>4.6334164588528601</c:v>
                </c:pt>
                <c:pt idx="149">
                  <c:v>4.6024691358024601</c:v>
                </c:pt>
                <c:pt idx="150">
                  <c:v>4.5618811881188099</c:v>
                </c:pt>
                <c:pt idx="151">
                  <c:v>4.54285714285714</c:v>
                </c:pt>
                <c:pt idx="152">
                  <c:v>4.5103626943005102</c:v>
                </c:pt>
                <c:pt idx="153">
                  <c:v>4.4976076555023896</c:v>
                </c:pt>
                <c:pt idx="154">
                  <c:v>4.4171270718231996</c:v>
                </c:pt>
                <c:pt idx="155">
                  <c:v>4.3865979381443303</c:v>
                </c:pt>
                <c:pt idx="156">
                  <c:v>4.3765586034912696</c:v>
                </c:pt>
                <c:pt idx="157">
                  <c:v>4.3274999999999997</c:v>
                </c:pt>
                <c:pt idx="158">
                  <c:v>4.2679900744416797</c:v>
                </c:pt>
                <c:pt idx="159">
                  <c:v>4.07633587786259</c:v>
                </c:pt>
                <c:pt idx="160">
                  <c:v>4.0049751243780998</c:v>
                </c:pt>
                <c:pt idx="161">
                  <c:v>3.9972299168975001</c:v>
                </c:pt>
                <c:pt idx="162">
                  <c:v>3.9897959183673399</c:v>
                </c:pt>
                <c:pt idx="163">
                  <c:v>3.98771498771498</c:v>
                </c:pt>
                <c:pt idx="164">
                  <c:v>3.97310513447432</c:v>
                </c:pt>
                <c:pt idx="165">
                  <c:v>3.9702970297029698</c:v>
                </c:pt>
                <c:pt idx="166">
                  <c:v>3.96</c:v>
                </c:pt>
                <c:pt idx="167">
                  <c:v>3.9108108108108102</c:v>
                </c:pt>
                <c:pt idx="168">
                  <c:v>3.86533665835411</c:v>
                </c:pt>
                <c:pt idx="169">
                  <c:v>3.8405405405405402</c:v>
                </c:pt>
                <c:pt idx="170">
                  <c:v>3.84020618556701</c:v>
                </c:pt>
                <c:pt idx="171">
                  <c:v>3.8298429319371698</c:v>
                </c:pt>
                <c:pt idx="172">
                  <c:v>3.82920792079207</c:v>
                </c:pt>
                <c:pt idx="173">
                  <c:v>3.8089330024813801</c:v>
                </c:pt>
                <c:pt idx="174">
                  <c:v>3.7897435897435798</c:v>
                </c:pt>
                <c:pt idx="175">
                  <c:v>3.7595907928388699</c:v>
                </c:pt>
                <c:pt idx="176">
                  <c:v>3.5935162094763</c:v>
                </c:pt>
                <c:pt idx="177">
                  <c:v>3.59278350515463</c:v>
                </c:pt>
                <c:pt idx="178">
                  <c:v>3.55584415584415</c:v>
                </c:pt>
                <c:pt idx="179">
                  <c:v>3.5558312655086799</c:v>
                </c:pt>
                <c:pt idx="180">
                  <c:v>3.55526992287917</c:v>
                </c:pt>
                <c:pt idx="181">
                  <c:v>3.54102564102564</c:v>
                </c:pt>
                <c:pt idx="182">
                  <c:v>3.5066312997347402</c:v>
                </c:pt>
                <c:pt idx="183">
                  <c:v>3.5014492753623099</c:v>
                </c:pt>
                <c:pt idx="184">
                  <c:v>3.4289340101522798</c:v>
                </c:pt>
                <c:pt idx="185">
                  <c:v>3.4226804123711299</c:v>
                </c:pt>
                <c:pt idx="186">
                  <c:v>3.3128342245989302</c:v>
                </c:pt>
                <c:pt idx="187">
                  <c:v>3.29095354523227</c:v>
                </c:pt>
                <c:pt idx="188">
                  <c:v>3.2657142857142798</c:v>
                </c:pt>
                <c:pt idx="189">
                  <c:v>3.1939890710382501</c:v>
                </c:pt>
                <c:pt idx="190">
                  <c:v>3.1768115942028898</c:v>
                </c:pt>
                <c:pt idx="191">
                  <c:v>3.16161616161616</c:v>
                </c:pt>
                <c:pt idx="192">
                  <c:v>3.1469740634005698</c:v>
                </c:pt>
                <c:pt idx="193">
                  <c:v>3.0996884735202399</c:v>
                </c:pt>
                <c:pt idx="194">
                  <c:v>3.0882352941176401</c:v>
                </c:pt>
                <c:pt idx="195">
                  <c:v>3.0514138817480698</c:v>
                </c:pt>
                <c:pt idx="196">
                  <c:v>3.00826446280991</c:v>
                </c:pt>
                <c:pt idx="197">
                  <c:v>2.9939759036144502</c:v>
                </c:pt>
                <c:pt idx="198">
                  <c:v>2.9651474530831101</c:v>
                </c:pt>
                <c:pt idx="199">
                  <c:v>2.9439528023598802</c:v>
                </c:pt>
                <c:pt idx="200">
                  <c:v>2.9391304347826002</c:v>
                </c:pt>
                <c:pt idx="201">
                  <c:v>2.93639575971731</c:v>
                </c:pt>
                <c:pt idx="202">
                  <c:v>2.9208443271767801</c:v>
                </c:pt>
                <c:pt idx="203">
                  <c:v>2.8978494623655902</c:v>
                </c:pt>
                <c:pt idx="204">
                  <c:v>2.8924418604651101</c:v>
                </c:pt>
                <c:pt idx="205">
                  <c:v>2.8529411764705799</c:v>
                </c:pt>
                <c:pt idx="206">
                  <c:v>2.8463768115942001</c:v>
                </c:pt>
                <c:pt idx="207">
                  <c:v>2.8245614035087701</c:v>
                </c:pt>
                <c:pt idx="208">
                  <c:v>2.8062283737024201</c:v>
                </c:pt>
                <c:pt idx="209">
                  <c:v>2.8014440433212902</c:v>
                </c:pt>
                <c:pt idx="210">
                  <c:v>2.7831325301204801</c:v>
                </c:pt>
                <c:pt idx="211">
                  <c:v>2.7660167130919202</c:v>
                </c:pt>
                <c:pt idx="212">
                  <c:v>2.76388888888888</c:v>
                </c:pt>
                <c:pt idx="213">
                  <c:v>2.76131687242798</c:v>
                </c:pt>
                <c:pt idx="214">
                  <c:v>2.7592592592592502</c:v>
                </c:pt>
                <c:pt idx="215">
                  <c:v>2.74096385542168</c:v>
                </c:pt>
                <c:pt idx="216">
                  <c:v>2.73837209302325</c:v>
                </c:pt>
                <c:pt idx="217">
                  <c:v>2.6696165191740402</c:v>
                </c:pt>
                <c:pt idx="218">
                  <c:v>2.6501547987616099</c:v>
                </c:pt>
                <c:pt idx="219">
                  <c:v>2.6411609498680702</c:v>
                </c:pt>
                <c:pt idx="220">
                  <c:v>2.6</c:v>
                </c:pt>
                <c:pt idx="221">
                  <c:v>2.5968253968253898</c:v>
                </c:pt>
                <c:pt idx="222">
                  <c:v>2.57865168539325</c:v>
                </c:pt>
                <c:pt idx="223">
                  <c:v>2.5459459459459399</c:v>
                </c:pt>
                <c:pt idx="224">
                  <c:v>2.5435435435435401</c:v>
                </c:pt>
                <c:pt idx="225">
                  <c:v>2.4555873925501399</c:v>
                </c:pt>
                <c:pt idx="226">
                  <c:v>2.4472573839662402</c:v>
                </c:pt>
                <c:pt idx="227">
                  <c:v>2.44347826086956</c:v>
                </c:pt>
                <c:pt idx="228">
                  <c:v>2.4355300859598801</c:v>
                </c:pt>
                <c:pt idx="229">
                  <c:v>2.4237804878048701</c:v>
                </c:pt>
                <c:pt idx="230">
                  <c:v>2.3980263157894699</c:v>
                </c:pt>
                <c:pt idx="231">
                  <c:v>2.3746397694524402</c:v>
                </c:pt>
                <c:pt idx="232">
                  <c:v>2.3551020408163201</c:v>
                </c:pt>
                <c:pt idx="233">
                  <c:v>2.3498542274052401</c:v>
                </c:pt>
                <c:pt idx="234">
                  <c:v>2.3366666666666598</c:v>
                </c:pt>
                <c:pt idx="235">
                  <c:v>2.32362459546925</c:v>
                </c:pt>
                <c:pt idx="236">
                  <c:v>2.3151862464183299</c:v>
                </c:pt>
                <c:pt idx="237">
                  <c:v>2.3146417445482799</c:v>
                </c:pt>
                <c:pt idx="238">
                  <c:v>2.3140243902439002</c:v>
                </c:pt>
                <c:pt idx="239">
                  <c:v>2.2897526501766698</c:v>
                </c:pt>
                <c:pt idx="240">
                  <c:v>2.2631578947368398</c:v>
                </c:pt>
                <c:pt idx="241">
                  <c:v>2.2587412587412499</c:v>
                </c:pt>
                <c:pt idx="242">
                  <c:v>2.2518248175182398</c:v>
                </c:pt>
                <c:pt idx="243">
                  <c:v>2.2404181184668901</c:v>
                </c:pt>
                <c:pt idx="244">
                  <c:v>2.2400000000000002</c:v>
                </c:pt>
                <c:pt idx="245">
                  <c:v>2.2250000000000001</c:v>
                </c:pt>
                <c:pt idx="246">
                  <c:v>2.2012578616352201</c:v>
                </c:pt>
                <c:pt idx="247">
                  <c:v>2.1897233201580999</c:v>
                </c:pt>
                <c:pt idx="248">
                  <c:v>2.1588235294117601</c:v>
                </c:pt>
                <c:pt idx="249">
                  <c:v>2.1342281879194598</c:v>
                </c:pt>
                <c:pt idx="250">
                  <c:v>2.1322580645161202</c:v>
                </c:pt>
                <c:pt idx="251">
                  <c:v>2.1208053691275102</c:v>
                </c:pt>
                <c:pt idx="252">
                  <c:v>2.0923076923076902</c:v>
                </c:pt>
                <c:pt idx="253">
                  <c:v>2.09019607843137</c:v>
                </c:pt>
                <c:pt idx="254">
                  <c:v>2.0805970149253699</c:v>
                </c:pt>
                <c:pt idx="255">
                  <c:v>2.0762711864406702</c:v>
                </c:pt>
                <c:pt idx="256">
                  <c:v>2.0566801619433099</c:v>
                </c:pt>
                <c:pt idx="257">
                  <c:v>2.05555555555555</c:v>
                </c:pt>
                <c:pt idx="258">
                  <c:v>2.0254237288135499</c:v>
                </c:pt>
                <c:pt idx="259">
                  <c:v>2.01311475409836</c:v>
                </c:pt>
                <c:pt idx="260">
                  <c:v>2.00462962962962</c:v>
                </c:pt>
                <c:pt idx="261">
                  <c:v>1.9913043478260799</c:v>
                </c:pt>
                <c:pt idx="262">
                  <c:v>1.9871382636655901</c:v>
                </c:pt>
                <c:pt idx="263">
                  <c:v>1.97358490566037</c:v>
                </c:pt>
                <c:pt idx="264">
                  <c:v>1.9651567944250801</c:v>
                </c:pt>
                <c:pt idx="265">
                  <c:v>1.9452054794520499</c:v>
                </c:pt>
                <c:pt idx="266">
                  <c:v>1.9365079365079301</c:v>
                </c:pt>
                <c:pt idx="267">
                  <c:v>1.93069306930693</c:v>
                </c:pt>
                <c:pt idx="268">
                  <c:v>1.91880341880341</c:v>
                </c:pt>
                <c:pt idx="269">
                  <c:v>1.9023255813953399</c:v>
                </c:pt>
                <c:pt idx="270">
                  <c:v>1.87619047619047</c:v>
                </c:pt>
                <c:pt idx="271">
                  <c:v>1.86381322957198</c:v>
                </c:pt>
                <c:pt idx="272">
                  <c:v>1.86296296296296</c:v>
                </c:pt>
                <c:pt idx="273">
                  <c:v>1.8576512455516001</c:v>
                </c:pt>
                <c:pt idx="274">
                  <c:v>1.85534591194968</c:v>
                </c:pt>
                <c:pt idx="275">
                  <c:v>1.85167464114832</c:v>
                </c:pt>
                <c:pt idx="276">
                  <c:v>1.8452830188679199</c:v>
                </c:pt>
                <c:pt idx="277">
                  <c:v>1.84255319148936</c:v>
                </c:pt>
                <c:pt idx="278">
                  <c:v>1.8373205741626699</c:v>
                </c:pt>
                <c:pt idx="279">
                  <c:v>1.8333333333333299</c:v>
                </c:pt>
                <c:pt idx="280">
                  <c:v>1.83196721311475</c:v>
                </c:pt>
                <c:pt idx="281">
                  <c:v>1.8271604938271599</c:v>
                </c:pt>
                <c:pt idx="282">
                  <c:v>1.8152173913043399</c:v>
                </c:pt>
                <c:pt idx="283">
                  <c:v>1.8029739776951601</c:v>
                </c:pt>
                <c:pt idx="284">
                  <c:v>1.78879310344827</c:v>
                </c:pt>
                <c:pt idx="285">
                  <c:v>1.7878787878787801</c:v>
                </c:pt>
                <c:pt idx="286">
                  <c:v>1.7777777777777699</c:v>
                </c:pt>
                <c:pt idx="287">
                  <c:v>1.7760416666666601</c:v>
                </c:pt>
                <c:pt idx="288">
                  <c:v>1.7692307692307601</c:v>
                </c:pt>
                <c:pt idx="289">
                  <c:v>1.76470588235294</c:v>
                </c:pt>
                <c:pt idx="290">
                  <c:v>1.75925925925925</c:v>
                </c:pt>
                <c:pt idx="291">
                  <c:v>1.7473684210526299</c:v>
                </c:pt>
                <c:pt idx="292">
                  <c:v>1.7360406091370499</c:v>
                </c:pt>
                <c:pt idx="293">
                  <c:v>1.7348066298342499</c:v>
                </c:pt>
                <c:pt idx="294">
                  <c:v>1.7228915662650599</c:v>
                </c:pt>
                <c:pt idx="295">
                  <c:v>1.6923076923076901</c:v>
                </c:pt>
                <c:pt idx="296">
                  <c:v>1.6848739495798299</c:v>
                </c:pt>
                <c:pt idx="297">
                  <c:v>1.6726190476190399</c:v>
                </c:pt>
                <c:pt idx="298">
                  <c:v>1.6666666666666601</c:v>
                </c:pt>
                <c:pt idx="299">
                  <c:v>1.6586826347305299</c:v>
                </c:pt>
                <c:pt idx="300">
                  <c:v>1.65700483091787</c:v>
                </c:pt>
                <c:pt idx="301">
                  <c:v>1.6556016597510299</c:v>
                </c:pt>
                <c:pt idx="302">
                  <c:v>1.6548672566371601</c:v>
                </c:pt>
                <c:pt idx="303">
                  <c:v>1.65461847389558</c:v>
                </c:pt>
                <c:pt idx="304">
                  <c:v>1.65328467153284</c:v>
                </c:pt>
                <c:pt idx="305">
                  <c:v>1.6434426229508099</c:v>
                </c:pt>
                <c:pt idx="306">
                  <c:v>1.6428571428571399</c:v>
                </c:pt>
                <c:pt idx="307">
                  <c:v>1.64150943396226</c:v>
                </c:pt>
                <c:pt idx="308">
                  <c:v>1.63043478260869</c:v>
                </c:pt>
                <c:pt idx="309">
                  <c:v>1.625</c:v>
                </c:pt>
                <c:pt idx="310">
                  <c:v>1.6235955056179701</c:v>
                </c:pt>
                <c:pt idx="311">
                  <c:v>1.62096774193548</c:v>
                </c:pt>
                <c:pt idx="312">
                  <c:v>1.61904761904761</c:v>
                </c:pt>
                <c:pt idx="313">
                  <c:v>1.61264822134387</c:v>
                </c:pt>
                <c:pt idx="314">
                  <c:v>1.6089743589743499</c:v>
                </c:pt>
                <c:pt idx="315">
                  <c:v>1.60869565217391</c:v>
                </c:pt>
                <c:pt idx="316">
                  <c:v>1.6064814814814801</c:v>
                </c:pt>
                <c:pt idx="317">
                  <c:v>1.59574468085106</c:v>
                </c:pt>
                <c:pt idx="318">
                  <c:v>1.5917602996254601</c:v>
                </c:pt>
                <c:pt idx="319">
                  <c:v>1.58479532163742</c:v>
                </c:pt>
                <c:pt idx="320">
                  <c:v>1.58080808080808</c:v>
                </c:pt>
                <c:pt idx="321">
                  <c:v>1.5590062111801199</c:v>
                </c:pt>
                <c:pt idx="322">
                  <c:v>1.55598455598455</c:v>
                </c:pt>
                <c:pt idx="323">
                  <c:v>1.5420560747663501</c:v>
                </c:pt>
                <c:pt idx="324">
                  <c:v>1.52857142857142</c:v>
                </c:pt>
                <c:pt idx="325">
                  <c:v>1.5267175572519001</c:v>
                </c:pt>
                <c:pt idx="326">
                  <c:v>1.5233160621761599</c:v>
                </c:pt>
                <c:pt idx="327">
                  <c:v>1.5206611570247901</c:v>
                </c:pt>
                <c:pt idx="328">
                  <c:v>1.51875</c:v>
                </c:pt>
                <c:pt idx="329">
                  <c:v>1.5087719298245601</c:v>
                </c:pt>
                <c:pt idx="330">
                  <c:v>1.4971751412429299</c:v>
                </c:pt>
                <c:pt idx="331">
                  <c:v>1.4927536231884</c:v>
                </c:pt>
                <c:pt idx="332">
                  <c:v>1.48453608247422</c:v>
                </c:pt>
                <c:pt idx="333">
                  <c:v>1.4807692307692299</c:v>
                </c:pt>
                <c:pt idx="334">
                  <c:v>1.47663551401869</c:v>
                </c:pt>
                <c:pt idx="335">
                  <c:v>1.4733727810650801</c:v>
                </c:pt>
                <c:pt idx="336">
                  <c:v>1.47058823529411</c:v>
                </c:pt>
                <c:pt idx="337">
                  <c:v>1.46938775510204</c:v>
                </c:pt>
                <c:pt idx="338">
                  <c:v>1.4625850340136</c:v>
                </c:pt>
                <c:pt idx="339">
                  <c:v>1.4615384615384599</c:v>
                </c:pt>
                <c:pt idx="340">
                  <c:v>1.4606741573033699</c:v>
                </c:pt>
                <c:pt idx="341">
                  <c:v>1.4545454545454499</c:v>
                </c:pt>
                <c:pt idx="342">
                  <c:v>1.45197740112994</c:v>
                </c:pt>
                <c:pt idx="343">
                  <c:v>1.45033112582781</c:v>
                </c:pt>
                <c:pt idx="344">
                  <c:v>1.4451612903225799</c:v>
                </c:pt>
                <c:pt idx="345">
                  <c:v>1.43712574850299</c:v>
                </c:pt>
                <c:pt idx="346">
                  <c:v>1.42690058479532</c:v>
                </c:pt>
                <c:pt idx="347">
                  <c:v>1.42105263157894</c:v>
                </c:pt>
                <c:pt idx="348">
                  <c:v>1.4183673469387701</c:v>
                </c:pt>
                <c:pt idx="349">
                  <c:v>1.4166666666666601</c:v>
                </c:pt>
                <c:pt idx="350">
                  <c:v>1.4125874125874101</c:v>
                </c:pt>
                <c:pt idx="351">
                  <c:v>1.4019607843137201</c:v>
                </c:pt>
                <c:pt idx="352">
                  <c:v>1.4016393442622901</c:v>
                </c:pt>
                <c:pt idx="353">
                  <c:v>1.4</c:v>
                </c:pt>
                <c:pt idx="354">
                  <c:v>1.3937007874015701</c:v>
                </c:pt>
                <c:pt idx="355">
                  <c:v>1.39215686274509</c:v>
                </c:pt>
                <c:pt idx="356">
                  <c:v>1.3908045977011401</c:v>
                </c:pt>
                <c:pt idx="357">
                  <c:v>1.38888888888888</c:v>
                </c:pt>
                <c:pt idx="358">
                  <c:v>1.38607594936708</c:v>
                </c:pt>
                <c:pt idx="359">
                  <c:v>1.37349397590361</c:v>
                </c:pt>
                <c:pt idx="360">
                  <c:v>1.3652173913043399</c:v>
                </c:pt>
                <c:pt idx="361">
                  <c:v>1.3611111111111101</c:v>
                </c:pt>
                <c:pt idx="362">
                  <c:v>1.36090225563909</c:v>
                </c:pt>
                <c:pt idx="363">
                  <c:v>1.36</c:v>
                </c:pt>
                <c:pt idx="364">
                  <c:v>1.35928143712574</c:v>
                </c:pt>
                <c:pt idx="365">
                  <c:v>1.3541666666666601</c:v>
                </c:pt>
                <c:pt idx="366">
                  <c:v>1.3529411764705801</c:v>
                </c:pt>
                <c:pt idx="367">
                  <c:v>1.35</c:v>
                </c:pt>
                <c:pt idx="368">
                  <c:v>1.348623853211</c:v>
                </c:pt>
                <c:pt idx="369">
                  <c:v>1.3448275862068899</c:v>
                </c:pt>
                <c:pt idx="370">
                  <c:v>1.3428571428571401</c:v>
                </c:pt>
                <c:pt idx="371">
                  <c:v>1.3425925925925899</c:v>
                </c:pt>
                <c:pt idx="372">
                  <c:v>1.34188034188034</c:v>
                </c:pt>
                <c:pt idx="373">
                  <c:v>1.3409090909090899</c:v>
                </c:pt>
                <c:pt idx="374">
                  <c:v>1.3394495412844001</c:v>
                </c:pt>
                <c:pt idx="375">
                  <c:v>1.33928571428571</c:v>
                </c:pt>
                <c:pt idx="376">
                  <c:v>1.3333333333333299</c:v>
                </c:pt>
                <c:pt idx="377">
                  <c:v>1.3333333333333299</c:v>
                </c:pt>
                <c:pt idx="378">
                  <c:v>1.3333333333333299</c:v>
                </c:pt>
                <c:pt idx="379">
                  <c:v>1.3315508021390301</c:v>
                </c:pt>
                <c:pt idx="380">
                  <c:v>1.3260869565217299</c:v>
                </c:pt>
                <c:pt idx="381">
                  <c:v>1.32323232323232</c:v>
                </c:pt>
                <c:pt idx="382">
                  <c:v>1.31395348837209</c:v>
                </c:pt>
                <c:pt idx="383">
                  <c:v>1.3125</c:v>
                </c:pt>
                <c:pt idx="384">
                  <c:v>1.3125</c:v>
                </c:pt>
                <c:pt idx="385">
                  <c:v>1.30872483221476</c:v>
                </c:pt>
                <c:pt idx="386">
                  <c:v>1.30379746835443</c:v>
                </c:pt>
                <c:pt idx="387">
                  <c:v>1.30088495575221</c:v>
                </c:pt>
                <c:pt idx="388">
                  <c:v>1.2993197278911499</c:v>
                </c:pt>
                <c:pt idx="389">
                  <c:v>1.29885057471264</c:v>
                </c:pt>
                <c:pt idx="390">
                  <c:v>1.29411764705882</c:v>
                </c:pt>
                <c:pt idx="391">
                  <c:v>1.2916666666666601</c:v>
                </c:pt>
                <c:pt idx="392">
                  <c:v>1.2916666666666601</c:v>
                </c:pt>
                <c:pt idx="393">
                  <c:v>1.29059829059829</c:v>
                </c:pt>
                <c:pt idx="394">
                  <c:v>1.2884615384615301</c:v>
                </c:pt>
                <c:pt idx="395">
                  <c:v>1.2878787878787801</c:v>
                </c:pt>
                <c:pt idx="396">
                  <c:v>1.28682170542635</c:v>
                </c:pt>
                <c:pt idx="397">
                  <c:v>1.28571428571428</c:v>
                </c:pt>
                <c:pt idx="398">
                  <c:v>1.28</c:v>
                </c:pt>
                <c:pt idx="399">
                  <c:v>1.2770270270270201</c:v>
                </c:pt>
                <c:pt idx="400">
                  <c:v>1.2741935483870901</c:v>
                </c:pt>
                <c:pt idx="401">
                  <c:v>1.2720588235294099</c:v>
                </c:pt>
                <c:pt idx="402">
                  <c:v>1.2666666666666599</c:v>
                </c:pt>
                <c:pt idx="403">
                  <c:v>1.265625</c:v>
                </c:pt>
                <c:pt idx="404">
                  <c:v>1.26136363636363</c:v>
                </c:pt>
                <c:pt idx="405">
                  <c:v>1.25806451612903</c:v>
                </c:pt>
                <c:pt idx="406">
                  <c:v>1.25</c:v>
                </c:pt>
                <c:pt idx="407">
                  <c:v>1.25</c:v>
                </c:pt>
                <c:pt idx="408">
                  <c:v>1.25</c:v>
                </c:pt>
                <c:pt idx="409">
                  <c:v>1.25</c:v>
                </c:pt>
                <c:pt idx="410">
                  <c:v>1.24615384615384</c:v>
                </c:pt>
                <c:pt idx="411">
                  <c:v>1.2459016393442599</c:v>
                </c:pt>
                <c:pt idx="412">
                  <c:v>1.24444444444444</c:v>
                </c:pt>
                <c:pt idx="413">
                  <c:v>1.2432432432432401</c:v>
                </c:pt>
                <c:pt idx="414">
                  <c:v>1.24242424242424</c:v>
                </c:pt>
                <c:pt idx="415">
                  <c:v>1.24074074074074</c:v>
                </c:pt>
                <c:pt idx="416">
                  <c:v>1.23684210526315</c:v>
                </c:pt>
                <c:pt idx="417">
                  <c:v>1.23</c:v>
                </c:pt>
                <c:pt idx="418">
                  <c:v>1.22857142857142</c:v>
                </c:pt>
                <c:pt idx="419">
                  <c:v>1.2264150943396199</c:v>
                </c:pt>
                <c:pt idx="420">
                  <c:v>1.22535211267605</c:v>
                </c:pt>
                <c:pt idx="421">
                  <c:v>1.22413793103448</c:v>
                </c:pt>
                <c:pt idx="422">
                  <c:v>1.2222222222222201</c:v>
                </c:pt>
                <c:pt idx="423">
                  <c:v>1.2195121951219501</c:v>
                </c:pt>
                <c:pt idx="424">
                  <c:v>1.21875</c:v>
                </c:pt>
                <c:pt idx="425">
                  <c:v>1.2166666666666599</c:v>
                </c:pt>
                <c:pt idx="426">
                  <c:v>1.21621621621621</c:v>
                </c:pt>
                <c:pt idx="427">
                  <c:v>1.21428571428571</c:v>
                </c:pt>
                <c:pt idx="428">
                  <c:v>1.2111111111111099</c:v>
                </c:pt>
                <c:pt idx="429">
                  <c:v>1.2105263157894699</c:v>
                </c:pt>
                <c:pt idx="430">
                  <c:v>1.2043010752688099</c:v>
                </c:pt>
                <c:pt idx="431">
                  <c:v>1.203125</c:v>
                </c:pt>
                <c:pt idx="432">
                  <c:v>1.2</c:v>
                </c:pt>
                <c:pt idx="433">
                  <c:v>1.19753086419753</c:v>
                </c:pt>
                <c:pt idx="434">
                  <c:v>1.19047619047619</c:v>
                </c:pt>
                <c:pt idx="435">
                  <c:v>1.19047619047619</c:v>
                </c:pt>
                <c:pt idx="436">
                  <c:v>1.1886792452830099</c:v>
                </c:pt>
                <c:pt idx="437">
                  <c:v>1.1875</c:v>
                </c:pt>
                <c:pt idx="438">
                  <c:v>1.1866666666666601</c:v>
                </c:pt>
                <c:pt idx="439">
                  <c:v>1.1818181818181801</c:v>
                </c:pt>
                <c:pt idx="440">
                  <c:v>1.1818181818181801</c:v>
                </c:pt>
                <c:pt idx="441">
                  <c:v>1.1818181818181801</c:v>
                </c:pt>
                <c:pt idx="442">
                  <c:v>1.17977528089887</c:v>
                </c:pt>
                <c:pt idx="443">
                  <c:v>1.1764705882352899</c:v>
                </c:pt>
                <c:pt idx="444">
                  <c:v>1.1714285714285699</c:v>
                </c:pt>
                <c:pt idx="445">
                  <c:v>1.1714285714285699</c:v>
                </c:pt>
                <c:pt idx="446">
                  <c:v>1.1714285714285699</c:v>
                </c:pt>
                <c:pt idx="447">
                  <c:v>1.1686746987951799</c:v>
                </c:pt>
                <c:pt idx="448">
                  <c:v>1.1666666666666601</c:v>
                </c:pt>
                <c:pt idx="449">
                  <c:v>1.1666666666666601</c:v>
                </c:pt>
                <c:pt idx="450">
                  <c:v>1.1625000000000001</c:v>
                </c:pt>
                <c:pt idx="451">
                  <c:v>1.1612903225806399</c:v>
                </c:pt>
                <c:pt idx="452">
                  <c:v>1.15384615384615</c:v>
                </c:pt>
                <c:pt idx="453">
                  <c:v>1.15384615384615</c:v>
                </c:pt>
                <c:pt idx="454">
                  <c:v>1.1499999999999999</c:v>
                </c:pt>
                <c:pt idx="455">
                  <c:v>1.14925373134328</c:v>
                </c:pt>
                <c:pt idx="456">
                  <c:v>1.1481481481481399</c:v>
                </c:pt>
                <c:pt idx="457">
                  <c:v>1.1428571428571399</c:v>
                </c:pt>
                <c:pt idx="458">
                  <c:v>1.1428571428571399</c:v>
                </c:pt>
                <c:pt idx="459">
                  <c:v>1.1428571428571399</c:v>
                </c:pt>
                <c:pt idx="460">
                  <c:v>1.1428571428571399</c:v>
                </c:pt>
                <c:pt idx="461">
                  <c:v>1.1428571428571399</c:v>
                </c:pt>
                <c:pt idx="462">
                  <c:v>1.1428571428571399</c:v>
                </c:pt>
                <c:pt idx="463">
                  <c:v>1.13924050632911</c:v>
                </c:pt>
                <c:pt idx="464">
                  <c:v>1.13636363636363</c:v>
                </c:pt>
                <c:pt idx="465">
                  <c:v>1.12962962962962</c:v>
                </c:pt>
                <c:pt idx="466">
                  <c:v>1.1285714285714199</c:v>
                </c:pt>
                <c:pt idx="467">
                  <c:v>1.1285714285714199</c:v>
                </c:pt>
                <c:pt idx="468">
                  <c:v>1.12280701754385</c:v>
                </c:pt>
                <c:pt idx="469">
                  <c:v>1.1111111111111101</c:v>
                </c:pt>
                <c:pt idx="470">
                  <c:v>1.0985915492957701</c:v>
                </c:pt>
                <c:pt idx="471">
                  <c:v>1.09523809523809</c:v>
                </c:pt>
                <c:pt idx="472">
                  <c:v>1.09523809523809</c:v>
                </c:pt>
                <c:pt idx="473">
                  <c:v>1.0909090909090899</c:v>
                </c:pt>
                <c:pt idx="474">
                  <c:v>1.0888888888888799</c:v>
                </c:pt>
                <c:pt idx="475">
                  <c:v>1.08510638297872</c:v>
                </c:pt>
                <c:pt idx="476">
                  <c:v>1.08474576271186</c:v>
                </c:pt>
                <c:pt idx="477">
                  <c:v>1.0833333333333299</c:v>
                </c:pt>
                <c:pt idx="478">
                  <c:v>1.07692307692307</c:v>
                </c:pt>
                <c:pt idx="479">
                  <c:v>1.0754716981132</c:v>
                </c:pt>
                <c:pt idx="480">
                  <c:v>1.06666666666666</c:v>
                </c:pt>
                <c:pt idx="481">
                  <c:v>1.06451612903225</c:v>
                </c:pt>
                <c:pt idx="482">
                  <c:v>1.0625</c:v>
                </c:pt>
                <c:pt idx="483">
                  <c:v>1.0588235294117601</c:v>
                </c:pt>
                <c:pt idx="484">
                  <c:v>1.05454545454545</c:v>
                </c:pt>
                <c:pt idx="485">
                  <c:v>1.05</c:v>
                </c:pt>
                <c:pt idx="486">
                  <c:v>1.0476190476190399</c:v>
                </c:pt>
                <c:pt idx="487">
                  <c:v>1.0322580645161199</c:v>
                </c:pt>
                <c:pt idx="488">
                  <c:v>1.0243902439024299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B1-458F-85EB-970FDCC0F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142784"/>
        <c:axId val="479147048"/>
      </c:scatterChart>
      <c:valAx>
        <c:axId val="47914278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47048"/>
        <c:crosses val="autoZero"/>
        <c:crossBetween val="midCat"/>
      </c:valAx>
      <c:valAx>
        <c:axId val="479147048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42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Hemisphere</a:t>
            </a:r>
            <a:r>
              <a:rPr lang="en-US" baseline="0"/>
              <a:t> In-Degree Distribution Log-Log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Right!$F$2:$F$509</c:f>
              <c:numCache>
                <c:formatCode>0.00</c:formatCode>
                <c:ptCount val="508"/>
                <c:pt idx="0">
                  <c:v>111.10165484633499</c:v>
                </c:pt>
                <c:pt idx="1">
                  <c:v>78.418439716311994</c:v>
                </c:pt>
                <c:pt idx="2">
                  <c:v>57.262411347517698</c:v>
                </c:pt>
                <c:pt idx="3">
                  <c:v>32.252955082742297</c:v>
                </c:pt>
                <c:pt idx="4">
                  <c:v>28.0685579196217</c:v>
                </c:pt>
                <c:pt idx="5">
                  <c:v>26.522458628841601</c:v>
                </c:pt>
                <c:pt idx="6">
                  <c:v>25.115839243498801</c:v>
                </c:pt>
                <c:pt idx="7">
                  <c:v>20.949880668257698</c:v>
                </c:pt>
                <c:pt idx="8">
                  <c:v>20.1377672209026</c:v>
                </c:pt>
                <c:pt idx="9">
                  <c:v>19.808056872037898</c:v>
                </c:pt>
                <c:pt idx="10">
                  <c:v>18.914691943127899</c:v>
                </c:pt>
                <c:pt idx="11">
                  <c:v>17.4715639810426</c:v>
                </c:pt>
                <c:pt idx="12">
                  <c:v>17.269503546099202</c:v>
                </c:pt>
                <c:pt idx="13">
                  <c:v>16.4214285714285</c:v>
                </c:pt>
                <c:pt idx="14">
                  <c:v>16.080568720379102</c:v>
                </c:pt>
                <c:pt idx="15">
                  <c:v>15.6335697399527</c:v>
                </c:pt>
                <c:pt idx="16">
                  <c:v>15.504784688995199</c:v>
                </c:pt>
                <c:pt idx="17">
                  <c:v>15.4869976359338</c:v>
                </c:pt>
                <c:pt idx="18">
                  <c:v>15.1990521327014</c:v>
                </c:pt>
                <c:pt idx="19">
                  <c:v>14.6113744075829</c:v>
                </c:pt>
                <c:pt idx="20">
                  <c:v>14.5900473933649</c:v>
                </c:pt>
                <c:pt idx="21">
                  <c:v>14.3522458628841</c:v>
                </c:pt>
                <c:pt idx="22">
                  <c:v>13.9385342789598</c:v>
                </c:pt>
                <c:pt idx="23">
                  <c:v>13.60663507109</c:v>
                </c:pt>
                <c:pt idx="24">
                  <c:v>13.450236966824599</c:v>
                </c:pt>
                <c:pt idx="25">
                  <c:v>13.4096385542168</c:v>
                </c:pt>
                <c:pt idx="26">
                  <c:v>12.872340425531901</c:v>
                </c:pt>
                <c:pt idx="27">
                  <c:v>12.866348448687299</c:v>
                </c:pt>
                <c:pt idx="28">
                  <c:v>12.761229314420801</c:v>
                </c:pt>
                <c:pt idx="29">
                  <c:v>12.6973995271867</c:v>
                </c:pt>
                <c:pt idx="30">
                  <c:v>12.539192399049799</c:v>
                </c:pt>
                <c:pt idx="31">
                  <c:v>12.3720379146919</c:v>
                </c:pt>
                <c:pt idx="32">
                  <c:v>12.255924170616099</c:v>
                </c:pt>
                <c:pt idx="33">
                  <c:v>12.2505910165484</c:v>
                </c:pt>
                <c:pt idx="34">
                  <c:v>12.249406175771901</c:v>
                </c:pt>
                <c:pt idx="35">
                  <c:v>12.0378250591016</c:v>
                </c:pt>
                <c:pt idx="36">
                  <c:v>11.5751789976133</c:v>
                </c:pt>
                <c:pt idx="37">
                  <c:v>11.4822695035461</c:v>
                </c:pt>
                <c:pt idx="38">
                  <c:v>11.4728132387706</c:v>
                </c:pt>
                <c:pt idx="39">
                  <c:v>11.4042553191489</c:v>
                </c:pt>
                <c:pt idx="40">
                  <c:v>11.2836879432624</c:v>
                </c:pt>
                <c:pt idx="41">
                  <c:v>11.2200956937799</c:v>
                </c:pt>
                <c:pt idx="42">
                  <c:v>11.137115839243499</c:v>
                </c:pt>
                <c:pt idx="43">
                  <c:v>11.0780141843971</c:v>
                </c:pt>
                <c:pt idx="44">
                  <c:v>10.981087470449101</c:v>
                </c:pt>
                <c:pt idx="45">
                  <c:v>10.7852028639618</c:v>
                </c:pt>
                <c:pt idx="46">
                  <c:v>10.751184834123199</c:v>
                </c:pt>
                <c:pt idx="47">
                  <c:v>10.733656174334101</c:v>
                </c:pt>
                <c:pt idx="48">
                  <c:v>10.6666666666666</c:v>
                </c:pt>
                <c:pt idx="49">
                  <c:v>10.638954869358599</c:v>
                </c:pt>
                <c:pt idx="50">
                  <c:v>10.545023696682399</c:v>
                </c:pt>
                <c:pt idx="51">
                  <c:v>10.093301435406699</c:v>
                </c:pt>
                <c:pt idx="52">
                  <c:v>9.7173396674584307</c:v>
                </c:pt>
                <c:pt idx="53">
                  <c:v>9.7156398104265396</c:v>
                </c:pt>
                <c:pt idx="54">
                  <c:v>9.6579572446555808</c:v>
                </c:pt>
                <c:pt idx="55">
                  <c:v>9.6532066508313505</c:v>
                </c:pt>
                <c:pt idx="56">
                  <c:v>9.55555555555555</c:v>
                </c:pt>
                <c:pt idx="57">
                  <c:v>9.4326241134751694</c:v>
                </c:pt>
                <c:pt idx="58">
                  <c:v>9.3895486935866899</c:v>
                </c:pt>
                <c:pt idx="59">
                  <c:v>9.3758865248226897</c:v>
                </c:pt>
                <c:pt idx="60">
                  <c:v>9.3244552058111303</c:v>
                </c:pt>
                <c:pt idx="61">
                  <c:v>9.2665036674816594</c:v>
                </c:pt>
                <c:pt idx="62">
                  <c:v>9.2428571428571402</c:v>
                </c:pt>
                <c:pt idx="63">
                  <c:v>9.23933649289099</c:v>
                </c:pt>
                <c:pt idx="64">
                  <c:v>9.23696682464454</c:v>
                </c:pt>
                <c:pt idx="65">
                  <c:v>9.2324455205811091</c:v>
                </c:pt>
                <c:pt idx="66">
                  <c:v>9.2158273381294897</c:v>
                </c:pt>
                <c:pt idx="67">
                  <c:v>9.1824644549762997</c:v>
                </c:pt>
                <c:pt idx="68">
                  <c:v>9.0355450236966792</c:v>
                </c:pt>
                <c:pt idx="69">
                  <c:v>8.6416464891041098</c:v>
                </c:pt>
                <c:pt idx="70">
                  <c:v>8.5904761904761902</c:v>
                </c:pt>
                <c:pt idx="71">
                  <c:v>8.5697399527186704</c:v>
                </c:pt>
                <c:pt idx="72">
                  <c:v>8.5111662531017291</c:v>
                </c:pt>
                <c:pt idx="73">
                  <c:v>8.4371980676328509</c:v>
                </c:pt>
                <c:pt idx="74">
                  <c:v>8.1323877068557895</c:v>
                </c:pt>
                <c:pt idx="75">
                  <c:v>8.0939759036144494</c:v>
                </c:pt>
                <c:pt idx="76">
                  <c:v>8.0634146341463406</c:v>
                </c:pt>
                <c:pt idx="77">
                  <c:v>8.0143884892086295</c:v>
                </c:pt>
                <c:pt idx="78">
                  <c:v>8.0072639225181597</c:v>
                </c:pt>
                <c:pt idx="79">
                  <c:v>7.97149643705463</c:v>
                </c:pt>
                <c:pt idx="80">
                  <c:v>7.9038461538461497</c:v>
                </c:pt>
                <c:pt idx="81">
                  <c:v>7.8595238095238003</c:v>
                </c:pt>
                <c:pt idx="82">
                  <c:v>7.7796208530805604</c:v>
                </c:pt>
                <c:pt idx="83">
                  <c:v>7.7669902912621298</c:v>
                </c:pt>
                <c:pt idx="84">
                  <c:v>7.7320574162679403</c:v>
                </c:pt>
                <c:pt idx="85">
                  <c:v>7.5011933174224303</c:v>
                </c:pt>
                <c:pt idx="86">
                  <c:v>7.4855769230769198</c:v>
                </c:pt>
                <c:pt idx="87">
                  <c:v>7.4809160305343498</c:v>
                </c:pt>
                <c:pt idx="88">
                  <c:v>7.4655581947743404</c:v>
                </c:pt>
                <c:pt idx="89">
                  <c:v>7.3687943262411304</c:v>
                </c:pt>
                <c:pt idx="90">
                  <c:v>7.3292383292383203</c:v>
                </c:pt>
                <c:pt idx="91">
                  <c:v>7.3073170731707302</c:v>
                </c:pt>
                <c:pt idx="92">
                  <c:v>7.1951219512195097</c:v>
                </c:pt>
                <c:pt idx="93">
                  <c:v>7.1542168674698798</c:v>
                </c:pt>
                <c:pt idx="94">
                  <c:v>7.0963855421686697</c:v>
                </c:pt>
                <c:pt idx="95">
                  <c:v>7.0676691729323302</c:v>
                </c:pt>
                <c:pt idx="96">
                  <c:v>6.96867469879518</c:v>
                </c:pt>
                <c:pt idx="97">
                  <c:v>6.9478672985781902</c:v>
                </c:pt>
                <c:pt idx="98">
                  <c:v>6.9138755980861202</c:v>
                </c:pt>
                <c:pt idx="99">
                  <c:v>6.8968058968058896</c:v>
                </c:pt>
                <c:pt idx="100">
                  <c:v>6.8896882494004696</c:v>
                </c:pt>
                <c:pt idx="101">
                  <c:v>6.7548076923076898</c:v>
                </c:pt>
                <c:pt idx="102">
                  <c:v>6.6809523809523803</c:v>
                </c:pt>
                <c:pt idx="103">
                  <c:v>6.6327014218009399</c:v>
                </c:pt>
                <c:pt idx="104">
                  <c:v>6.6274509803921502</c:v>
                </c:pt>
                <c:pt idx="105">
                  <c:v>6.4688995215310996</c:v>
                </c:pt>
                <c:pt idx="106">
                  <c:v>6.4057279236276798</c:v>
                </c:pt>
                <c:pt idx="107">
                  <c:v>6.3518072289156597</c:v>
                </c:pt>
                <c:pt idx="108">
                  <c:v>6.3325183374083096</c:v>
                </c:pt>
                <c:pt idx="109">
                  <c:v>6.3263157894736803</c:v>
                </c:pt>
                <c:pt idx="110">
                  <c:v>6.2983293556085904</c:v>
                </c:pt>
                <c:pt idx="111">
                  <c:v>6.0884520884520796</c:v>
                </c:pt>
                <c:pt idx="112">
                  <c:v>6.0845771144278604</c:v>
                </c:pt>
                <c:pt idx="113">
                  <c:v>6.0293398533007299</c:v>
                </c:pt>
                <c:pt idx="114">
                  <c:v>5.9014423076923004</c:v>
                </c:pt>
                <c:pt idx="115">
                  <c:v>5.80722891566265</c:v>
                </c:pt>
                <c:pt idx="116">
                  <c:v>5.7960687960687904</c:v>
                </c:pt>
                <c:pt idx="117">
                  <c:v>5.7338308457711404</c:v>
                </c:pt>
                <c:pt idx="118">
                  <c:v>5.6262376237623704</c:v>
                </c:pt>
                <c:pt idx="119">
                  <c:v>5.5587529976019097</c:v>
                </c:pt>
                <c:pt idx="120">
                  <c:v>5.4538834951456296</c:v>
                </c:pt>
                <c:pt idx="121">
                  <c:v>5.3870192307692299</c:v>
                </c:pt>
                <c:pt idx="122">
                  <c:v>5.2544080604534003</c:v>
                </c:pt>
                <c:pt idx="123">
                  <c:v>5.19268292682926</c:v>
                </c:pt>
                <c:pt idx="124">
                  <c:v>5.1119221411192202</c:v>
                </c:pt>
                <c:pt idx="125">
                  <c:v>5.0776699029126204</c:v>
                </c:pt>
                <c:pt idx="126">
                  <c:v>5.0644391408114497</c:v>
                </c:pt>
                <c:pt idx="127">
                  <c:v>5.0267639902676402</c:v>
                </c:pt>
                <c:pt idx="128">
                  <c:v>5.0227272727272698</c:v>
                </c:pt>
                <c:pt idx="129">
                  <c:v>5.0072815533980499</c:v>
                </c:pt>
                <c:pt idx="130">
                  <c:v>4.9826732673267298</c:v>
                </c:pt>
                <c:pt idx="131">
                  <c:v>4.9651741293532297</c:v>
                </c:pt>
                <c:pt idx="132">
                  <c:v>4.9276485788113602</c:v>
                </c:pt>
                <c:pt idx="133">
                  <c:v>4.9086419753086403</c:v>
                </c:pt>
                <c:pt idx="134">
                  <c:v>4.8829516539440201</c:v>
                </c:pt>
                <c:pt idx="135">
                  <c:v>4.8650000000000002</c:v>
                </c:pt>
                <c:pt idx="136">
                  <c:v>4.8630806845965697</c:v>
                </c:pt>
                <c:pt idx="137">
                  <c:v>4.8552971576227302</c:v>
                </c:pt>
                <c:pt idx="138">
                  <c:v>4.8510101010101003</c:v>
                </c:pt>
                <c:pt idx="139">
                  <c:v>4.83863080684596</c:v>
                </c:pt>
                <c:pt idx="140">
                  <c:v>4.8308823529411704</c:v>
                </c:pt>
                <c:pt idx="141">
                  <c:v>4.7888040712468101</c:v>
                </c:pt>
                <c:pt idx="142">
                  <c:v>4.7783251231527002</c:v>
                </c:pt>
                <c:pt idx="143">
                  <c:v>4.7333333333333298</c:v>
                </c:pt>
                <c:pt idx="144">
                  <c:v>4.6570048309178702</c:v>
                </c:pt>
                <c:pt idx="145">
                  <c:v>4.60583941605839</c:v>
                </c:pt>
                <c:pt idx="146">
                  <c:v>4.5825242718446599</c:v>
                </c:pt>
                <c:pt idx="147">
                  <c:v>4.5815217391304301</c:v>
                </c:pt>
                <c:pt idx="148">
                  <c:v>4.5297029702970297</c:v>
                </c:pt>
                <c:pt idx="149">
                  <c:v>4.4973684210526299</c:v>
                </c:pt>
                <c:pt idx="150">
                  <c:v>4.4918032786885203</c:v>
                </c:pt>
                <c:pt idx="151">
                  <c:v>4.4872448979591804</c:v>
                </c:pt>
                <c:pt idx="152">
                  <c:v>4.2720207253886002</c:v>
                </c:pt>
                <c:pt idx="153">
                  <c:v>4.2686980609418201</c:v>
                </c:pt>
                <c:pt idx="154">
                  <c:v>4.2309644670050703</c:v>
                </c:pt>
                <c:pt idx="155">
                  <c:v>4.2034739454094296</c:v>
                </c:pt>
                <c:pt idx="156">
                  <c:v>4.1361386138613803</c:v>
                </c:pt>
                <c:pt idx="157">
                  <c:v>4.1119592875317998</c:v>
                </c:pt>
                <c:pt idx="158">
                  <c:v>4.0827067669172896</c:v>
                </c:pt>
                <c:pt idx="159">
                  <c:v>4.0128205128205101</c:v>
                </c:pt>
                <c:pt idx="160">
                  <c:v>4.0073529411764701</c:v>
                </c:pt>
                <c:pt idx="161">
                  <c:v>3.9974874371859199</c:v>
                </c:pt>
                <c:pt idx="162">
                  <c:v>3.9405684754521899</c:v>
                </c:pt>
                <c:pt idx="163">
                  <c:v>3.90985915492957</c:v>
                </c:pt>
                <c:pt idx="164">
                  <c:v>3.9063291139240501</c:v>
                </c:pt>
                <c:pt idx="165">
                  <c:v>3.7984293193717198</c:v>
                </c:pt>
                <c:pt idx="166">
                  <c:v>3.7390109890109802</c:v>
                </c:pt>
                <c:pt idx="167">
                  <c:v>3.67630057803468</c:v>
                </c:pt>
                <c:pt idx="168">
                  <c:v>3.6486486486486398</c:v>
                </c:pt>
                <c:pt idx="169">
                  <c:v>3.62864721485411</c:v>
                </c:pt>
                <c:pt idx="170">
                  <c:v>3.6197530864197498</c:v>
                </c:pt>
                <c:pt idx="171">
                  <c:v>3.5781637717121502</c:v>
                </c:pt>
                <c:pt idx="172">
                  <c:v>3.5673352435529999</c:v>
                </c:pt>
                <c:pt idx="173">
                  <c:v>3.5607734806629798</c:v>
                </c:pt>
                <c:pt idx="174">
                  <c:v>3.5516304347826</c:v>
                </c:pt>
                <c:pt idx="175">
                  <c:v>3.5489130434782599</c:v>
                </c:pt>
                <c:pt idx="176">
                  <c:v>3.5440414507772</c:v>
                </c:pt>
                <c:pt idx="177">
                  <c:v>3.5380577427821498</c:v>
                </c:pt>
                <c:pt idx="178">
                  <c:v>3.5319148936170199</c:v>
                </c:pt>
                <c:pt idx="179">
                  <c:v>3.5154320987654302</c:v>
                </c:pt>
                <c:pt idx="180">
                  <c:v>3.4890109890109802</c:v>
                </c:pt>
                <c:pt idx="181">
                  <c:v>3.4869109947643899</c:v>
                </c:pt>
                <c:pt idx="182">
                  <c:v>3.4790575916230302</c:v>
                </c:pt>
                <c:pt idx="183">
                  <c:v>3.4763092269326599</c:v>
                </c:pt>
                <c:pt idx="184">
                  <c:v>3.45378151260504</c:v>
                </c:pt>
                <c:pt idx="185">
                  <c:v>3.4106666666666601</c:v>
                </c:pt>
                <c:pt idx="186">
                  <c:v>3.3984575835475499</c:v>
                </c:pt>
                <c:pt idx="187">
                  <c:v>3.38133333333333</c:v>
                </c:pt>
                <c:pt idx="188">
                  <c:v>3.35400516795865</c:v>
                </c:pt>
                <c:pt idx="189">
                  <c:v>3.3184357541899399</c:v>
                </c:pt>
                <c:pt idx="190">
                  <c:v>3.3028720626631798</c:v>
                </c:pt>
                <c:pt idx="191">
                  <c:v>3.2987012987012898</c:v>
                </c:pt>
                <c:pt idx="192">
                  <c:v>3.2630208333333299</c:v>
                </c:pt>
                <c:pt idx="193">
                  <c:v>3.18387909319899</c:v>
                </c:pt>
                <c:pt idx="194">
                  <c:v>3.1628498727735299</c:v>
                </c:pt>
                <c:pt idx="195">
                  <c:v>3.1432835820895502</c:v>
                </c:pt>
                <c:pt idx="196">
                  <c:v>3.0911392405063198</c:v>
                </c:pt>
                <c:pt idx="197">
                  <c:v>3.0773480662983399</c:v>
                </c:pt>
                <c:pt idx="198">
                  <c:v>3.0029069767441801</c:v>
                </c:pt>
                <c:pt idx="199">
                  <c:v>2.9666666666666601</c:v>
                </c:pt>
                <c:pt idx="200">
                  <c:v>2.9660574412532599</c:v>
                </c:pt>
                <c:pt idx="201">
                  <c:v>2.9177718832891202</c:v>
                </c:pt>
                <c:pt idx="202">
                  <c:v>2.8717277486910899</c:v>
                </c:pt>
                <c:pt idx="203">
                  <c:v>2.85194805194805</c:v>
                </c:pt>
                <c:pt idx="204">
                  <c:v>2.84788732394366</c:v>
                </c:pt>
                <c:pt idx="205">
                  <c:v>2.8379888268156401</c:v>
                </c:pt>
                <c:pt idx="206">
                  <c:v>2.7937853107344601</c:v>
                </c:pt>
                <c:pt idx="207">
                  <c:v>2.7701492537313399</c:v>
                </c:pt>
                <c:pt idx="208">
                  <c:v>2.7426900584795302</c:v>
                </c:pt>
                <c:pt idx="209">
                  <c:v>2.7258566978193102</c:v>
                </c:pt>
                <c:pt idx="210">
                  <c:v>2.7122093023255802</c:v>
                </c:pt>
                <c:pt idx="211">
                  <c:v>2.68965517241379</c:v>
                </c:pt>
                <c:pt idx="212">
                  <c:v>2.68611111111111</c:v>
                </c:pt>
                <c:pt idx="213">
                  <c:v>2.6464088397790002</c:v>
                </c:pt>
                <c:pt idx="214">
                  <c:v>2.6347305389221498</c:v>
                </c:pt>
                <c:pt idx="215">
                  <c:v>2.62962962962962</c:v>
                </c:pt>
                <c:pt idx="216">
                  <c:v>2.6227544910179601</c:v>
                </c:pt>
                <c:pt idx="217">
                  <c:v>2.5880597014925302</c:v>
                </c:pt>
                <c:pt idx="218">
                  <c:v>2.5817610062892999</c:v>
                </c:pt>
                <c:pt idx="219">
                  <c:v>2.5790884718498601</c:v>
                </c:pt>
                <c:pt idx="220">
                  <c:v>2.57750759878419</c:v>
                </c:pt>
                <c:pt idx="221">
                  <c:v>2.5692307692307601</c:v>
                </c:pt>
                <c:pt idx="222">
                  <c:v>2.5606060606060601</c:v>
                </c:pt>
                <c:pt idx="223">
                  <c:v>2.5465116279069702</c:v>
                </c:pt>
                <c:pt idx="224">
                  <c:v>2.5030487804877999</c:v>
                </c:pt>
                <c:pt idx="225">
                  <c:v>2.4736842105263102</c:v>
                </c:pt>
                <c:pt idx="226">
                  <c:v>2.4474576271186401</c:v>
                </c:pt>
                <c:pt idx="227">
                  <c:v>2.4363636363636298</c:v>
                </c:pt>
                <c:pt idx="228">
                  <c:v>2.4281437125748502</c:v>
                </c:pt>
                <c:pt idx="229">
                  <c:v>2.4231974921630002</c:v>
                </c:pt>
                <c:pt idx="230">
                  <c:v>2.4169491525423701</c:v>
                </c:pt>
                <c:pt idx="231">
                  <c:v>2.40119760479041</c:v>
                </c:pt>
                <c:pt idx="232">
                  <c:v>2.3973509933774801</c:v>
                </c:pt>
                <c:pt idx="233">
                  <c:v>2.39393939393939</c:v>
                </c:pt>
                <c:pt idx="234">
                  <c:v>2.3907692307692301</c:v>
                </c:pt>
                <c:pt idx="235">
                  <c:v>2.3535353535353498</c:v>
                </c:pt>
                <c:pt idx="236">
                  <c:v>2.3524355300859598</c:v>
                </c:pt>
                <c:pt idx="237">
                  <c:v>2.3333333333333299</c:v>
                </c:pt>
                <c:pt idx="238">
                  <c:v>2.32081911262798</c:v>
                </c:pt>
                <c:pt idx="239">
                  <c:v>2.31924882629108</c:v>
                </c:pt>
                <c:pt idx="240">
                  <c:v>2.3018292682926802</c:v>
                </c:pt>
                <c:pt idx="241">
                  <c:v>2.2759999999999998</c:v>
                </c:pt>
                <c:pt idx="242">
                  <c:v>2.2754098360655699</c:v>
                </c:pt>
                <c:pt idx="243">
                  <c:v>2.2670807453416102</c:v>
                </c:pt>
                <c:pt idx="244">
                  <c:v>2.2636655948553002</c:v>
                </c:pt>
                <c:pt idx="245">
                  <c:v>2.2573964497041401</c:v>
                </c:pt>
                <c:pt idx="246">
                  <c:v>2.2508591065291998</c:v>
                </c:pt>
                <c:pt idx="247">
                  <c:v>2.2012578616352201</c:v>
                </c:pt>
                <c:pt idx="248">
                  <c:v>2.1949685534591099</c:v>
                </c:pt>
                <c:pt idx="249">
                  <c:v>2.17602996254681</c:v>
                </c:pt>
                <c:pt idx="250">
                  <c:v>2.1577060931899599</c:v>
                </c:pt>
                <c:pt idx="251">
                  <c:v>2.140625</c:v>
                </c:pt>
                <c:pt idx="252">
                  <c:v>2.1373239436619702</c:v>
                </c:pt>
                <c:pt idx="253">
                  <c:v>2.13309352517985</c:v>
                </c:pt>
                <c:pt idx="254">
                  <c:v>2.1194029850746201</c:v>
                </c:pt>
                <c:pt idx="255">
                  <c:v>2.1168831168831099</c:v>
                </c:pt>
                <c:pt idx="256">
                  <c:v>2.1004366812227002</c:v>
                </c:pt>
                <c:pt idx="257">
                  <c:v>2.0949367088607498</c:v>
                </c:pt>
                <c:pt idx="258">
                  <c:v>2.0905660377358402</c:v>
                </c:pt>
                <c:pt idx="259">
                  <c:v>2.0872093023255802</c:v>
                </c:pt>
                <c:pt idx="260">
                  <c:v>2.0830564784053101</c:v>
                </c:pt>
                <c:pt idx="261">
                  <c:v>2.0736434108527102</c:v>
                </c:pt>
                <c:pt idx="262">
                  <c:v>2.07317073170731</c:v>
                </c:pt>
                <c:pt idx="263">
                  <c:v>2.06506849315068</c:v>
                </c:pt>
                <c:pt idx="264">
                  <c:v>2.01185770750988</c:v>
                </c:pt>
                <c:pt idx="265">
                  <c:v>2.0034129692832701</c:v>
                </c:pt>
                <c:pt idx="266">
                  <c:v>1.98031496062992</c:v>
                </c:pt>
                <c:pt idx="267">
                  <c:v>1.9787234042553099</c:v>
                </c:pt>
                <c:pt idx="268">
                  <c:v>1.9754901960784299</c:v>
                </c:pt>
                <c:pt idx="269">
                  <c:v>1.9671532846715301</c:v>
                </c:pt>
                <c:pt idx="270">
                  <c:v>1.9581395348837201</c:v>
                </c:pt>
                <c:pt idx="271">
                  <c:v>1.9540816326530599</c:v>
                </c:pt>
                <c:pt idx="272">
                  <c:v>1.9498207885304599</c:v>
                </c:pt>
                <c:pt idx="273">
                  <c:v>1.93832599118942</c:v>
                </c:pt>
                <c:pt idx="274">
                  <c:v>1.9325842696629201</c:v>
                </c:pt>
                <c:pt idx="275">
                  <c:v>1.9186046511627901</c:v>
                </c:pt>
                <c:pt idx="276">
                  <c:v>1.9074074074073999</c:v>
                </c:pt>
                <c:pt idx="277">
                  <c:v>1.8686868686868601</c:v>
                </c:pt>
                <c:pt idx="278">
                  <c:v>1.85761589403973</c:v>
                </c:pt>
                <c:pt idx="279">
                  <c:v>1.85666666666666</c:v>
                </c:pt>
                <c:pt idx="280">
                  <c:v>1.8556338028168999</c:v>
                </c:pt>
                <c:pt idx="281">
                  <c:v>1.8481675392670101</c:v>
                </c:pt>
                <c:pt idx="282">
                  <c:v>1.8403361344537801</c:v>
                </c:pt>
                <c:pt idx="283">
                  <c:v>1.8136363636363599</c:v>
                </c:pt>
                <c:pt idx="284">
                  <c:v>1.8125</c:v>
                </c:pt>
                <c:pt idx="285">
                  <c:v>1.8097014925373101</c:v>
                </c:pt>
                <c:pt idx="286">
                  <c:v>1.80544747081712</c:v>
                </c:pt>
                <c:pt idx="287">
                  <c:v>1.7992424242424201</c:v>
                </c:pt>
                <c:pt idx="288">
                  <c:v>1.79912663755458</c:v>
                </c:pt>
                <c:pt idx="289">
                  <c:v>1.7888888888888801</c:v>
                </c:pt>
                <c:pt idx="290">
                  <c:v>1.7827868852458999</c:v>
                </c:pt>
                <c:pt idx="291">
                  <c:v>1.77697841726618</c:v>
                </c:pt>
                <c:pt idx="292">
                  <c:v>1.7722222222222199</c:v>
                </c:pt>
                <c:pt idx="293">
                  <c:v>1.7692307692307601</c:v>
                </c:pt>
                <c:pt idx="294">
                  <c:v>1.7652582159624399</c:v>
                </c:pt>
                <c:pt idx="295">
                  <c:v>1.74152542372881</c:v>
                </c:pt>
                <c:pt idx="296">
                  <c:v>1.74011299435028</c:v>
                </c:pt>
                <c:pt idx="297">
                  <c:v>1.7037037037036999</c:v>
                </c:pt>
                <c:pt idx="298">
                  <c:v>1.68965517241379</c:v>
                </c:pt>
                <c:pt idx="299">
                  <c:v>1.6875</c:v>
                </c:pt>
                <c:pt idx="300">
                  <c:v>1.68359375</c:v>
                </c:pt>
                <c:pt idx="301">
                  <c:v>1.66820276497695</c:v>
                </c:pt>
                <c:pt idx="302">
                  <c:v>1.6603773584905599</c:v>
                </c:pt>
                <c:pt idx="303">
                  <c:v>1.64545454545454</c:v>
                </c:pt>
                <c:pt idx="304">
                  <c:v>1.6299559471365599</c:v>
                </c:pt>
                <c:pt idx="305">
                  <c:v>1.62913907284768</c:v>
                </c:pt>
                <c:pt idx="306">
                  <c:v>1.6279069767441801</c:v>
                </c:pt>
                <c:pt idx="307">
                  <c:v>1.61578947368421</c:v>
                </c:pt>
                <c:pt idx="308">
                  <c:v>1.6149068322981299</c:v>
                </c:pt>
                <c:pt idx="309">
                  <c:v>1.6055045871559599</c:v>
                </c:pt>
                <c:pt idx="310">
                  <c:v>1.6</c:v>
                </c:pt>
                <c:pt idx="311">
                  <c:v>1.5922330097087301</c:v>
                </c:pt>
                <c:pt idx="312">
                  <c:v>1.5879396984924601</c:v>
                </c:pt>
                <c:pt idx="313">
                  <c:v>1.5864197530864099</c:v>
                </c:pt>
                <c:pt idx="314">
                  <c:v>1.5773195876288599</c:v>
                </c:pt>
                <c:pt idx="315">
                  <c:v>1.57603686635944</c:v>
                </c:pt>
                <c:pt idx="316">
                  <c:v>1.56768558951965</c:v>
                </c:pt>
                <c:pt idx="317">
                  <c:v>1.55696202531645</c:v>
                </c:pt>
                <c:pt idx="318">
                  <c:v>1.55555555555555</c:v>
                </c:pt>
                <c:pt idx="319">
                  <c:v>1.55555555555555</c:v>
                </c:pt>
                <c:pt idx="320">
                  <c:v>1.5539906103286301</c:v>
                </c:pt>
                <c:pt idx="321">
                  <c:v>1.5474860335195499</c:v>
                </c:pt>
                <c:pt idx="322">
                  <c:v>1.5380116959064301</c:v>
                </c:pt>
                <c:pt idx="323">
                  <c:v>1.53164556962025</c:v>
                </c:pt>
                <c:pt idx="324">
                  <c:v>1.5303030303030301</c:v>
                </c:pt>
                <c:pt idx="325">
                  <c:v>1.52380952380952</c:v>
                </c:pt>
                <c:pt idx="326">
                  <c:v>1.5106382978723401</c:v>
                </c:pt>
                <c:pt idx="327">
                  <c:v>1.50785340314136</c:v>
                </c:pt>
                <c:pt idx="328">
                  <c:v>1.5071770334928201</c:v>
                </c:pt>
                <c:pt idx="329">
                  <c:v>1.5</c:v>
                </c:pt>
                <c:pt idx="330">
                  <c:v>1.49606299212598</c:v>
                </c:pt>
                <c:pt idx="331">
                  <c:v>1.4927536231884</c:v>
                </c:pt>
                <c:pt idx="332">
                  <c:v>1.4912280701754299</c:v>
                </c:pt>
                <c:pt idx="333">
                  <c:v>1.4872881355932199</c:v>
                </c:pt>
                <c:pt idx="334">
                  <c:v>1.4860335195530701</c:v>
                </c:pt>
                <c:pt idx="335">
                  <c:v>1.4819277108433699</c:v>
                </c:pt>
                <c:pt idx="336">
                  <c:v>1.4736842105263099</c:v>
                </c:pt>
                <c:pt idx="337">
                  <c:v>1.4717948717948699</c:v>
                </c:pt>
                <c:pt idx="338">
                  <c:v>1.4712643678160899</c:v>
                </c:pt>
                <c:pt idx="339">
                  <c:v>1.46842105263157</c:v>
                </c:pt>
                <c:pt idx="340">
                  <c:v>1.4656488549618301</c:v>
                </c:pt>
                <c:pt idx="341">
                  <c:v>1.4651162790697601</c:v>
                </c:pt>
                <c:pt idx="342">
                  <c:v>1.4621212121212099</c:v>
                </c:pt>
                <c:pt idx="343">
                  <c:v>1.4595744680850999</c:v>
                </c:pt>
                <c:pt idx="344">
                  <c:v>1.448</c:v>
                </c:pt>
                <c:pt idx="345">
                  <c:v>1.4459459459459401</c:v>
                </c:pt>
                <c:pt idx="346">
                  <c:v>1.44444444444444</c:v>
                </c:pt>
                <c:pt idx="347">
                  <c:v>1.4341085271317799</c:v>
                </c:pt>
                <c:pt idx="348">
                  <c:v>1.4325842696629201</c:v>
                </c:pt>
                <c:pt idx="349">
                  <c:v>1.4313725490196001</c:v>
                </c:pt>
                <c:pt idx="350">
                  <c:v>1.42962962962962</c:v>
                </c:pt>
                <c:pt idx="351">
                  <c:v>1.4285714285714199</c:v>
                </c:pt>
                <c:pt idx="352">
                  <c:v>1.42613636363636</c:v>
                </c:pt>
                <c:pt idx="353">
                  <c:v>1.42372881355932</c:v>
                </c:pt>
                <c:pt idx="354">
                  <c:v>1.4130434782608601</c:v>
                </c:pt>
                <c:pt idx="355">
                  <c:v>1.4102564102564099</c:v>
                </c:pt>
                <c:pt idx="356">
                  <c:v>1.3936170212765899</c:v>
                </c:pt>
                <c:pt idx="357">
                  <c:v>1.38888888888888</c:v>
                </c:pt>
                <c:pt idx="358">
                  <c:v>1.3846153846153799</c:v>
                </c:pt>
                <c:pt idx="359">
                  <c:v>1.3846153846153799</c:v>
                </c:pt>
                <c:pt idx="360">
                  <c:v>1.3834586466165399</c:v>
                </c:pt>
                <c:pt idx="361">
                  <c:v>1.38095238095238</c:v>
                </c:pt>
                <c:pt idx="362">
                  <c:v>1.37974683544303</c:v>
                </c:pt>
                <c:pt idx="363">
                  <c:v>1.3730158730158699</c:v>
                </c:pt>
                <c:pt idx="364">
                  <c:v>1.3698630136986301</c:v>
                </c:pt>
                <c:pt idx="365">
                  <c:v>1.35849056603773</c:v>
                </c:pt>
                <c:pt idx="366">
                  <c:v>1.3571428571428501</c:v>
                </c:pt>
                <c:pt idx="367">
                  <c:v>1.3555555555555501</c:v>
                </c:pt>
                <c:pt idx="368">
                  <c:v>1.35507246376811</c:v>
                </c:pt>
                <c:pt idx="369">
                  <c:v>1.35211267605633</c:v>
                </c:pt>
                <c:pt idx="370">
                  <c:v>1.3497267759562801</c:v>
                </c:pt>
                <c:pt idx="371">
                  <c:v>1.3489932885906</c:v>
                </c:pt>
                <c:pt idx="372">
                  <c:v>1.33793103448275</c:v>
                </c:pt>
                <c:pt idx="373">
                  <c:v>1.3360000000000001</c:v>
                </c:pt>
                <c:pt idx="374">
                  <c:v>1.3333333333333299</c:v>
                </c:pt>
                <c:pt idx="375">
                  <c:v>1.33108108108108</c:v>
                </c:pt>
                <c:pt idx="376">
                  <c:v>1.3262032085561399</c:v>
                </c:pt>
                <c:pt idx="377">
                  <c:v>1.3245614035087701</c:v>
                </c:pt>
                <c:pt idx="378">
                  <c:v>1.3181818181818099</c:v>
                </c:pt>
                <c:pt idx="379">
                  <c:v>1.31460674157303</c:v>
                </c:pt>
                <c:pt idx="380">
                  <c:v>1.3125</c:v>
                </c:pt>
                <c:pt idx="381">
                  <c:v>1.31192660550458</c:v>
                </c:pt>
                <c:pt idx="382">
                  <c:v>1.30645161290322</c:v>
                </c:pt>
                <c:pt idx="383">
                  <c:v>1.3043478260869501</c:v>
                </c:pt>
                <c:pt idx="384">
                  <c:v>1.3043478260869501</c:v>
                </c:pt>
                <c:pt idx="385">
                  <c:v>1.3</c:v>
                </c:pt>
                <c:pt idx="386">
                  <c:v>1.2978723404255299</c:v>
                </c:pt>
                <c:pt idx="387">
                  <c:v>1.2884615384615301</c:v>
                </c:pt>
                <c:pt idx="388">
                  <c:v>1.28682170542635</c:v>
                </c:pt>
                <c:pt idx="389">
                  <c:v>1.28571428571428</c:v>
                </c:pt>
                <c:pt idx="390">
                  <c:v>1.28571428571428</c:v>
                </c:pt>
                <c:pt idx="391">
                  <c:v>1.26470588235294</c:v>
                </c:pt>
                <c:pt idx="392">
                  <c:v>1.25882352941176</c:v>
                </c:pt>
                <c:pt idx="393">
                  <c:v>1.25</c:v>
                </c:pt>
                <c:pt idx="394">
                  <c:v>1.25</c:v>
                </c:pt>
                <c:pt idx="395">
                  <c:v>1.25</c:v>
                </c:pt>
                <c:pt idx="396">
                  <c:v>1.25</c:v>
                </c:pt>
                <c:pt idx="397">
                  <c:v>1.25</c:v>
                </c:pt>
                <c:pt idx="398">
                  <c:v>1.24615384615384</c:v>
                </c:pt>
                <c:pt idx="399">
                  <c:v>1.23404255319148</c:v>
                </c:pt>
                <c:pt idx="400">
                  <c:v>1.2321428571428501</c:v>
                </c:pt>
                <c:pt idx="401">
                  <c:v>1.2307692307692299</c:v>
                </c:pt>
                <c:pt idx="402">
                  <c:v>1.2307692307692299</c:v>
                </c:pt>
                <c:pt idx="403">
                  <c:v>1.2280701754385901</c:v>
                </c:pt>
                <c:pt idx="404">
                  <c:v>1.2280701754385901</c:v>
                </c:pt>
                <c:pt idx="405">
                  <c:v>1.2250000000000001</c:v>
                </c:pt>
                <c:pt idx="406">
                  <c:v>1.2242990654205601</c:v>
                </c:pt>
                <c:pt idx="407">
                  <c:v>1.2222222222222201</c:v>
                </c:pt>
                <c:pt idx="408">
                  <c:v>1.21428571428571</c:v>
                </c:pt>
                <c:pt idx="409">
                  <c:v>1.21428571428571</c:v>
                </c:pt>
                <c:pt idx="410">
                  <c:v>1.21428571428571</c:v>
                </c:pt>
                <c:pt idx="411">
                  <c:v>1.2121212121212099</c:v>
                </c:pt>
                <c:pt idx="412">
                  <c:v>1.2105263157894699</c:v>
                </c:pt>
                <c:pt idx="413">
                  <c:v>1.2105263157894699</c:v>
                </c:pt>
                <c:pt idx="414">
                  <c:v>1.21</c:v>
                </c:pt>
                <c:pt idx="415">
                  <c:v>1.2087912087912001</c:v>
                </c:pt>
                <c:pt idx="416">
                  <c:v>1.2043010752688099</c:v>
                </c:pt>
                <c:pt idx="417">
                  <c:v>1.2</c:v>
                </c:pt>
                <c:pt idx="418">
                  <c:v>1.1983471074380101</c:v>
                </c:pt>
                <c:pt idx="419">
                  <c:v>1.1951219512195099</c:v>
                </c:pt>
                <c:pt idx="420">
                  <c:v>1.1949152542372801</c:v>
                </c:pt>
                <c:pt idx="421">
                  <c:v>1.1931818181818099</c:v>
                </c:pt>
                <c:pt idx="422">
                  <c:v>1.1875</c:v>
                </c:pt>
                <c:pt idx="423">
                  <c:v>1.1844660194174701</c:v>
                </c:pt>
                <c:pt idx="424">
                  <c:v>1.1818181818181801</c:v>
                </c:pt>
                <c:pt idx="425">
                  <c:v>1.1770833333333299</c:v>
                </c:pt>
                <c:pt idx="426">
                  <c:v>1.1764705882352899</c:v>
                </c:pt>
                <c:pt idx="427">
                  <c:v>1.175</c:v>
                </c:pt>
                <c:pt idx="428">
                  <c:v>1.1698113207547101</c:v>
                </c:pt>
                <c:pt idx="429">
                  <c:v>1.1666666666666601</c:v>
                </c:pt>
                <c:pt idx="430">
                  <c:v>1.1666666666666601</c:v>
                </c:pt>
                <c:pt idx="431">
                  <c:v>1.16455696202531</c:v>
                </c:pt>
                <c:pt idx="432">
                  <c:v>1.1643835616438301</c:v>
                </c:pt>
                <c:pt idx="433">
                  <c:v>1.1612903225806399</c:v>
                </c:pt>
                <c:pt idx="434">
                  <c:v>1.1599999999999999</c:v>
                </c:pt>
                <c:pt idx="435">
                  <c:v>1.1599999999999999</c:v>
                </c:pt>
                <c:pt idx="436">
                  <c:v>1.1566265060240899</c:v>
                </c:pt>
                <c:pt idx="437">
                  <c:v>1.1558441558441499</c:v>
                </c:pt>
                <c:pt idx="438">
                  <c:v>1.1555555555555499</c:v>
                </c:pt>
                <c:pt idx="439">
                  <c:v>1.15384615384615</c:v>
                </c:pt>
                <c:pt idx="440">
                  <c:v>1.15384615384615</c:v>
                </c:pt>
                <c:pt idx="441">
                  <c:v>1.15384615384615</c:v>
                </c:pt>
                <c:pt idx="442">
                  <c:v>1.15151515151515</c:v>
                </c:pt>
                <c:pt idx="443">
                  <c:v>1.1489361702127601</c:v>
                </c:pt>
                <c:pt idx="444">
                  <c:v>1.1470588235294099</c:v>
                </c:pt>
                <c:pt idx="445">
                  <c:v>1.1463414634146301</c:v>
                </c:pt>
                <c:pt idx="446">
                  <c:v>1.1428571428571399</c:v>
                </c:pt>
                <c:pt idx="447">
                  <c:v>1.14173228346456</c:v>
                </c:pt>
                <c:pt idx="448">
                  <c:v>1.13793103448275</c:v>
                </c:pt>
                <c:pt idx="449">
                  <c:v>1.1372549019607801</c:v>
                </c:pt>
                <c:pt idx="450">
                  <c:v>1.13636363636363</c:v>
                </c:pt>
                <c:pt idx="451">
                  <c:v>1.125</c:v>
                </c:pt>
                <c:pt idx="452">
                  <c:v>1.125</c:v>
                </c:pt>
                <c:pt idx="453">
                  <c:v>1.125</c:v>
                </c:pt>
                <c:pt idx="454">
                  <c:v>1.12244897959183</c:v>
                </c:pt>
                <c:pt idx="455">
                  <c:v>1.1176470588235199</c:v>
                </c:pt>
                <c:pt idx="456">
                  <c:v>1.1071428571428501</c:v>
                </c:pt>
                <c:pt idx="457">
                  <c:v>1.1052631578947301</c:v>
                </c:pt>
                <c:pt idx="458">
                  <c:v>1.1044776119402899</c:v>
                </c:pt>
                <c:pt idx="459">
                  <c:v>1.1034482758620601</c:v>
                </c:pt>
                <c:pt idx="460">
                  <c:v>1.1000000000000001</c:v>
                </c:pt>
                <c:pt idx="461">
                  <c:v>1.1000000000000001</c:v>
                </c:pt>
                <c:pt idx="462">
                  <c:v>1.0948275862068899</c:v>
                </c:pt>
                <c:pt idx="463">
                  <c:v>1.09375</c:v>
                </c:pt>
                <c:pt idx="464">
                  <c:v>1.0930232558139501</c:v>
                </c:pt>
                <c:pt idx="465">
                  <c:v>1.0909090909090899</c:v>
                </c:pt>
                <c:pt idx="466">
                  <c:v>1.0869565217391299</c:v>
                </c:pt>
                <c:pt idx="467">
                  <c:v>1.0869565217391299</c:v>
                </c:pt>
                <c:pt idx="468">
                  <c:v>1.0816326530612199</c:v>
                </c:pt>
                <c:pt idx="469">
                  <c:v>1.07792207792207</c:v>
                </c:pt>
                <c:pt idx="470">
                  <c:v>1.07692307692307</c:v>
                </c:pt>
                <c:pt idx="471">
                  <c:v>1.07462686567164</c:v>
                </c:pt>
                <c:pt idx="472">
                  <c:v>1.07462686567164</c:v>
                </c:pt>
                <c:pt idx="473">
                  <c:v>1.0714285714285701</c:v>
                </c:pt>
                <c:pt idx="474">
                  <c:v>1.0625</c:v>
                </c:pt>
                <c:pt idx="475">
                  <c:v>1.0625</c:v>
                </c:pt>
                <c:pt idx="476">
                  <c:v>1.0625</c:v>
                </c:pt>
                <c:pt idx="477">
                  <c:v>1.06153846153846</c:v>
                </c:pt>
                <c:pt idx="478">
                  <c:v>1.0588235294117601</c:v>
                </c:pt>
                <c:pt idx="479">
                  <c:v>1.05555555555555</c:v>
                </c:pt>
                <c:pt idx="480">
                  <c:v>1.05454545454545</c:v>
                </c:pt>
                <c:pt idx="481">
                  <c:v>1.0487804878048701</c:v>
                </c:pt>
                <c:pt idx="482">
                  <c:v>1.0454545454545401</c:v>
                </c:pt>
                <c:pt idx="483">
                  <c:v>1.0454545454545401</c:v>
                </c:pt>
                <c:pt idx="484">
                  <c:v>1.0454545454545401</c:v>
                </c:pt>
                <c:pt idx="485">
                  <c:v>1.04</c:v>
                </c:pt>
                <c:pt idx="486">
                  <c:v>1.0370370370370301</c:v>
                </c:pt>
                <c:pt idx="487">
                  <c:v>1.03571428571428</c:v>
                </c:pt>
                <c:pt idx="488">
                  <c:v>1.0181818181818101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92-4EF6-808E-4EDDB888E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833072"/>
        <c:axId val="632833400"/>
      </c:scatterChart>
      <c:valAx>
        <c:axId val="63283307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33400"/>
        <c:crosses val="autoZero"/>
        <c:crossBetween val="midCat"/>
      </c:valAx>
      <c:valAx>
        <c:axId val="6328334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33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Out-Degree </a:t>
            </a:r>
            <a:r>
              <a:rPr lang="en-US" smtClean="0"/>
              <a:t>Distribution </a:t>
            </a:r>
            <a:r>
              <a:rPr lang="en-US"/>
              <a:t>Log-Log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degree_avg!$G$1</c:f>
              <c:strCache>
                <c:ptCount val="1"/>
                <c:pt idx="0">
                  <c:v>Avg Out Sorted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degree_avg!$G$2:$G$1016</c:f>
              <c:numCache>
                <c:formatCode>0.00</c:formatCode>
                <c:ptCount val="1015"/>
                <c:pt idx="0">
                  <c:v>14.6335697399527</c:v>
                </c:pt>
                <c:pt idx="1">
                  <c:v>13.736842105263101</c:v>
                </c:pt>
                <c:pt idx="2">
                  <c:v>13.5432692307692</c:v>
                </c:pt>
                <c:pt idx="3">
                  <c:v>13.275119617224799</c:v>
                </c:pt>
                <c:pt idx="4">
                  <c:v>13.1725768321513</c:v>
                </c:pt>
                <c:pt idx="5">
                  <c:v>12.855421686746899</c:v>
                </c:pt>
                <c:pt idx="6">
                  <c:v>12.5364077669902</c:v>
                </c:pt>
                <c:pt idx="7">
                  <c:v>12.4688995215311</c:v>
                </c:pt>
                <c:pt idx="8">
                  <c:v>12.439716312056699</c:v>
                </c:pt>
                <c:pt idx="9">
                  <c:v>12.4067796610169</c:v>
                </c:pt>
                <c:pt idx="10">
                  <c:v>12.2585365853658</c:v>
                </c:pt>
                <c:pt idx="11">
                  <c:v>11.9548693586698</c:v>
                </c:pt>
                <c:pt idx="12">
                  <c:v>11.676122931442</c:v>
                </c:pt>
                <c:pt idx="13">
                  <c:v>11.646080760095</c:v>
                </c:pt>
                <c:pt idx="14">
                  <c:v>11.5249406175771</c:v>
                </c:pt>
                <c:pt idx="15">
                  <c:v>11.437352245862799</c:v>
                </c:pt>
                <c:pt idx="16">
                  <c:v>11.0271604938271</c:v>
                </c:pt>
                <c:pt idx="17">
                  <c:v>10.9739336492891</c:v>
                </c:pt>
                <c:pt idx="18">
                  <c:v>10.5257985257985</c:v>
                </c:pt>
                <c:pt idx="19">
                  <c:v>10.4345679012345</c:v>
                </c:pt>
                <c:pt idx="20">
                  <c:v>10.3838862559241</c:v>
                </c:pt>
                <c:pt idx="21">
                  <c:v>10.3785714285714</c:v>
                </c:pt>
                <c:pt idx="22">
                  <c:v>10.3144208037825</c:v>
                </c:pt>
                <c:pt idx="23">
                  <c:v>10.233668341708499</c:v>
                </c:pt>
                <c:pt idx="24">
                  <c:v>10.190476190476099</c:v>
                </c:pt>
                <c:pt idx="25">
                  <c:v>10.1695760598503</c:v>
                </c:pt>
                <c:pt idx="26">
                  <c:v>10.122340425531901</c:v>
                </c:pt>
                <c:pt idx="27">
                  <c:v>9.9856801909307809</c:v>
                </c:pt>
                <c:pt idx="28">
                  <c:v>9.9530864197530793</c:v>
                </c:pt>
                <c:pt idx="29">
                  <c:v>9.9456264775413707</c:v>
                </c:pt>
                <c:pt idx="30">
                  <c:v>9.7933491686460794</c:v>
                </c:pt>
                <c:pt idx="31">
                  <c:v>9.7328605200945599</c:v>
                </c:pt>
                <c:pt idx="32">
                  <c:v>9.7014218009478608</c:v>
                </c:pt>
                <c:pt idx="33">
                  <c:v>9.6085918854415198</c:v>
                </c:pt>
                <c:pt idx="34">
                  <c:v>9.5935960591133007</c:v>
                </c:pt>
                <c:pt idx="35">
                  <c:v>9.5288461538461497</c:v>
                </c:pt>
                <c:pt idx="36">
                  <c:v>9.4964370546318193</c:v>
                </c:pt>
                <c:pt idx="37">
                  <c:v>9.4738095238095195</c:v>
                </c:pt>
                <c:pt idx="38">
                  <c:v>9.4182692307692299</c:v>
                </c:pt>
                <c:pt idx="39">
                  <c:v>9.2263681592039806</c:v>
                </c:pt>
                <c:pt idx="40">
                  <c:v>9.2135678391959797</c:v>
                </c:pt>
                <c:pt idx="41">
                  <c:v>9.1822541966426794</c:v>
                </c:pt>
                <c:pt idx="42">
                  <c:v>9.1575000000000006</c:v>
                </c:pt>
                <c:pt idx="43">
                  <c:v>9.0909090909090899</c:v>
                </c:pt>
                <c:pt idx="44">
                  <c:v>9.0320987654320994</c:v>
                </c:pt>
                <c:pt idx="45">
                  <c:v>9.0149253731343197</c:v>
                </c:pt>
                <c:pt idx="46">
                  <c:v>9.0146699266503596</c:v>
                </c:pt>
                <c:pt idx="47">
                  <c:v>9.0049875311720697</c:v>
                </c:pt>
                <c:pt idx="48">
                  <c:v>8.9691943127961995</c:v>
                </c:pt>
                <c:pt idx="49">
                  <c:v>8.9607843137254903</c:v>
                </c:pt>
                <c:pt idx="50">
                  <c:v>8.8959810874704495</c:v>
                </c:pt>
                <c:pt idx="51">
                  <c:v>8.78095238095238</c:v>
                </c:pt>
                <c:pt idx="52">
                  <c:v>8.7662650602409595</c:v>
                </c:pt>
                <c:pt idx="53">
                  <c:v>8.7014218009478608</c:v>
                </c:pt>
                <c:pt idx="54">
                  <c:v>8.6745843230403796</c:v>
                </c:pt>
                <c:pt idx="55">
                  <c:v>8.6666666666666607</c:v>
                </c:pt>
                <c:pt idx="56">
                  <c:v>8.6255924170616094</c:v>
                </c:pt>
                <c:pt idx="57">
                  <c:v>8.5971223021582706</c:v>
                </c:pt>
                <c:pt idx="58">
                  <c:v>8.5910224438902691</c:v>
                </c:pt>
                <c:pt idx="59">
                  <c:v>8.5738498789346202</c:v>
                </c:pt>
                <c:pt idx="60">
                  <c:v>8.48</c:v>
                </c:pt>
                <c:pt idx="61">
                  <c:v>8.4439140811455804</c:v>
                </c:pt>
                <c:pt idx="62">
                  <c:v>8.4214285714285708</c:v>
                </c:pt>
                <c:pt idx="63">
                  <c:v>8.3952380952380903</c:v>
                </c:pt>
                <c:pt idx="64">
                  <c:v>8.3829787234042499</c:v>
                </c:pt>
                <c:pt idx="65">
                  <c:v>8.3765281173594097</c:v>
                </c:pt>
                <c:pt idx="66">
                  <c:v>8.3144208037825003</c:v>
                </c:pt>
                <c:pt idx="67">
                  <c:v>8.2090261282660304</c:v>
                </c:pt>
                <c:pt idx="68">
                  <c:v>8.1859903381642507</c:v>
                </c:pt>
                <c:pt idx="69">
                  <c:v>8.1761904761904702</c:v>
                </c:pt>
                <c:pt idx="70">
                  <c:v>8.1703163017031599</c:v>
                </c:pt>
                <c:pt idx="71">
                  <c:v>8.1473429951690797</c:v>
                </c:pt>
                <c:pt idx="72">
                  <c:v>8.1380952380952305</c:v>
                </c:pt>
                <c:pt idx="73">
                  <c:v>8.1346633416458793</c:v>
                </c:pt>
                <c:pt idx="74">
                  <c:v>8.0669975186104192</c:v>
                </c:pt>
                <c:pt idx="75">
                  <c:v>8.0523809523809504</c:v>
                </c:pt>
                <c:pt idx="76">
                  <c:v>7.9881235154394297</c:v>
                </c:pt>
                <c:pt idx="77">
                  <c:v>7.9595238095238097</c:v>
                </c:pt>
                <c:pt idx="78">
                  <c:v>7.9454976303317499</c:v>
                </c:pt>
                <c:pt idx="79">
                  <c:v>7.9451371571072302</c:v>
                </c:pt>
                <c:pt idx="80">
                  <c:v>7.9361702127659504</c:v>
                </c:pt>
                <c:pt idx="81">
                  <c:v>7.91807228915662</c:v>
                </c:pt>
                <c:pt idx="82">
                  <c:v>7.8932038834951399</c:v>
                </c:pt>
                <c:pt idx="83">
                  <c:v>7.8912529550827397</c:v>
                </c:pt>
                <c:pt idx="84">
                  <c:v>7.8523809523809502</c:v>
                </c:pt>
                <c:pt idx="85">
                  <c:v>7.8503562945368097</c:v>
                </c:pt>
                <c:pt idx="86">
                  <c:v>7.82666666666666</c:v>
                </c:pt>
                <c:pt idx="87">
                  <c:v>7.7625899280575501</c:v>
                </c:pt>
                <c:pt idx="88">
                  <c:v>7.7061611374407502</c:v>
                </c:pt>
                <c:pt idx="89">
                  <c:v>7.7027707808564196</c:v>
                </c:pt>
                <c:pt idx="90">
                  <c:v>7.6995192307692299</c:v>
                </c:pt>
                <c:pt idx="91">
                  <c:v>7.6722090261282601</c:v>
                </c:pt>
                <c:pt idx="92">
                  <c:v>7.6365795724465499</c:v>
                </c:pt>
                <c:pt idx="93">
                  <c:v>7.5904761904761902</c:v>
                </c:pt>
                <c:pt idx="94">
                  <c:v>7.5791962174940899</c:v>
                </c:pt>
                <c:pt idx="95">
                  <c:v>7.5666666666666602</c:v>
                </c:pt>
                <c:pt idx="96">
                  <c:v>7.5528846153846096</c:v>
                </c:pt>
                <c:pt idx="97">
                  <c:v>7.5368421052631502</c:v>
                </c:pt>
                <c:pt idx="98">
                  <c:v>7.5251256281407004</c:v>
                </c:pt>
                <c:pt idx="99">
                  <c:v>7.5094786729857796</c:v>
                </c:pt>
                <c:pt idx="100">
                  <c:v>7.4901477832512304</c:v>
                </c:pt>
                <c:pt idx="101">
                  <c:v>7.4632352941176396</c:v>
                </c:pt>
                <c:pt idx="102">
                  <c:v>7.4554216867469796</c:v>
                </c:pt>
                <c:pt idx="103">
                  <c:v>7.4488778054862799</c:v>
                </c:pt>
                <c:pt idx="104">
                  <c:v>7.4081632653061202</c:v>
                </c:pt>
                <c:pt idx="105">
                  <c:v>7.4081145584725503</c:v>
                </c:pt>
                <c:pt idx="106">
                  <c:v>7.4033816425120698</c:v>
                </c:pt>
                <c:pt idx="107">
                  <c:v>7.3919239904988103</c:v>
                </c:pt>
                <c:pt idx="108">
                  <c:v>7.36666666666666</c:v>
                </c:pt>
                <c:pt idx="109">
                  <c:v>7.3060240963855403</c:v>
                </c:pt>
                <c:pt idx="110">
                  <c:v>7.3058252427184396</c:v>
                </c:pt>
                <c:pt idx="111">
                  <c:v>7.2963855421686699</c:v>
                </c:pt>
                <c:pt idx="112">
                  <c:v>7.2892156862745097</c:v>
                </c:pt>
                <c:pt idx="113">
                  <c:v>7.2211302211302204</c:v>
                </c:pt>
                <c:pt idx="114">
                  <c:v>7.1855421686746901</c:v>
                </c:pt>
                <c:pt idx="115">
                  <c:v>7.1638141809290898</c:v>
                </c:pt>
                <c:pt idx="116">
                  <c:v>7.1498771498771498</c:v>
                </c:pt>
                <c:pt idx="117">
                  <c:v>7.1357702349869401</c:v>
                </c:pt>
                <c:pt idx="118">
                  <c:v>7.1348039215686203</c:v>
                </c:pt>
                <c:pt idx="119">
                  <c:v>7.1311881188118802</c:v>
                </c:pt>
                <c:pt idx="120">
                  <c:v>7.1293532338308401</c:v>
                </c:pt>
                <c:pt idx="121">
                  <c:v>7.0595238095238004</c:v>
                </c:pt>
                <c:pt idx="122">
                  <c:v>7.0591016548463301</c:v>
                </c:pt>
                <c:pt idx="123">
                  <c:v>7.05741626794258</c:v>
                </c:pt>
                <c:pt idx="124">
                  <c:v>7.0378250591016496</c:v>
                </c:pt>
                <c:pt idx="125">
                  <c:v>7.0212765957446797</c:v>
                </c:pt>
                <c:pt idx="126">
                  <c:v>7.0166270783847899</c:v>
                </c:pt>
                <c:pt idx="127">
                  <c:v>7.0142857142857098</c:v>
                </c:pt>
                <c:pt idx="128">
                  <c:v>7.0141843971631204</c:v>
                </c:pt>
                <c:pt idx="129">
                  <c:v>7.0118483412322199</c:v>
                </c:pt>
                <c:pt idx="130">
                  <c:v>7.0028169014084503</c:v>
                </c:pt>
                <c:pt idx="131">
                  <c:v>6.9975786924939403</c:v>
                </c:pt>
                <c:pt idx="132">
                  <c:v>6.9815303430079103</c:v>
                </c:pt>
                <c:pt idx="133">
                  <c:v>6.9408602150537604</c:v>
                </c:pt>
                <c:pt idx="134">
                  <c:v>6.9385342789598097</c:v>
                </c:pt>
                <c:pt idx="135">
                  <c:v>6.9375</c:v>
                </c:pt>
                <c:pt idx="136">
                  <c:v>6.9315403422982804</c:v>
                </c:pt>
                <c:pt idx="137">
                  <c:v>6.9130434782608603</c:v>
                </c:pt>
                <c:pt idx="138">
                  <c:v>6.9119047619047604</c:v>
                </c:pt>
                <c:pt idx="139">
                  <c:v>6.9033816425120698</c:v>
                </c:pt>
                <c:pt idx="140">
                  <c:v>6.9007263922518103</c:v>
                </c:pt>
                <c:pt idx="141">
                  <c:v>6.8992248062015502</c:v>
                </c:pt>
                <c:pt idx="142">
                  <c:v>6.8743718592964802</c:v>
                </c:pt>
                <c:pt idx="143">
                  <c:v>6.8669833729216103</c:v>
                </c:pt>
                <c:pt idx="144">
                  <c:v>6.8563829787234001</c:v>
                </c:pt>
                <c:pt idx="145">
                  <c:v>6.84009546539379</c:v>
                </c:pt>
                <c:pt idx="146">
                  <c:v>6.8364928909952596</c:v>
                </c:pt>
                <c:pt idx="147">
                  <c:v>6.8328981723237598</c:v>
                </c:pt>
                <c:pt idx="148">
                  <c:v>6.8164251207729398</c:v>
                </c:pt>
                <c:pt idx="149">
                  <c:v>6.8048780487804796</c:v>
                </c:pt>
                <c:pt idx="150">
                  <c:v>6.7759103641456502</c:v>
                </c:pt>
                <c:pt idx="151">
                  <c:v>6.7756563245823296</c:v>
                </c:pt>
                <c:pt idx="152">
                  <c:v>6.6824644549762997</c:v>
                </c:pt>
                <c:pt idx="153">
                  <c:v>6.6777493606138103</c:v>
                </c:pt>
                <c:pt idx="154">
                  <c:v>6.6732673267326703</c:v>
                </c:pt>
                <c:pt idx="155">
                  <c:v>6.66508313539192</c:v>
                </c:pt>
                <c:pt idx="156">
                  <c:v>6.6453201970443301</c:v>
                </c:pt>
                <c:pt idx="157">
                  <c:v>6.64507042253521</c:v>
                </c:pt>
                <c:pt idx="158">
                  <c:v>6.6421800947867302</c:v>
                </c:pt>
                <c:pt idx="159">
                  <c:v>6.5721040189125297</c:v>
                </c:pt>
                <c:pt idx="160">
                  <c:v>6.5688775510203996</c:v>
                </c:pt>
                <c:pt idx="161">
                  <c:v>6.5685714285714196</c:v>
                </c:pt>
                <c:pt idx="162">
                  <c:v>6.5664160401002496</c:v>
                </c:pt>
                <c:pt idx="163">
                  <c:v>6.5650118203309598</c:v>
                </c:pt>
                <c:pt idx="164">
                  <c:v>6.5635491606714602</c:v>
                </c:pt>
                <c:pt idx="165">
                  <c:v>6.5536585365853597</c:v>
                </c:pt>
                <c:pt idx="166">
                  <c:v>6.5454545454545396</c:v>
                </c:pt>
                <c:pt idx="167">
                  <c:v>6.5311720698254296</c:v>
                </c:pt>
                <c:pt idx="168">
                  <c:v>6.5303030303030303</c:v>
                </c:pt>
                <c:pt idx="169">
                  <c:v>6.4911392405063202</c:v>
                </c:pt>
                <c:pt idx="170">
                  <c:v>6.4857142857142804</c:v>
                </c:pt>
                <c:pt idx="171">
                  <c:v>6.4847715736040596</c:v>
                </c:pt>
                <c:pt idx="172">
                  <c:v>6.46505376344086</c:v>
                </c:pt>
                <c:pt idx="173">
                  <c:v>6.4613526570048299</c:v>
                </c:pt>
                <c:pt idx="174">
                  <c:v>6.4577114427860698</c:v>
                </c:pt>
                <c:pt idx="175">
                  <c:v>6.4502487562189001</c:v>
                </c:pt>
                <c:pt idx="176">
                  <c:v>6.4295942720763701</c:v>
                </c:pt>
                <c:pt idx="177">
                  <c:v>6.4282296650717701</c:v>
                </c:pt>
                <c:pt idx="178">
                  <c:v>6.4150485436893199</c:v>
                </c:pt>
                <c:pt idx="179">
                  <c:v>6.4055415617128402</c:v>
                </c:pt>
                <c:pt idx="180">
                  <c:v>6.3789731051344702</c:v>
                </c:pt>
                <c:pt idx="181">
                  <c:v>6.3729216152018999</c:v>
                </c:pt>
                <c:pt idx="182">
                  <c:v>6.3695652173913002</c:v>
                </c:pt>
                <c:pt idx="183">
                  <c:v>6.3629807692307603</c:v>
                </c:pt>
                <c:pt idx="184">
                  <c:v>6.3614457831325302</c:v>
                </c:pt>
                <c:pt idx="185">
                  <c:v>6.3579545454545396</c:v>
                </c:pt>
                <c:pt idx="186">
                  <c:v>6.3406862745097996</c:v>
                </c:pt>
                <c:pt idx="187">
                  <c:v>6.3308641975308602</c:v>
                </c:pt>
                <c:pt idx="188">
                  <c:v>6.3222748815165799</c:v>
                </c:pt>
                <c:pt idx="189">
                  <c:v>6.3215189873417703</c:v>
                </c:pt>
                <c:pt idx="190">
                  <c:v>6.3150357995226702</c:v>
                </c:pt>
                <c:pt idx="191">
                  <c:v>6.3007518796992397</c:v>
                </c:pt>
                <c:pt idx="192">
                  <c:v>6.2829736211031104</c:v>
                </c:pt>
                <c:pt idx="193">
                  <c:v>6.2696078431372504</c:v>
                </c:pt>
                <c:pt idx="194">
                  <c:v>6.2144578313252996</c:v>
                </c:pt>
                <c:pt idx="195">
                  <c:v>6.1829573934837097</c:v>
                </c:pt>
                <c:pt idx="196">
                  <c:v>6.1791044776119399</c:v>
                </c:pt>
                <c:pt idx="197">
                  <c:v>6.1752021563342296</c:v>
                </c:pt>
                <c:pt idx="198">
                  <c:v>6.1670951156812297</c:v>
                </c:pt>
                <c:pt idx="199">
                  <c:v>6.1543942992874099</c:v>
                </c:pt>
                <c:pt idx="200">
                  <c:v>6.1469194312796196</c:v>
                </c:pt>
                <c:pt idx="201">
                  <c:v>6.14047619047619</c:v>
                </c:pt>
                <c:pt idx="202">
                  <c:v>6.1403940886699502</c:v>
                </c:pt>
                <c:pt idx="203">
                  <c:v>6.1377672209026102</c:v>
                </c:pt>
                <c:pt idx="204">
                  <c:v>6.1327014218009399</c:v>
                </c:pt>
                <c:pt idx="205">
                  <c:v>6.1323155216284899</c:v>
                </c:pt>
                <c:pt idx="206">
                  <c:v>6.1303258145363397</c:v>
                </c:pt>
                <c:pt idx="207">
                  <c:v>6.1172248803827696</c:v>
                </c:pt>
                <c:pt idx="208">
                  <c:v>6.1111111111111098</c:v>
                </c:pt>
                <c:pt idx="209">
                  <c:v>6.1079136690647404</c:v>
                </c:pt>
                <c:pt idx="210">
                  <c:v>6.0837988826815597</c:v>
                </c:pt>
                <c:pt idx="211">
                  <c:v>6.0808823529411704</c:v>
                </c:pt>
                <c:pt idx="212">
                  <c:v>6.0685579196217496</c:v>
                </c:pt>
                <c:pt idx="213">
                  <c:v>6.06650831353919</c:v>
                </c:pt>
                <c:pt idx="214">
                  <c:v>6.0594059405940497</c:v>
                </c:pt>
                <c:pt idx="215">
                  <c:v>6.0578313253012004</c:v>
                </c:pt>
                <c:pt idx="216">
                  <c:v>6.0496453900709204</c:v>
                </c:pt>
                <c:pt idx="217">
                  <c:v>6.0149999999999997</c:v>
                </c:pt>
                <c:pt idx="218">
                  <c:v>6.00714285714285</c:v>
                </c:pt>
                <c:pt idx="219">
                  <c:v>6.0024509803921502</c:v>
                </c:pt>
                <c:pt idx="220">
                  <c:v>6.0024096385542096</c:v>
                </c:pt>
                <c:pt idx="221">
                  <c:v>5.9973958333333304</c:v>
                </c:pt>
                <c:pt idx="222">
                  <c:v>5.9782082324455201</c:v>
                </c:pt>
                <c:pt idx="223">
                  <c:v>5.9712230215827304</c:v>
                </c:pt>
                <c:pt idx="224">
                  <c:v>5.96100278551532</c:v>
                </c:pt>
                <c:pt idx="225">
                  <c:v>5.9460916442048504</c:v>
                </c:pt>
                <c:pt idx="226">
                  <c:v>5.94264339152119</c:v>
                </c:pt>
                <c:pt idx="227">
                  <c:v>5.8870192307692299</c:v>
                </c:pt>
                <c:pt idx="228">
                  <c:v>5.8859223300970802</c:v>
                </c:pt>
                <c:pt idx="229">
                  <c:v>5.8519417475728099</c:v>
                </c:pt>
                <c:pt idx="230">
                  <c:v>5.8333333333333304</c:v>
                </c:pt>
                <c:pt idx="231">
                  <c:v>5.8239795918367303</c:v>
                </c:pt>
                <c:pt idx="232">
                  <c:v>5.8204488778054797</c:v>
                </c:pt>
                <c:pt idx="233">
                  <c:v>5.8199052132701397</c:v>
                </c:pt>
                <c:pt idx="234">
                  <c:v>5.8099762470308702</c:v>
                </c:pt>
                <c:pt idx="235">
                  <c:v>5.8048192771084297</c:v>
                </c:pt>
                <c:pt idx="236">
                  <c:v>5.7913669064748197</c:v>
                </c:pt>
                <c:pt idx="237">
                  <c:v>5.7889688249400404</c:v>
                </c:pt>
                <c:pt idx="238">
                  <c:v>5.78859857482185</c:v>
                </c:pt>
                <c:pt idx="239">
                  <c:v>5.7884615384615303</c:v>
                </c:pt>
                <c:pt idx="240">
                  <c:v>5.7793764988009499</c:v>
                </c:pt>
                <c:pt idx="241">
                  <c:v>5.7694235588972402</c:v>
                </c:pt>
                <c:pt idx="242">
                  <c:v>5.7594594594594497</c:v>
                </c:pt>
                <c:pt idx="243">
                  <c:v>5.7581521739130404</c:v>
                </c:pt>
                <c:pt idx="244">
                  <c:v>5.7546174142480204</c:v>
                </c:pt>
                <c:pt idx="245">
                  <c:v>5.73449131513647</c:v>
                </c:pt>
                <c:pt idx="246">
                  <c:v>5.7182741116751199</c:v>
                </c:pt>
                <c:pt idx="247">
                  <c:v>5.7084548104956196</c:v>
                </c:pt>
                <c:pt idx="248">
                  <c:v>5.7014218009478599</c:v>
                </c:pt>
                <c:pt idx="249">
                  <c:v>5.6990521327014196</c:v>
                </c:pt>
                <c:pt idx="250">
                  <c:v>5.6864197530864198</c:v>
                </c:pt>
                <c:pt idx="251">
                  <c:v>5.6592039800995</c:v>
                </c:pt>
                <c:pt idx="252">
                  <c:v>5.6590909090909003</c:v>
                </c:pt>
                <c:pt idx="253">
                  <c:v>5.6463104325699698</c:v>
                </c:pt>
                <c:pt idx="254">
                  <c:v>5.6406619385342696</c:v>
                </c:pt>
                <c:pt idx="255">
                  <c:v>5.63768115942029</c:v>
                </c:pt>
                <c:pt idx="256">
                  <c:v>5.6326530612244898</c:v>
                </c:pt>
                <c:pt idx="257">
                  <c:v>5.62878787878787</c:v>
                </c:pt>
                <c:pt idx="258">
                  <c:v>5.6225961538461497</c:v>
                </c:pt>
                <c:pt idx="259">
                  <c:v>5.6145251396648002</c:v>
                </c:pt>
                <c:pt idx="260">
                  <c:v>5.6119791666666599</c:v>
                </c:pt>
                <c:pt idx="261">
                  <c:v>5.5957446808510598</c:v>
                </c:pt>
                <c:pt idx="262">
                  <c:v>5.5625</c:v>
                </c:pt>
                <c:pt idx="263">
                  <c:v>5.5487804878048701</c:v>
                </c:pt>
                <c:pt idx="264">
                  <c:v>5.5485436893203799</c:v>
                </c:pt>
                <c:pt idx="265">
                  <c:v>5.5459317585301804</c:v>
                </c:pt>
                <c:pt idx="266">
                  <c:v>5.5415617128463399</c:v>
                </c:pt>
                <c:pt idx="267">
                  <c:v>5.5333333333333297</c:v>
                </c:pt>
                <c:pt idx="268">
                  <c:v>5.5047619047619003</c:v>
                </c:pt>
                <c:pt idx="269">
                  <c:v>5.4987341772151899</c:v>
                </c:pt>
                <c:pt idx="270">
                  <c:v>5.4915662650602401</c:v>
                </c:pt>
                <c:pt idx="271">
                  <c:v>5.4852216748768399</c:v>
                </c:pt>
                <c:pt idx="272">
                  <c:v>5.4845360824742198</c:v>
                </c:pt>
                <c:pt idx="273">
                  <c:v>5.4838709677419297</c:v>
                </c:pt>
                <c:pt idx="274">
                  <c:v>5.4789915966386502</c:v>
                </c:pt>
                <c:pt idx="275">
                  <c:v>5.4759615384615303</c:v>
                </c:pt>
                <c:pt idx="276">
                  <c:v>5.4756097560975601</c:v>
                </c:pt>
                <c:pt idx="277">
                  <c:v>5.4682539682539604</c:v>
                </c:pt>
                <c:pt idx="278">
                  <c:v>5.4613526570048299</c:v>
                </c:pt>
                <c:pt idx="279">
                  <c:v>5.4564643799472297</c:v>
                </c:pt>
                <c:pt idx="280">
                  <c:v>5.4508393285371701</c:v>
                </c:pt>
                <c:pt idx="281">
                  <c:v>5.4460784313725403</c:v>
                </c:pt>
                <c:pt idx="282">
                  <c:v>5.44529262086514</c:v>
                </c:pt>
                <c:pt idx="283">
                  <c:v>5.4317617866004904</c:v>
                </c:pt>
                <c:pt idx="284">
                  <c:v>5.4112903225806397</c:v>
                </c:pt>
                <c:pt idx="285">
                  <c:v>5.3890274314214404</c:v>
                </c:pt>
                <c:pt idx="286">
                  <c:v>5.3730964467005</c:v>
                </c:pt>
                <c:pt idx="287">
                  <c:v>5.3656509695290797</c:v>
                </c:pt>
                <c:pt idx="288">
                  <c:v>5.3638554216867398</c:v>
                </c:pt>
                <c:pt idx="289">
                  <c:v>5.3571428571428497</c:v>
                </c:pt>
                <c:pt idx="290">
                  <c:v>5.3553921568627398</c:v>
                </c:pt>
                <c:pt idx="291">
                  <c:v>5.3546798029556602</c:v>
                </c:pt>
                <c:pt idx="292">
                  <c:v>5.3505154639175201</c:v>
                </c:pt>
                <c:pt idx="293">
                  <c:v>5.3309692671394799</c:v>
                </c:pt>
                <c:pt idx="294">
                  <c:v>5.3233082706766899</c:v>
                </c:pt>
                <c:pt idx="295">
                  <c:v>5.3128654970760198</c:v>
                </c:pt>
                <c:pt idx="296">
                  <c:v>5.3076923076923004</c:v>
                </c:pt>
                <c:pt idx="297">
                  <c:v>5.3022670025188896</c:v>
                </c:pt>
                <c:pt idx="298">
                  <c:v>5.2760290556900697</c:v>
                </c:pt>
                <c:pt idx="299">
                  <c:v>5.2708333333333304</c:v>
                </c:pt>
                <c:pt idx="300">
                  <c:v>5.2612826603325402</c:v>
                </c:pt>
                <c:pt idx="301">
                  <c:v>5.2418478260869499</c:v>
                </c:pt>
                <c:pt idx="302">
                  <c:v>5.2395061728394996</c:v>
                </c:pt>
                <c:pt idx="303">
                  <c:v>5.2386934673366801</c:v>
                </c:pt>
                <c:pt idx="304">
                  <c:v>5.2360742705570296</c:v>
                </c:pt>
                <c:pt idx="305">
                  <c:v>5.2320000000000002</c:v>
                </c:pt>
                <c:pt idx="306">
                  <c:v>5.23101265822784</c:v>
                </c:pt>
                <c:pt idx="307">
                  <c:v>5.2284946236559096</c:v>
                </c:pt>
                <c:pt idx="308">
                  <c:v>5.2190476190476103</c:v>
                </c:pt>
                <c:pt idx="309">
                  <c:v>5.21875</c:v>
                </c:pt>
                <c:pt idx="310">
                  <c:v>5.1873278236914597</c:v>
                </c:pt>
                <c:pt idx="311">
                  <c:v>5.1850899742930503</c:v>
                </c:pt>
                <c:pt idx="312">
                  <c:v>5.1844660194174699</c:v>
                </c:pt>
                <c:pt idx="313">
                  <c:v>5.1789215686274499</c:v>
                </c:pt>
                <c:pt idx="314">
                  <c:v>5.1784841075794601</c:v>
                </c:pt>
                <c:pt idx="315">
                  <c:v>5.1776155717761503</c:v>
                </c:pt>
                <c:pt idx="316">
                  <c:v>5.1686046511627897</c:v>
                </c:pt>
                <c:pt idx="317">
                  <c:v>5.1549636803874002</c:v>
                </c:pt>
                <c:pt idx="318">
                  <c:v>5.1515892420537899</c:v>
                </c:pt>
                <c:pt idx="319">
                  <c:v>5.1512195121951203</c:v>
                </c:pt>
                <c:pt idx="320">
                  <c:v>5.1382716049382697</c:v>
                </c:pt>
                <c:pt idx="321">
                  <c:v>5.1274509803921502</c:v>
                </c:pt>
                <c:pt idx="322">
                  <c:v>5.1198044009779897</c:v>
                </c:pt>
                <c:pt idx="323">
                  <c:v>5.1124999999999998</c:v>
                </c:pt>
                <c:pt idx="324">
                  <c:v>5.1079136690647404</c:v>
                </c:pt>
                <c:pt idx="325">
                  <c:v>5.1049382716049303</c:v>
                </c:pt>
                <c:pt idx="326">
                  <c:v>5.1038961038961004</c:v>
                </c:pt>
                <c:pt idx="327">
                  <c:v>5.0980926430517703</c:v>
                </c:pt>
                <c:pt idx="328">
                  <c:v>5.09743589743589</c:v>
                </c:pt>
                <c:pt idx="329">
                  <c:v>5.0930851063829703</c:v>
                </c:pt>
                <c:pt idx="330">
                  <c:v>5.0909090909090899</c:v>
                </c:pt>
                <c:pt idx="331">
                  <c:v>5.0771276595744599</c:v>
                </c:pt>
                <c:pt idx="332">
                  <c:v>5.0762942779291498</c:v>
                </c:pt>
                <c:pt idx="333">
                  <c:v>5.0632183908045896</c:v>
                </c:pt>
                <c:pt idx="334">
                  <c:v>5.0461956521739104</c:v>
                </c:pt>
                <c:pt idx="335">
                  <c:v>5.0461165048543597</c:v>
                </c:pt>
                <c:pt idx="336">
                  <c:v>5.04126213592233</c:v>
                </c:pt>
                <c:pt idx="337">
                  <c:v>5.0408653846153797</c:v>
                </c:pt>
                <c:pt idx="338">
                  <c:v>5.0169014084506998</c:v>
                </c:pt>
                <c:pt idx="339">
                  <c:v>5.0054945054945001</c:v>
                </c:pt>
                <c:pt idx="340">
                  <c:v>5.00257731958762</c:v>
                </c:pt>
                <c:pt idx="341">
                  <c:v>5</c:v>
                </c:pt>
                <c:pt idx="342">
                  <c:v>4.99722222222222</c:v>
                </c:pt>
                <c:pt idx="343">
                  <c:v>4.9952038369304503</c:v>
                </c:pt>
                <c:pt idx="344">
                  <c:v>4.9827586206896504</c:v>
                </c:pt>
                <c:pt idx="345">
                  <c:v>4.976401179941</c:v>
                </c:pt>
                <c:pt idx="346">
                  <c:v>4.9756097560975601</c:v>
                </c:pt>
                <c:pt idx="347">
                  <c:v>4.9752066115702398</c:v>
                </c:pt>
                <c:pt idx="348">
                  <c:v>4.9735576923076898</c:v>
                </c:pt>
                <c:pt idx="349">
                  <c:v>4.9718670076726301</c:v>
                </c:pt>
                <c:pt idx="350">
                  <c:v>4.9667458432303997</c:v>
                </c:pt>
                <c:pt idx="351">
                  <c:v>4.9571045576407498</c:v>
                </c:pt>
                <c:pt idx="352">
                  <c:v>4.9495192307692299</c:v>
                </c:pt>
                <c:pt idx="353">
                  <c:v>4.9378238341968901</c:v>
                </c:pt>
                <c:pt idx="354">
                  <c:v>4.9345549738219896</c:v>
                </c:pt>
                <c:pt idx="355">
                  <c:v>4.9291553133514903</c:v>
                </c:pt>
                <c:pt idx="356">
                  <c:v>4.9221105527638098</c:v>
                </c:pt>
                <c:pt idx="357">
                  <c:v>4.8942307692307603</c:v>
                </c:pt>
                <c:pt idx="358">
                  <c:v>4.8918918918918903</c:v>
                </c:pt>
                <c:pt idx="359">
                  <c:v>4.8871391076115396</c:v>
                </c:pt>
                <c:pt idx="360">
                  <c:v>4.8857142857142799</c:v>
                </c:pt>
                <c:pt idx="361">
                  <c:v>4.8765743073047796</c:v>
                </c:pt>
                <c:pt idx="362">
                  <c:v>4.8724637681159404</c:v>
                </c:pt>
                <c:pt idx="363">
                  <c:v>4.8650306748466203</c:v>
                </c:pt>
                <c:pt idx="364">
                  <c:v>4.8615751789976098</c:v>
                </c:pt>
                <c:pt idx="365">
                  <c:v>4.8528678304239401</c:v>
                </c:pt>
                <c:pt idx="366">
                  <c:v>4.8501291989663997</c:v>
                </c:pt>
                <c:pt idx="367">
                  <c:v>4.8345864661654101</c:v>
                </c:pt>
                <c:pt idx="368">
                  <c:v>4.8313539192399002</c:v>
                </c:pt>
                <c:pt idx="369">
                  <c:v>4.8233618233618198</c:v>
                </c:pt>
                <c:pt idx="370">
                  <c:v>4.8224999999999998</c:v>
                </c:pt>
                <c:pt idx="371">
                  <c:v>4.8175182481751797</c:v>
                </c:pt>
                <c:pt idx="372">
                  <c:v>4.81675392670157</c:v>
                </c:pt>
                <c:pt idx="373">
                  <c:v>4.8165829145728596</c:v>
                </c:pt>
                <c:pt idx="374">
                  <c:v>4.8158640226628897</c:v>
                </c:pt>
                <c:pt idx="375">
                  <c:v>4.8136020151133501</c:v>
                </c:pt>
                <c:pt idx="376">
                  <c:v>4.8097982708933698</c:v>
                </c:pt>
                <c:pt idx="377">
                  <c:v>4.8067632850241502</c:v>
                </c:pt>
                <c:pt idx="378">
                  <c:v>4.8045685279187804</c:v>
                </c:pt>
                <c:pt idx="379">
                  <c:v>4.77078085642317</c:v>
                </c:pt>
                <c:pt idx="380">
                  <c:v>4.7638888888888804</c:v>
                </c:pt>
                <c:pt idx="381">
                  <c:v>4.7638190954773796</c:v>
                </c:pt>
                <c:pt idx="382">
                  <c:v>4.7594594594594497</c:v>
                </c:pt>
                <c:pt idx="383">
                  <c:v>4.7549504950495001</c:v>
                </c:pt>
                <c:pt idx="384">
                  <c:v>4.7533156498673703</c:v>
                </c:pt>
                <c:pt idx="385">
                  <c:v>4.7524752475247496</c:v>
                </c:pt>
                <c:pt idx="386">
                  <c:v>4.7473404255319096</c:v>
                </c:pt>
                <c:pt idx="387">
                  <c:v>4.7234636871508302</c:v>
                </c:pt>
                <c:pt idx="388">
                  <c:v>4.7115902964959497</c:v>
                </c:pt>
                <c:pt idx="389">
                  <c:v>4.7063106796116498</c:v>
                </c:pt>
                <c:pt idx="390">
                  <c:v>4.6959619952493998</c:v>
                </c:pt>
                <c:pt idx="391">
                  <c:v>4.6779220779220703</c:v>
                </c:pt>
                <c:pt idx="392">
                  <c:v>4.6762402088772799</c:v>
                </c:pt>
                <c:pt idx="393">
                  <c:v>4.6625916870415596</c:v>
                </c:pt>
                <c:pt idx="394">
                  <c:v>4.6405063291139204</c:v>
                </c:pt>
                <c:pt idx="395">
                  <c:v>4.6368421052631499</c:v>
                </c:pt>
                <c:pt idx="396">
                  <c:v>4.6157760814249302</c:v>
                </c:pt>
                <c:pt idx="397">
                  <c:v>4.5983146067415701</c:v>
                </c:pt>
                <c:pt idx="398">
                  <c:v>4.5915841584158397</c:v>
                </c:pt>
                <c:pt idx="399">
                  <c:v>4.5844504021447703</c:v>
                </c:pt>
                <c:pt idx="400">
                  <c:v>4.5733695652173898</c:v>
                </c:pt>
                <c:pt idx="401">
                  <c:v>4.5599999999999996</c:v>
                </c:pt>
                <c:pt idx="402">
                  <c:v>4.5408653846153797</c:v>
                </c:pt>
                <c:pt idx="403">
                  <c:v>4.5407608695652097</c:v>
                </c:pt>
                <c:pt idx="404">
                  <c:v>4.5342789598108704</c:v>
                </c:pt>
                <c:pt idx="405">
                  <c:v>4.5248756218905397</c:v>
                </c:pt>
                <c:pt idx="406">
                  <c:v>4.5159574468085104</c:v>
                </c:pt>
                <c:pt idx="407">
                  <c:v>4.5150753768844201</c:v>
                </c:pt>
                <c:pt idx="408">
                  <c:v>4.5012531328320797</c:v>
                </c:pt>
                <c:pt idx="409">
                  <c:v>4.5</c:v>
                </c:pt>
                <c:pt idx="410">
                  <c:v>4.4975247524752398</c:v>
                </c:pt>
                <c:pt idx="411">
                  <c:v>4.4974874371859297</c:v>
                </c:pt>
                <c:pt idx="412">
                  <c:v>4.4961439588688901</c:v>
                </c:pt>
                <c:pt idx="413">
                  <c:v>4.4910025706940804</c:v>
                </c:pt>
                <c:pt idx="414">
                  <c:v>4.4892086330935204</c:v>
                </c:pt>
                <c:pt idx="415">
                  <c:v>4.4886075949366999</c:v>
                </c:pt>
                <c:pt idx="416">
                  <c:v>4.48780487804878</c:v>
                </c:pt>
                <c:pt idx="417">
                  <c:v>4.4859550561797699</c:v>
                </c:pt>
                <c:pt idx="418">
                  <c:v>4.4817518248175103</c:v>
                </c:pt>
                <c:pt idx="419">
                  <c:v>4.47752808988764</c:v>
                </c:pt>
                <c:pt idx="420">
                  <c:v>4.4727722772277199</c:v>
                </c:pt>
                <c:pt idx="421">
                  <c:v>4.4715025906735697</c:v>
                </c:pt>
                <c:pt idx="422">
                  <c:v>4.4684210526315704</c:v>
                </c:pt>
                <c:pt idx="423">
                  <c:v>4.4599483204134298</c:v>
                </c:pt>
                <c:pt idx="424">
                  <c:v>4.4565217391304301</c:v>
                </c:pt>
                <c:pt idx="425">
                  <c:v>4.4508393285371701</c:v>
                </c:pt>
                <c:pt idx="426">
                  <c:v>4.4435028248587498</c:v>
                </c:pt>
                <c:pt idx="427">
                  <c:v>4.4424999999999999</c:v>
                </c:pt>
                <c:pt idx="428">
                  <c:v>4.4401913875597998</c:v>
                </c:pt>
                <c:pt idx="429">
                  <c:v>4.4330143540669802</c:v>
                </c:pt>
                <c:pt idx="430">
                  <c:v>4.4285714285714199</c:v>
                </c:pt>
                <c:pt idx="431">
                  <c:v>4.4190476190476096</c:v>
                </c:pt>
                <c:pt idx="432">
                  <c:v>4.4182692307692299</c:v>
                </c:pt>
                <c:pt idx="433">
                  <c:v>4.4168865435356199</c:v>
                </c:pt>
                <c:pt idx="434">
                  <c:v>4.4164222873900201</c:v>
                </c:pt>
                <c:pt idx="435">
                  <c:v>4.4000000000000004</c:v>
                </c:pt>
                <c:pt idx="436">
                  <c:v>4.4000000000000004</c:v>
                </c:pt>
                <c:pt idx="437">
                  <c:v>4.3974025974025901</c:v>
                </c:pt>
                <c:pt idx="438">
                  <c:v>4.38709677419354</c:v>
                </c:pt>
                <c:pt idx="439">
                  <c:v>4.3727506426735196</c:v>
                </c:pt>
                <c:pt idx="440">
                  <c:v>4.3566084788029897</c:v>
                </c:pt>
                <c:pt idx="441">
                  <c:v>4.3554987212276197</c:v>
                </c:pt>
                <c:pt idx="442">
                  <c:v>4.3403141361256496</c:v>
                </c:pt>
                <c:pt idx="443">
                  <c:v>4.3398876404494304</c:v>
                </c:pt>
                <c:pt idx="444">
                  <c:v>4.33850931677018</c:v>
                </c:pt>
                <c:pt idx="445">
                  <c:v>4.3324808184143198</c:v>
                </c:pt>
                <c:pt idx="446">
                  <c:v>4.3259259259259197</c:v>
                </c:pt>
                <c:pt idx="447">
                  <c:v>4.3246445497630299</c:v>
                </c:pt>
                <c:pt idx="448">
                  <c:v>4.3244837758112098</c:v>
                </c:pt>
                <c:pt idx="449">
                  <c:v>4.3213296398891901</c:v>
                </c:pt>
                <c:pt idx="450">
                  <c:v>4.3187660668380401</c:v>
                </c:pt>
                <c:pt idx="451">
                  <c:v>4.3166226912928698</c:v>
                </c:pt>
                <c:pt idx="452">
                  <c:v>4.3141486810551504</c:v>
                </c:pt>
                <c:pt idx="453">
                  <c:v>4.3131313131313096</c:v>
                </c:pt>
                <c:pt idx="454">
                  <c:v>4.2967032967032903</c:v>
                </c:pt>
                <c:pt idx="455">
                  <c:v>4.2953216374269001</c:v>
                </c:pt>
                <c:pt idx="456">
                  <c:v>4.2920353982300803</c:v>
                </c:pt>
                <c:pt idx="457">
                  <c:v>4.2840236686390503</c:v>
                </c:pt>
                <c:pt idx="458">
                  <c:v>4.2826086956521703</c:v>
                </c:pt>
                <c:pt idx="459">
                  <c:v>4.2781774580335696</c:v>
                </c:pt>
                <c:pt idx="460">
                  <c:v>4.2761627906976702</c:v>
                </c:pt>
                <c:pt idx="461">
                  <c:v>4.2724637681159399</c:v>
                </c:pt>
                <c:pt idx="462">
                  <c:v>4.2642276422764196</c:v>
                </c:pt>
                <c:pt idx="463">
                  <c:v>4.2572115384615303</c:v>
                </c:pt>
                <c:pt idx="464">
                  <c:v>4.2553191489361701</c:v>
                </c:pt>
                <c:pt idx="465">
                  <c:v>4.24170616113744</c:v>
                </c:pt>
                <c:pt idx="466">
                  <c:v>4.2303921568627398</c:v>
                </c:pt>
                <c:pt idx="467">
                  <c:v>4.2245862884160701</c:v>
                </c:pt>
                <c:pt idx="468">
                  <c:v>4.2132963988919601</c:v>
                </c:pt>
                <c:pt idx="469">
                  <c:v>4.1902173913043397</c:v>
                </c:pt>
                <c:pt idx="470">
                  <c:v>4.1901041666666599</c:v>
                </c:pt>
                <c:pt idx="471">
                  <c:v>4.1881720430107503</c:v>
                </c:pt>
                <c:pt idx="472">
                  <c:v>4.1876606683804596</c:v>
                </c:pt>
                <c:pt idx="473">
                  <c:v>4.1871508379888196</c:v>
                </c:pt>
                <c:pt idx="474">
                  <c:v>4.1861861861861804</c:v>
                </c:pt>
                <c:pt idx="475">
                  <c:v>4.1827676240208804</c:v>
                </c:pt>
                <c:pt idx="476">
                  <c:v>4.1764705882352899</c:v>
                </c:pt>
                <c:pt idx="477">
                  <c:v>4.1642512077294596</c:v>
                </c:pt>
                <c:pt idx="478">
                  <c:v>4.1633333333333304</c:v>
                </c:pt>
                <c:pt idx="479">
                  <c:v>4.16120906801007</c:v>
                </c:pt>
                <c:pt idx="480">
                  <c:v>4.1602787456445904</c:v>
                </c:pt>
                <c:pt idx="481">
                  <c:v>4.15763546798029</c:v>
                </c:pt>
                <c:pt idx="482">
                  <c:v>4.1509900990099</c:v>
                </c:pt>
                <c:pt idx="483">
                  <c:v>4.14841849148418</c:v>
                </c:pt>
                <c:pt idx="484">
                  <c:v>4.1465517241379297</c:v>
                </c:pt>
                <c:pt idx="485">
                  <c:v>4.1452784503631896</c:v>
                </c:pt>
                <c:pt idx="486">
                  <c:v>4.1428571428571397</c:v>
                </c:pt>
                <c:pt idx="487">
                  <c:v>4.1424936386768403</c:v>
                </c:pt>
                <c:pt idx="488">
                  <c:v>4.1363636363636296</c:v>
                </c:pt>
                <c:pt idx="489">
                  <c:v>4.1301939058171699</c:v>
                </c:pt>
                <c:pt idx="490">
                  <c:v>4.1273209549071597</c:v>
                </c:pt>
                <c:pt idx="491">
                  <c:v>4.1240694789081802</c:v>
                </c:pt>
                <c:pt idx="492">
                  <c:v>4.1219512195121899</c:v>
                </c:pt>
                <c:pt idx="493">
                  <c:v>4.1189189189189097</c:v>
                </c:pt>
                <c:pt idx="494">
                  <c:v>4.1167512690355297</c:v>
                </c:pt>
                <c:pt idx="495">
                  <c:v>4.1165048543689302</c:v>
                </c:pt>
                <c:pt idx="496">
                  <c:v>4.11202185792349</c:v>
                </c:pt>
                <c:pt idx="497">
                  <c:v>4.1111111111111098</c:v>
                </c:pt>
                <c:pt idx="498">
                  <c:v>4.1100628930817598</c:v>
                </c:pt>
                <c:pt idx="499">
                  <c:v>4.1031746031746001</c:v>
                </c:pt>
                <c:pt idx="500">
                  <c:v>4.0997506234413903</c:v>
                </c:pt>
                <c:pt idx="501">
                  <c:v>4.0840579710144898</c:v>
                </c:pt>
                <c:pt idx="502">
                  <c:v>4.0691642651296798</c:v>
                </c:pt>
                <c:pt idx="503">
                  <c:v>4.0641399416909598</c:v>
                </c:pt>
                <c:pt idx="504">
                  <c:v>4.0640243902439002</c:v>
                </c:pt>
                <c:pt idx="505">
                  <c:v>4.0635838150288999</c:v>
                </c:pt>
                <c:pt idx="506">
                  <c:v>4.0588235294117601</c:v>
                </c:pt>
                <c:pt idx="507">
                  <c:v>4.0588235294117601</c:v>
                </c:pt>
                <c:pt idx="508">
                  <c:v>4.0527704485488103</c:v>
                </c:pt>
                <c:pt idx="509">
                  <c:v>4.0442477876106198</c:v>
                </c:pt>
                <c:pt idx="510">
                  <c:v>4.0381231671554199</c:v>
                </c:pt>
                <c:pt idx="511">
                  <c:v>4.0375939849623999</c:v>
                </c:pt>
                <c:pt idx="512">
                  <c:v>4.0338164251207704</c:v>
                </c:pt>
                <c:pt idx="513">
                  <c:v>4.0298913043478199</c:v>
                </c:pt>
                <c:pt idx="514">
                  <c:v>4.0213333333333301</c:v>
                </c:pt>
                <c:pt idx="515">
                  <c:v>4.0199999999999996</c:v>
                </c:pt>
                <c:pt idx="516">
                  <c:v>4.01212121212121</c:v>
                </c:pt>
                <c:pt idx="517">
                  <c:v>4.0093457943925204</c:v>
                </c:pt>
                <c:pt idx="518">
                  <c:v>4.0071258907363401</c:v>
                </c:pt>
                <c:pt idx="519">
                  <c:v>3.9972451790633601</c:v>
                </c:pt>
                <c:pt idx="520">
                  <c:v>3.9916434540389898</c:v>
                </c:pt>
                <c:pt idx="521">
                  <c:v>3.9881305637982098</c:v>
                </c:pt>
                <c:pt idx="522">
                  <c:v>3.9872122762148301</c:v>
                </c:pt>
                <c:pt idx="523">
                  <c:v>3.9823677581863901</c:v>
                </c:pt>
                <c:pt idx="524">
                  <c:v>3.9803439803439802</c:v>
                </c:pt>
                <c:pt idx="525">
                  <c:v>3.9779614325068802</c:v>
                </c:pt>
                <c:pt idx="526">
                  <c:v>3.9766081871345</c:v>
                </c:pt>
                <c:pt idx="527">
                  <c:v>3.97389033942558</c:v>
                </c:pt>
                <c:pt idx="528">
                  <c:v>3.9692671394799</c:v>
                </c:pt>
                <c:pt idx="529">
                  <c:v>3.9679487179487101</c:v>
                </c:pt>
                <c:pt idx="530">
                  <c:v>3.9607843137254899</c:v>
                </c:pt>
                <c:pt idx="531">
                  <c:v>3.95812807881773</c:v>
                </c:pt>
                <c:pt idx="532">
                  <c:v>3.9554896142433198</c:v>
                </c:pt>
                <c:pt idx="533">
                  <c:v>3.9527559055118102</c:v>
                </c:pt>
                <c:pt idx="534">
                  <c:v>3.9479905437352198</c:v>
                </c:pt>
                <c:pt idx="535">
                  <c:v>3.93285371702637</c:v>
                </c:pt>
                <c:pt idx="536">
                  <c:v>3.9316770186335401</c:v>
                </c:pt>
                <c:pt idx="537">
                  <c:v>3.9241573033707802</c:v>
                </c:pt>
                <c:pt idx="538">
                  <c:v>3.92215568862275</c:v>
                </c:pt>
                <c:pt idx="539">
                  <c:v>3.91929824561403</c:v>
                </c:pt>
                <c:pt idx="540">
                  <c:v>3.91725768321513</c:v>
                </c:pt>
                <c:pt idx="541">
                  <c:v>3.9162303664921398</c:v>
                </c:pt>
                <c:pt idx="542">
                  <c:v>3.9037037037036999</c:v>
                </c:pt>
                <c:pt idx="543">
                  <c:v>3.8902147971360299</c:v>
                </c:pt>
                <c:pt idx="544">
                  <c:v>3.8875000000000002</c:v>
                </c:pt>
                <c:pt idx="545">
                  <c:v>3.88717948717948</c:v>
                </c:pt>
                <c:pt idx="546">
                  <c:v>3.8817966903073202</c:v>
                </c:pt>
                <c:pt idx="547">
                  <c:v>3.8698224852070999</c:v>
                </c:pt>
                <c:pt idx="548">
                  <c:v>3.8588807785888002</c:v>
                </c:pt>
                <c:pt idx="549">
                  <c:v>3.8584905660377302</c:v>
                </c:pt>
                <c:pt idx="550">
                  <c:v>3.8575197889182</c:v>
                </c:pt>
                <c:pt idx="551">
                  <c:v>3.8534278959810799</c:v>
                </c:pt>
                <c:pt idx="552">
                  <c:v>3.8429319371727702</c:v>
                </c:pt>
                <c:pt idx="553">
                  <c:v>3.8297872340425498</c:v>
                </c:pt>
                <c:pt idx="554">
                  <c:v>3.8270142180094702</c:v>
                </c:pt>
                <c:pt idx="555">
                  <c:v>3.81460674157303</c:v>
                </c:pt>
                <c:pt idx="556">
                  <c:v>3.8123515439429898</c:v>
                </c:pt>
                <c:pt idx="557">
                  <c:v>3.8120481927710799</c:v>
                </c:pt>
                <c:pt idx="558">
                  <c:v>3.8048780487804801</c:v>
                </c:pt>
                <c:pt idx="559">
                  <c:v>3.7956403269754699</c:v>
                </c:pt>
                <c:pt idx="560">
                  <c:v>3.79264214046822</c:v>
                </c:pt>
                <c:pt idx="561">
                  <c:v>3.78869778869778</c:v>
                </c:pt>
                <c:pt idx="562">
                  <c:v>3.7749999999999999</c:v>
                </c:pt>
                <c:pt idx="563">
                  <c:v>3.7661691542288498</c:v>
                </c:pt>
                <c:pt idx="564">
                  <c:v>3.7652173913043399</c:v>
                </c:pt>
                <c:pt idx="565">
                  <c:v>3.7595907928388699</c:v>
                </c:pt>
                <c:pt idx="566">
                  <c:v>3.7560137457044598</c:v>
                </c:pt>
                <c:pt idx="567">
                  <c:v>3.7521613832853</c:v>
                </c:pt>
                <c:pt idx="568">
                  <c:v>3.74858757062146</c:v>
                </c:pt>
                <c:pt idx="569">
                  <c:v>3.7440758293838798</c:v>
                </c:pt>
                <c:pt idx="570">
                  <c:v>3.74309392265193</c:v>
                </c:pt>
                <c:pt idx="571">
                  <c:v>3.74193548387096</c:v>
                </c:pt>
                <c:pt idx="572">
                  <c:v>3.74074074074074</c:v>
                </c:pt>
                <c:pt idx="573">
                  <c:v>3.7376543209876498</c:v>
                </c:pt>
                <c:pt idx="574">
                  <c:v>3.7340425531914798</c:v>
                </c:pt>
                <c:pt idx="575">
                  <c:v>3.72479564032697</c:v>
                </c:pt>
                <c:pt idx="576">
                  <c:v>3.7209302325581302</c:v>
                </c:pt>
                <c:pt idx="577">
                  <c:v>3.7167487684728999</c:v>
                </c:pt>
                <c:pt idx="578">
                  <c:v>3.7139364303178399</c:v>
                </c:pt>
                <c:pt idx="579">
                  <c:v>3.7112171837708798</c:v>
                </c:pt>
                <c:pt idx="580">
                  <c:v>3.7093023255813899</c:v>
                </c:pt>
                <c:pt idx="581">
                  <c:v>3.7072368421052602</c:v>
                </c:pt>
                <c:pt idx="582">
                  <c:v>3.6997578692493902</c:v>
                </c:pt>
                <c:pt idx="583">
                  <c:v>3.6962457337883898</c:v>
                </c:pt>
                <c:pt idx="584">
                  <c:v>3.69268292682926</c:v>
                </c:pt>
                <c:pt idx="585">
                  <c:v>3.6911764705882302</c:v>
                </c:pt>
                <c:pt idx="586">
                  <c:v>3.6908077994428901</c:v>
                </c:pt>
                <c:pt idx="587">
                  <c:v>3.6883561643835598</c:v>
                </c:pt>
                <c:pt idx="588">
                  <c:v>3.6875</c:v>
                </c:pt>
                <c:pt idx="589">
                  <c:v>3.6642857142857101</c:v>
                </c:pt>
                <c:pt idx="590">
                  <c:v>3.6603053435114501</c:v>
                </c:pt>
                <c:pt idx="591">
                  <c:v>3.6566757493187998</c:v>
                </c:pt>
                <c:pt idx="592">
                  <c:v>3.6470588235294099</c:v>
                </c:pt>
                <c:pt idx="593">
                  <c:v>3.6449086161879798</c:v>
                </c:pt>
                <c:pt idx="594">
                  <c:v>3.6420765027322402</c:v>
                </c:pt>
                <c:pt idx="595">
                  <c:v>3.6375838926174402</c:v>
                </c:pt>
                <c:pt idx="596">
                  <c:v>3.6348773841961801</c:v>
                </c:pt>
                <c:pt idx="597">
                  <c:v>3.6240000000000001</c:v>
                </c:pt>
                <c:pt idx="598">
                  <c:v>3.6163069544364501</c:v>
                </c:pt>
                <c:pt idx="599">
                  <c:v>3.6155988857938701</c:v>
                </c:pt>
                <c:pt idx="600">
                  <c:v>3.6113744075829302</c:v>
                </c:pt>
                <c:pt idx="601">
                  <c:v>3.6096938775510199</c:v>
                </c:pt>
                <c:pt idx="602">
                  <c:v>3.5994065281899101</c:v>
                </c:pt>
                <c:pt idx="603">
                  <c:v>3.5975903614457798</c:v>
                </c:pt>
                <c:pt idx="604">
                  <c:v>3.5948051948051898</c:v>
                </c:pt>
                <c:pt idx="605">
                  <c:v>3.5906862745098</c:v>
                </c:pt>
                <c:pt idx="606">
                  <c:v>3.5862068965517202</c:v>
                </c:pt>
                <c:pt idx="607">
                  <c:v>3.5798319327731001</c:v>
                </c:pt>
                <c:pt idx="608">
                  <c:v>3.57777777777777</c:v>
                </c:pt>
                <c:pt idx="609">
                  <c:v>3.5707317073170701</c:v>
                </c:pt>
                <c:pt idx="610">
                  <c:v>3.5638297872340399</c:v>
                </c:pt>
                <c:pt idx="611">
                  <c:v>3.56</c:v>
                </c:pt>
                <c:pt idx="612">
                  <c:v>3.55942028985507</c:v>
                </c:pt>
                <c:pt idx="613">
                  <c:v>3.5587188612099601</c:v>
                </c:pt>
                <c:pt idx="614">
                  <c:v>3.5477386934673301</c:v>
                </c:pt>
                <c:pt idx="615">
                  <c:v>3.54330708661417</c:v>
                </c:pt>
                <c:pt idx="616">
                  <c:v>3.5398936170212698</c:v>
                </c:pt>
                <c:pt idx="617">
                  <c:v>3.5367847411444102</c:v>
                </c:pt>
                <c:pt idx="618">
                  <c:v>3.5297619047619002</c:v>
                </c:pt>
                <c:pt idx="619">
                  <c:v>3.5289672544080601</c:v>
                </c:pt>
                <c:pt idx="620">
                  <c:v>3.5266272189349102</c:v>
                </c:pt>
                <c:pt idx="621">
                  <c:v>3.5260663507109</c:v>
                </c:pt>
                <c:pt idx="622">
                  <c:v>3.5145118733509202</c:v>
                </c:pt>
                <c:pt idx="623">
                  <c:v>3.5111111111111102</c:v>
                </c:pt>
                <c:pt idx="624">
                  <c:v>3.5107033639143701</c:v>
                </c:pt>
                <c:pt idx="625">
                  <c:v>3.5101010101010099</c:v>
                </c:pt>
                <c:pt idx="626">
                  <c:v>3.5090439276485701</c:v>
                </c:pt>
                <c:pt idx="627">
                  <c:v>3.5037406483790501</c:v>
                </c:pt>
                <c:pt idx="628">
                  <c:v>3.5037220843672401</c:v>
                </c:pt>
                <c:pt idx="629">
                  <c:v>3.5018050541516201</c:v>
                </c:pt>
                <c:pt idx="630">
                  <c:v>3.5</c:v>
                </c:pt>
                <c:pt idx="631">
                  <c:v>3.4934210526315699</c:v>
                </c:pt>
                <c:pt idx="632">
                  <c:v>3.4904458598726098</c:v>
                </c:pt>
                <c:pt idx="633">
                  <c:v>3.48546511627907</c:v>
                </c:pt>
                <c:pt idx="634">
                  <c:v>3.4837545126353699</c:v>
                </c:pt>
                <c:pt idx="635">
                  <c:v>3.4836065573770401</c:v>
                </c:pt>
                <c:pt idx="636">
                  <c:v>3.48029556650246</c:v>
                </c:pt>
                <c:pt idx="637">
                  <c:v>3.4777227722772199</c:v>
                </c:pt>
                <c:pt idx="638">
                  <c:v>3.47419354838709</c:v>
                </c:pt>
                <c:pt idx="639">
                  <c:v>3.4709302325581302</c:v>
                </c:pt>
                <c:pt idx="640">
                  <c:v>3.46766169154228</c:v>
                </c:pt>
                <c:pt idx="641">
                  <c:v>3.46708463949843</c:v>
                </c:pt>
                <c:pt idx="642">
                  <c:v>3.4640883977900501</c:v>
                </c:pt>
                <c:pt idx="643">
                  <c:v>3.4615384615384599</c:v>
                </c:pt>
                <c:pt idx="644">
                  <c:v>3.45209580838323</c:v>
                </c:pt>
                <c:pt idx="645">
                  <c:v>3.4467005076142101</c:v>
                </c:pt>
                <c:pt idx="646">
                  <c:v>3.4404761904761898</c:v>
                </c:pt>
                <c:pt idx="647">
                  <c:v>3.4311594202898501</c:v>
                </c:pt>
                <c:pt idx="648">
                  <c:v>3.4193548387096699</c:v>
                </c:pt>
                <c:pt idx="649">
                  <c:v>3.4166666666666599</c:v>
                </c:pt>
                <c:pt idx="650">
                  <c:v>3.4047619047619002</c:v>
                </c:pt>
                <c:pt idx="651">
                  <c:v>3.3971631205673698</c:v>
                </c:pt>
                <c:pt idx="652">
                  <c:v>3.3848580441640301</c:v>
                </c:pt>
                <c:pt idx="653">
                  <c:v>3.3833865814696402</c:v>
                </c:pt>
                <c:pt idx="654">
                  <c:v>3.3793103448275801</c:v>
                </c:pt>
                <c:pt idx="655">
                  <c:v>3.3782991202346002</c:v>
                </c:pt>
                <c:pt idx="656">
                  <c:v>3.3759124087591199</c:v>
                </c:pt>
                <c:pt idx="657">
                  <c:v>3.3710073710073698</c:v>
                </c:pt>
                <c:pt idx="658">
                  <c:v>3.3594594594594498</c:v>
                </c:pt>
                <c:pt idx="659">
                  <c:v>3.3496503496503398</c:v>
                </c:pt>
                <c:pt idx="660">
                  <c:v>3.34864864864864</c:v>
                </c:pt>
                <c:pt idx="661">
                  <c:v>3.34688346883468</c:v>
                </c:pt>
                <c:pt idx="662">
                  <c:v>3.3444444444444401</c:v>
                </c:pt>
                <c:pt idx="663">
                  <c:v>3.3439024390243901</c:v>
                </c:pt>
                <c:pt idx="664">
                  <c:v>3.3429319371727702</c:v>
                </c:pt>
                <c:pt idx="665">
                  <c:v>3.3422818791946298</c:v>
                </c:pt>
                <c:pt idx="666">
                  <c:v>3.3418079096045199</c:v>
                </c:pt>
                <c:pt idx="667">
                  <c:v>3.3363636363636302</c:v>
                </c:pt>
                <c:pt idx="668">
                  <c:v>3.3162162162162101</c:v>
                </c:pt>
                <c:pt idx="669">
                  <c:v>3.3141891891891802</c:v>
                </c:pt>
                <c:pt idx="670">
                  <c:v>3.3140794223826702</c:v>
                </c:pt>
                <c:pt idx="671">
                  <c:v>3.30805687203791</c:v>
                </c:pt>
                <c:pt idx="672">
                  <c:v>3.29513888888888</c:v>
                </c:pt>
                <c:pt idx="673">
                  <c:v>3.2869318181818099</c:v>
                </c:pt>
                <c:pt idx="674">
                  <c:v>3.28482972136222</c:v>
                </c:pt>
                <c:pt idx="675">
                  <c:v>3.28125</c:v>
                </c:pt>
                <c:pt idx="676">
                  <c:v>3.2732919254658301</c:v>
                </c:pt>
                <c:pt idx="677">
                  <c:v>3.2598187311178202</c:v>
                </c:pt>
                <c:pt idx="678">
                  <c:v>3.2575342465753399</c:v>
                </c:pt>
                <c:pt idx="679">
                  <c:v>3.2564102564102502</c:v>
                </c:pt>
                <c:pt idx="680">
                  <c:v>3.24931506849315</c:v>
                </c:pt>
                <c:pt idx="681">
                  <c:v>3.2458563535911602</c:v>
                </c:pt>
                <c:pt idx="682">
                  <c:v>3.2416918429003001</c:v>
                </c:pt>
                <c:pt idx="683">
                  <c:v>3.2347560975609699</c:v>
                </c:pt>
                <c:pt idx="684">
                  <c:v>3.2312138728323698</c:v>
                </c:pt>
                <c:pt idx="685">
                  <c:v>3.2310469314079402</c:v>
                </c:pt>
                <c:pt idx="686">
                  <c:v>3.2243436754176602</c:v>
                </c:pt>
                <c:pt idx="687">
                  <c:v>3.2233009708737801</c:v>
                </c:pt>
                <c:pt idx="688">
                  <c:v>3.2222222222222201</c:v>
                </c:pt>
                <c:pt idx="689">
                  <c:v>3.2194444444444401</c:v>
                </c:pt>
                <c:pt idx="690">
                  <c:v>3.21714285714285</c:v>
                </c:pt>
                <c:pt idx="691">
                  <c:v>3.2046632124352299</c:v>
                </c:pt>
                <c:pt idx="692">
                  <c:v>3.1966292134831402</c:v>
                </c:pt>
                <c:pt idx="693">
                  <c:v>3.1951219512195101</c:v>
                </c:pt>
                <c:pt idx="694">
                  <c:v>3.1947565543071099</c:v>
                </c:pt>
                <c:pt idx="695">
                  <c:v>3.1941747572815502</c:v>
                </c:pt>
                <c:pt idx="696">
                  <c:v>3.1893687707641099</c:v>
                </c:pt>
                <c:pt idx="697">
                  <c:v>3.1749347258485598</c:v>
                </c:pt>
                <c:pt idx="698">
                  <c:v>3.1732026143790799</c:v>
                </c:pt>
                <c:pt idx="699">
                  <c:v>3.1715686274509798</c:v>
                </c:pt>
                <c:pt idx="700">
                  <c:v>3.1700680272108799</c:v>
                </c:pt>
                <c:pt idx="701">
                  <c:v>3.16931216931216</c:v>
                </c:pt>
                <c:pt idx="702">
                  <c:v>3.1692789968652</c:v>
                </c:pt>
                <c:pt idx="703">
                  <c:v>3.16417910447761</c:v>
                </c:pt>
                <c:pt idx="704">
                  <c:v>3.1612903225806401</c:v>
                </c:pt>
                <c:pt idx="705">
                  <c:v>3.1538461538461502</c:v>
                </c:pt>
                <c:pt idx="706">
                  <c:v>3.1489361702127598</c:v>
                </c:pt>
                <c:pt idx="707">
                  <c:v>3.1460957178841298</c:v>
                </c:pt>
                <c:pt idx="708">
                  <c:v>3.1443037974683499</c:v>
                </c:pt>
                <c:pt idx="709">
                  <c:v>3.1357142857142799</c:v>
                </c:pt>
                <c:pt idx="710">
                  <c:v>3.1357142857142799</c:v>
                </c:pt>
                <c:pt idx="711">
                  <c:v>3.1352941176470499</c:v>
                </c:pt>
                <c:pt idx="712">
                  <c:v>3.1277955271565401</c:v>
                </c:pt>
                <c:pt idx="713">
                  <c:v>3.1258503401360498</c:v>
                </c:pt>
                <c:pt idx="714">
                  <c:v>3.1214689265536699</c:v>
                </c:pt>
                <c:pt idx="715">
                  <c:v>3.1212121212121202</c:v>
                </c:pt>
                <c:pt idx="716">
                  <c:v>3.1040268456375801</c:v>
                </c:pt>
                <c:pt idx="717">
                  <c:v>3.09661835748792</c:v>
                </c:pt>
                <c:pt idx="718">
                  <c:v>3.0902255639097702</c:v>
                </c:pt>
                <c:pt idx="719">
                  <c:v>3.0889423076922999</c:v>
                </c:pt>
                <c:pt idx="720">
                  <c:v>3.0878859857482102</c:v>
                </c:pt>
                <c:pt idx="721">
                  <c:v>3.07777777777777</c:v>
                </c:pt>
                <c:pt idx="722">
                  <c:v>3.0760869565217299</c:v>
                </c:pt>
                <c:pt idx="723">
                  <c:v>3.0685358255451698</c:v>
                </c:pt>
                <c:pt idx="724">
                  <c:v>3.06779661016949</c:v>
                </c:pt>
                <c:pt idx="725">
                  <c:v>3.0653409090908998</c:v>
                </c:pt>
                <c:pt idx="726">
                  <c:v>3.0566037735849001</c:v>
                </c:pt>
                <c:pt idx="727">
                  <c:v>3.0542372881355901</c:v>
                </c:pt>
                <c:pt idx="728">
                  <c:v>3.05416666666666</c:v>
                </c:pt>
                <c:pt idx="729">
                  <c:v>3.0528052805280499</c:v>
                </c:pt>
                <c:pt idx="730">
                  <c:v>3.0526315789473601</c:v>
                </c:pt>
                <c:pt idx="731">
                  <c:v>3.05</c:v>
                </c:pt>
                <c:pt idx="732">
                  <c:v>3.04985337243401</c:v>
                </c:pt>
                <c:pt idx="733">
                  <c:v>3.0369127516778498</c:v>
                </c:pt>
                <c:pt idx="734">
                  <c:v>3.03273809523809</c:v>
                </c:pt>
                <c:pt idx="735">
                  <c:v>3.0308880308880299</c:v>
                </c:pt>
                <c:pt idx="736">
                  <c:v>3.0205761316872399</c:v>
                </c:pt>
                <c:pt idx="737">
                  <c:v>3.0040485829959498</c:v>
                </c:pt>
                <c:pt idx="738">
                  <c:v>2.9834437086092702</c:v>
                </c:pt>
                <c:pt idx="739">
                  <c:v>2.9788918205804702</c:v>
                </c:pt>
                <c:pt idx="740">
                  <c:v>2.9778597785977801</c:v>
                </c:pt>
                <c:pt idx="741">
                  <c:v>2.9760479041916099</c:v>
                </c:pt>
                <c:pt idx="742">
                  <c:v>2.9694323144104802</c:v>
                </c:pt>
                <c:pt idx="743">
                  <c:v>2.9666666666666601</c:v>
                </c:pt>
                <c:pt idx="744">
                  <c:v>2.96060606060606</c:v>
                </c:pt>
                <c:pt idx="745">
                  <c:v>2.95903614457831</c:v>
                </c:pt>
                <c:pt idx="746">
                  <c:v>2.9585798816567999</c:v>
                </c:pt>
                <c:pt idx="747">
                  <c:v>2.9569377990430601</c:v>
                </c:pt>
                <c:pt idx="748">
                  <c:v>2.9511278195488702</c:v>
                </c:pt>
                <c:pt idx="749">
                  <c:v>2.94880546075085</c:v>
                </c:pt>
                <c:pt idx="750">
                  <c:v>2.9461756373937602</c:v>
                </c:pt>
                <c:pt idx="751">
                  <c:v>2.9449275362318801</c:v>
                </c:pt>
                <c:pt idx="752">
                  <c:v>2.9372384937238398</c:v>
                </c:pt>
                <c:pt idx="753">
                  <c:v>2.9363057324840698</c:v>
                </c:pt>
                <c:pt idx="754">
                  <c:v>2.9339207048458098</c:v>
                </c:pt>
                <c:pt idx="755">
                  <c:v>2.9336870026525199</c:v>
                </c:pt>
                <c:pt idx="756">
                  <c:v>2.93140794223826</c:v>
                </c:pt>
                <c:pt idx="757">
                  <c:v>2.92619926199262</c:v>
                </c:pt>
                <c:pt idx="758">
                  <c:v>2.9244604316546701</c:v>
                </c:pt>
                <c:pt idx="759">
                  <c:v>2.9236363636363598</c:v>
                </c:pt>
                <c:pt idx="760">
                  <c:v>2.9116945107398502</c:v>
                </c:pt>
                <c:pt idx="761">
                  <c:v>2.90591397849462</c:v>
                </c:pt>
                <c:pt idx="762">
                  <c:v>2.8965517241379302</c:v>
                </c:pt>
                <c:pt idx="763">
                  <c:v>2.8947368421052602</c:v>
                </c:pt>
                <c:pt idx="764">
                  <c:v>2.8947368421052602</c:v>
                </c:pt>
                <c:pt idx="765">
                  <c:v>2.8814229249011798</c:v>
                </c:pt>
                <c:pt idx="766">
                  <c:v>2.88095238095238</c:v>
                </c:pt>
                <c:pt idx="767">
                  <c:v>2.8806682577565601</c:v>
                </c:pt>
                <c:pt idx="768">
                  <c:v>2.8798586572438101</c:v>
                </c:pt>
                <c:pt idx="769">
                  <c:v>2.87323943661971</c:v>
                </c:pt>
                <c:pt idx="770">
                  <c:v>2.8721590909090899</c:v>
                </c:pt>
                <c:pt idx="771">
                  <c:v>2.8707124010554002</c:v>
                </c:pt>
                <c:pt idx="772">
                  <c:v>2.8690476190476102</c:v>
                </c:pt>
                <c:pt idx="773">
                  <c:v>2.8680851063829702</c:v>
                </c:pt>
                <c:pt idx="774">
                  <c:v>2.8656716417910402</c:v>
                </c:pt>
                <c:pt idx="775">
                  <c:v>2.8647540983606499</c:v>
                </c:pt>
                <c:pt idx="776">
                  <c:v>2.8617647058823499</c:v>
                </c:pt>
                <c:pt idx="777">
                  <c:v>2.8609271523178799</c:v>
                </c:pt>
                <c:pt idx="778">
                  <c:v>2.8589420654911799</c:v>
                </c:pt>
                <c:pt idx="779">
                  <c:v>2.8552036199095001</c:v>
                </c:pt>
                <c:pt idx="780">
                  <c:v>2.8532423208191098</c:v>
                </c:pt>
                <c:pt idx="781">
                  <c:v>2.8522012578616298</c:v>
                </c:pt>
                <c:pt idx="782">
                  <c:v>2.8518518518518499</c:v>
                </c:pt>
                <c:pt idx="783">
                  <c:v>2.8470588235294101</c:v>
                </c:pt>
                <c:pt idx="784">
                  <c:v>2.8424437299035299</c:v>
                </c:pt>
                <c:pt idx="785">
                  <c:v>2.8373983739837398</c:v>
                </c:pt>
                <c:pt idx="786">
                  <c:v>2.8363095238095202</c:v>
                </c:pt>
                <c:pt idx="787">
                  <c:v>2.8338762214983699</c:v>
                </c:pt>
                <c:pt idx="788">
                  <c:v>2.8241758241758199</c:v>
                </c:pt>
                <c:pt idx="789">
                  <c:v>2.82338308457711</c:v>
                </c:pt>
                <c:pt idx="790">
                  <c:v>2.8218390804597702</c:v>
                </c:pt>
                <c:pt idx="791">
                  <c:v>2.8177570093457902</c:v>
                </c:pt>
                <c:pt idx="792">
                  <c:v>2.8135593220338899</c:v>
                </c:pt>
                <c:pt idx="793">
                  <c:v>2.8116710875331501</c:v>
                </c:pt>
                <c:pt idx="794">
                  <c:v>2.8097014925373101</c:v>
                </c:pt>
                <c:pt idx="795">
                  <c:v>2.8070866141732198</c:v>
                </c:pt>
                <c:pt idx="796">
                  <c:v>2.8027397260273901</c:v>
                </c:pt>
                <c:pt idx="797">
                  <c:v>2.7927710843373399</c:v>
                </c:pt>
                <c:pt idx="798">
                  <c:v>2.7917808219178002</c:v>
                </c:pt>
                <c:pt idx="799">
                  <c:v>2.7777777777777701</c:v>
                </c:pt>
                <c:pt idx="800">
                  <c:v>2.7722007722007702</c:v>
                </c:pt>
                <c:pt idx="801">
                  <c:v>2.7687296416938101</c:v>
                </c:pt>
                <c:pt idx="802">
                  <c:v>2.7684964200477298</c:v>
                </c:pt>
                <c:pt idx="803">
                  <c:v>2.7678571428571401</c:v>
                </c:pt>
                <c:pt idx="804">
                  <c:v>2.7624521072796901</c:v>
                </c:pt>
                <c:pt idx="805">
                  <c:v>2.76140350877193</c:v>
                </c:pt>
                <c:pt idx="806">
                  <c:v>2.7606635071090002</c:v>
                </c:pt>
                <c:pt idx="807">
                  <c:v>2.76</c:v>
                </c:pt>
                <c:pt idx="808">
                  <c:v>2.7591973244147101</c:v>
                </c:pt>
                <c:pt idx="809">
                  <c:v>2.7553763440860202</c:v>
                </c:pt>
                <c:pt idx="810">
                  <c:v>2.7536231884057898</c:v>
                </c:pt>
                <c:pt idx="811">
                  <c:v>2.7470449172576799</c:v>
                </c:pt>
                <c:pt idx="812">
                  <c:v>2.7391304347826</c:v>
                </c:pt>
                <c:pt idx="813">
                  <c:v>2.73714285714285</c:v>
                </c:pt>
                <c:pt idx="814">
                  <c:v>2.7363636363636301</c:v>
                </c:pt>
                <c:pt idx="815">
                  <c:v>2.7135922330097002</c:v>
                </c:pt>
                <c:pt idx="816">
                  <c:v>2.6997578692493902</c:v>
                </c:pt>
                <c:pt idx="817">
                  <c:v>2.69758064516129</c:v>
                </c:pt>
                <c:pt idx="818">
                  <c:v>2.6966666666666601</c:v>
                </c:pt>
                <c:pt idx="819">
                  <c:v>2.6960352422907401</c:v>
                </c:pt>
                <c:pt idx="820">
                  <c:v>2.6951672862453502</c:v>
                </c:pt>
                <c:pt idx="821">
                  <c:v>2.6860465116279002</c:v>
                </c:pt>
                <c:pt idx="822">
                  <c:v>2.6848635235731999</c:v>
                </c:pt>
                <c:pt idx="823">
                  <c:v>2.6842105263157801</c:v>
                </c:pt>
                <c:pt idx="824">
                  <c:v>2.67989417989418</c:v>
                </c:pt>
                <c:pt idx="825">
                  <c:v>2.6764705882352899</c:v>
                </c:pt>
                <c:pt idx="826">
                  <c:v>2.6705882352941099</c:v>
                </c:pt>
                <c:pt idx="827">
                  <c:v>2.6677852348993198</c:v>
                </c:pt>
                <c:pt idx="828">
                  <c:v>2.6544850498338799</c:v>
                </c:pt>
                <c:pt idx="829">
                  <c:v>2.6541353383458599</c:v>
                </c:pt>
                <c:pt idx="830">
                  <c:v>2.65359477124183</c:v>
                </c:pt>
                <c:pt idx="831">
                  <c:v>2.6503759398496198</c:v>
                </c:pt>
                <c:pt idx="832">
                  <c:v>2.6349999999999998</c:v>
                </c:pt>
                <c:pt idx="833">
                  <c:v>2.6337579617834299</c:v>
                </c:pt>
                <c:pt idx="834">
                  <c:v>2.6317135549872099</c:v>
                </c:pt>
                <c:pt idx="835">
                  <c:v>2.6212121212121202</c:v>
                </c:pt>
                <c:pt idx="836">
                  <c:v>2.6101694915254199</c:v>
                </c:pt>
                <c:pt idx="837">
                  <c:v>2.6062992125984201</c:v>
                </c:pt>
                <c:pt idx="838">
                  <c:v>2.6040955631399298</c:v>
                </c:pt>
                <c:pt idx="839">
                  <c:v>2.6021505376344001</c:v>
                </c:pt>
                <c:pt idx="840">
                  <c:v>2.5980392156862702</c:v>
                </c:pt>
                <c:pt idx="841">
                  <c:v>2.5977859778597701</c:v>
                </c:pt>
                <c:pt idx="842">
                  <c:v>2.5936507936507902</c:v>
                </c:pt>
                <c:pt idx="843">
                  <c:v>2.5918854415274399</c:v>
                </c:pt>
                <c:pt idx="844">
                  <c:v>2.5909090909090899</c:v>
                </c:pt>
                <c:pt idx="845">
                  <c:v>2.5896226415094299</c:v>
                </c:pt>
                <c:pt idx="846">
                  <c:v>2.5882352941176401</c:v>
                </c:pt>
                <c:pt idx="847">
                  <c:v>2.5821917808219101</c:v>
                </c:pt>
                <c:pt idx="848">
                  <c:v>2.57894736842105</c:v>
                </c:pt>
                <c:pt idx="849">
                  <c:v>2.5724381625441599</c:v>
                </c:pt>
                <c:pt idx="850">
                  <c:v>2.5674418604651099</c:v>
                </c:pt>
                <c:pt idx="851">
                  <c:v>2.5657894736842102</c:v>
                </c:pt>
                <c:pt idx="852">
                  <c:v>2.5643153526970899</c:v>
                </c:pt>
                <c:pt idx="853">
                  <c:v>2.5517241379310298</c:v>
                </c:pt>
                <c:pt idx="854">
                  <c:v>2.5482233502537999</c:v>
                </c:pt>
                <c:pt idx="855">
                  <c:v>2.5460526315789398</c:v>
                </c:pt>
                <c:pt idx="856">
                  <c:v>2.5454545454545401</c:v>
                </c:pt>
                <c:pt idx="857">
                  <c:v>2.5398773006134898</c:v>
                </c:pt>
                <c:pt idx="858">
                  <c:v>2.5371900826446199</c:v>
                </c:pt>
                <c:pt idx="859">
                  <c:v>2.5345345345345298</c:v>
                </c:pt>
                <c:pt idx="860">
                  <c:v>2.5145631067961101</c:v>
                </c:pt>
                <c:pt idx="861">
                  <c:v>2.50276243093922</c:v>
                </c:pt>
                <c:pt idx="862">
                  <c:v>2.5017182130584099</c:v>
                </c:pt>
                <c:pt idx="863">
                  <c:v>2.5011820330969199</c:v>
                </c:pt>
                <c:pt idx="864">
                  <c:v>2.5</c:v>
                </c:pt>
                <c:pt idx="865">
                  <c:v>2.4801980198019802</c:v>
                </c:pt>
                <c:pt idx="866">
                  <c:v>2.4734513274336201</c:v>
                </c:pt>
                <c:pt idx="867">
                  <c:v>2.4697986577181199</c:v>
                </c:pt>
                <c:pt idx="868">
                  <c:v>2.46428571428571</c:v>
                </c:pt>
                <c:pt idx="869">
                  <c:v>2.4514767932489399</c:v>
                </c:pt>
                <c:pt idx="870">
                  <c:v>2.4344023323615098</c:v>
                </c:pt>
                <c:pt idx="871">
                  <c:v>2.4332493702770699</c:v>
                </c:pt>
                <c:pt idx="872">
                  <c:v>2.4280303030303001</c:v>
                </c:pt>
                <c:pt idx="873">
                  <c:v>2.4232673267326699</c:v>
                </c:pt>
                <c:pt idx="874">
                  <c:v>2.42162162162162</c:v>
                </c:pt>
                <c:pt idx="875">
                  <c:v>2.4121621621621601</c:v>
                </c:pt>
                <c:pt idx="876">
                  <c:v>2.4033613445378101</c:v>
                </c:pt>
                <c:pt idx="877">
                  <c:v>2.3970588235294099</c:v>
                </c:pt>
                <c:pt idx="878">
                  <c:v>2.39243498817966</c:v>
                </c:pt>
                <c:pt idx="879">
                  <c:v>2.3864541832669302</c:v>
                </c:pt>
                <c:pt idx="880">
                  <c:v>2.38186157517899</c:v>
                </c:pt>
                <c:pt idx="881">
                  <c:v>2.3722627737226198</c:v>
                </c:pt>
                <c:pt idx="882">
                  <c:v>2.36200716845878</c:v>
                </c:pt>
                <c:pt idx="883">
                  <c:v>2.3540856031128401</c:v>
                </c:pt>
                <c:pt idx="884">
                  <c:v>2.3506493506493502</c:v>
                </c:pt>
                <c:pt idx="885">
                  <c:v>2.3490909090908998</c:v>
                </c:pt>
                <c:pt idx="886">
                  <c:v>2.3459119496855299</c:v>
                </c:pt>
                <c:pt idx="887">
                  <c:v>2.3454545454545399</c:v>
                </c:pt>
                <c:pt idx="888">
                  <c:v>2.3283582089552199</c:v>
                </c:pt>
                <c:pt idx="889">
                  <c:v>2.3239436619718301</c:v>
                </c:pt>
                <c:pt idx="890">
                  <c:v>2.3151750972762599</c:v>
                </c:pt>
                <c:pt idx="891">
                  <c:v>2.3121693121693099</c:v>
                </c:pt>
                <c:pt idx="892">
                  <c:v>2.2992700729926998</c:v>
                </c:pt>
                <c:pt idx="893">
                  <c:v>2.2975609756097501</c:v>
                </c:pt>
                <c:pt idx="894">
                  <c:v>2.2844827586206802</c:v>
                </c:pt>
                <c:pt idx="895">
                  <c:v>2.2786259541984699</c:v>
                </c:pt>
                <c:pt idx="896">
                  <c:v>2.2745098039215601</c:v>
                </c:pt>
                <c:pt idx="897">
                  <c:v>2.27444794952681</c:v>
                </c:pt>
                <c:pt idx="898">
                  <c:v>2.2533936651583701</c:v>
                </c:pt>
                <c:pt idx="899">
                  <c:v>2.2488479262672798</c:v>
                </c:pt>
                <c:pt idx="900">
                  <c:v>2.2463768115942</c:v>
                </c:pt>
                <c:pt idx="901">
                  <c:v>2.2380952380952301</c:v>
                </c:pt>
                <c:pt idx="902">
                  <c:v>2.2307692307692299</c:v>
                </c:pt>
                <c:pt idx="903">
                  <c:v>2.2191780821917799</c:v>
                </c:pt>
                <c:pt idx="904">
                  <c:v>2.2166666666666601</c:v>
                </c:pt>
                <c:pt idx="905">
                  <c:v>2.20915032679738</c:v>
                </c:pt>
                <c:pt idx="906">
                  <c:v>2.1851851851851798</c:v>
                </c:pt>
                <c:pt idx="907">
                  <c:v>2.1712328767123199</c:v>
                </c:pt>
                <c:pt idx="908">
                  <c:v>2.1702127659574399</c:v>
                </c:pt>
                <c:pt idx="909">
                  <c:v>2.1439688715953298</c:v>
                </c:pt>
                <c:pt idx="910">
                  <c:v>2.1428571428571401</c:v>
                </c:pt>
                <c:pt idx="911">
                  <c:v>2.1292517006802698</c:v>
                </c:pt>
                <c:pt idx="912">
                  <c:v>2.1144278606965101</c:v>
                </c:pt>
                <c:pt idx="913">
                  <c:v>2.1111111111111098</c:v>
                </c:pt>
                <c:pt idx="914">
                  <c:v>2.0922330097087301</c:v>
                </c:pt>
                <c:pt idx="915">
                  <c:v>2.0915032679738501</c:v>
                </c:pt>
                <c:pt idx="916">
                  <c:v>2.0871559633027501</c:v>
                </c:pt>
                <c:pt idx="917">
                  <c:v>2.0849056603773501</c:v>
                </c:pt>
                <c:pt idx="918">
                  <c:v>2.0840707964601699</c:v>
                </c:pt>
                <c:pt idx="919">
                  <c:v>2.0744680851063801</c:v>
                </c:pt>
                <c:pt idx="920">
                  <c:v>2.0611510791366898</c:v>
                </c:pt>
                <c:pt idx="921">
                  <c:v>2.0604838709677402</c:v>
                </c:pt>
                <c:pt idx="922">
                  <c:v>2.05531914893617</c:v>
                </c:pt>
                <c:pt idx="923">
                  <c:v>2.05521472392638</c:v>
                </c:pt>
                <c:pt idx="924">
                  <c:v>2.0545454545454498</c:v>
                </c:pt>
                <c:pt idx="925">
                  <c:v>2.0320855614973201</c:v>
                </c:pt>
                <c:pt idx="926">
                  <c:v>2.0233644859813</c:v>
                </c:pt>
                <c:pt idx="927">
                  <c:v>2.0130718954248299</c:v>
                </c:pt>
                <c:pt idx="928">
                  <c:v>2</c:v>
                </c:pt>
                <c:pt idx="929">
                  <c:v>1.9928909952606599</c:v>
                </c:pt>
                <c:pt idx="930">
                  <c:v>1.98484848484848</c:v>
                </c:pt>
                <c:pt idx="931">
                  <c:v>1.97989949748743</c:v>
                </c:pt>
                <c:pt idx="932">
                  <c:v>1.97969543147208</c:v>
                </c:pt>
                <c:pt idx="933">
                  <c:v>1.9735099337748301</c:v>
                </c:pt>
                <c:pt idx="934">
                  <c:v>1.97309417040358</c:v>
                </c:pt>
                <c:pt idx="935">
                  <c:v>1.9630541871921099</c:v>
                </c:pt>
                <c:pt idx="936">
                  <c:v>1.95744680851063</c:v>
                </c:pt>
                <c:pt idx="937">
                  <c:v>1.95031055900621</c:v>
                </c:pt>
                <c:pt idx="938">
                  <c:v>1.9497206703910599</c:v>
                </c:pt>
                <c:pt idx="939">
                  <c:v>1.94921875</c:v>
                </c:pt>
                <c:pt idx="940">
                  <c:v>1.94354838709677</c:v>
                </c:pt>
                <c:pt idx="941">
                  <c:v>1.9378109452736301</c:v>
                </c:pt>
                <c:pt idx="942">
                  <c:v>1.9375</c:v>
                </c:pt>
                <c:pt idx="943">
                  <c:v>1.9034090909090899</c:v>
                </c:pt>
                <c:pt idx="944">
                  <c:v>1.8983050847457601</c:v>
                </c:pt>
                <c:pt idx="945">
                  <c:v>1.8852459016393399</c:v>
                </c:pt>
                <c:pt idx="946">
                  <c:v>1.8744186046511599</c:v>
                </c:pt>
                <c:pt idx="947">
                  <c:v>1.85211267605633</c:v>
                </c:pt>
                <c:pt idx="948">
                  <c:v>1.8475177304964501</c:v>
                </c:pt>
                <c:pt idx="949">
                  <c:v>1.8469387755102</c:v>
                </c:pt>
                <c:pt idx="950">
                  <c:v>1.84671532846715</c:v>
                </c:pt>
                <c:pt idx="951">
                  <c:v>1.8260869565217299</c:v>
                </c:pt>
                <c:pt idx="952">
                  <c:v>1.8125</c:v>
                </c:pt>
                <c:pt idx="953">
                  <c:v>1.80997624703087</c:v>
                </c:pt>
                <c:pt idx="954">
                  <c:v>1.8099173553718999</c:v>
                </c:pt>
                <c:pt idx="955">
                  <c:v>1.8095238095238</c:v>
                </c:pt>
                <c:pt idx="956">
                  <c:v>1.8048780487804801</c:v>
                </c:pt>
                <c:pt idx="957">
                  <c:v>1.8018018018018001</c:v>
                </c:pt>
                <c:pt idx="958">
                  <c:v>1.8</c:v>
                </c:pt>
                <c:pt idx="959">
                  <c:v>1.78235294117647</c:v>
                </c:pt>
                <c:pt idx="960">
                  <c:v>1.77697841726618</c:v>
                </c:pt>
                <c:pt idx="961">
                  <c:v>1.7725752508361201</c:v>
                </c:pt>
                <c:pt idx="962">
                  <c:v>1.7692307692307601</c:v>
                </c:pt>
                <c:pt idx="963">
                  <c:v>1.75193798449612</c:v>
                </c:pt>
                <c:pt idx="964">
                  <c:v>1.7431192660550401</c:v>
                </c:pt>
                <c:pt idx="965">
                  <c:v>1.7154471544715399</c:v>
                </c:pt>
                <c:pt idx="966">
                  <c:v>1.7046979865771801</c:v>
                </c:pt>
                <c:pt idx="967">
                  <c:v>1.7037037037036999</c:v>
                </c:pt>
                <c:pt idx="968">
                  <c:v>1.68539325842696</c:v>
                </c:pt>
                <c:pt idx="969">
                  <c:v>1.6847457627118601</c:v>
                </c:pt>
                <c:pt idx="970">
                  <c:v>1.6845238095238</c:v>
                </c:pt>
                <c:pt idx="971">
                  <c:v>1.6802325581395301</c:v>
                </c:pt>
                <c:pt idx="972">
                  <c:v>1.68</c:v>
                </c:pt>
                <c:pt idx="973">
                  <c:v>1.6732673267326701</c:v>
                </c:pt>
                <c:pt idx="974">
                  <c:v>1.66371681415929</c:v>
                </c:pt>
                <c:pt idx="975">
                  <c:v>1.6564885496183199</c:v>
                </c:pt>
                <c:pt idx="976">
                  <c:v>1.6461538461538401</c:v>
                </c:pt>
                <c:pt idx="977">
                  <c:v>1.6428571428571399</c:v>
                </c:pt>
                <c:pt idx="978">
                  <c:v>1.64137931034482</c:v>
                </c:pt>
                <c:pt idx="979">
                  <c:v>1.6140350877192899</c:v>
                </c:pt>
                <c:pt idx="980">
                  <c:v>1.61038961038961</c:v>
                </c:pt>
                <c:pt idx="981">
                  <c:v>1.6</c:v>
                </c:pt>
                <c:pt idx="982">
                  <c:v>1.59139784946236</c:v>
                </c:pt>
                <c:pt idx="983">
                  <c:v>1.5909090909090899</c:v>
                </c:pt>
                <c:pt idx="984">
                  <c:v>1.5760000000000001</c:v>
                </c:pt>
                <c:pt idx="985">
                  <c:v>1.5609756097560901</c:v>
                </c:pt>
                <c:pt idx="986">
                  <c:v>1.55521472392638</c:v>
                </c:pt>
                <c:pt idx="987">
                  <c:v>1.5537190082644601</c:v>
                </c:pt>
                <c:pt idx="988">
                  <c:v>1.5486111111111101</c:v>
                </c:pt>
                <c:pt idx="989">
                  <c:v>1.54437869822485</c:v>
                </c:pt>
                <c:pt idx="990">
                  <c:v>1.53993610223642</c:v>
                </c:pt>
                <c:pt idx="991">
                  <c:v>1.5317919075144499</c:v>
                </c:pt>
                <c:pt idx="992">
                  <c:v>1.5263157894736801</c:v>
                </c:pt>
                <c:pt idx="993">
                  <c:v>1.5157894736842099</c:v>
                </c:pt>
                <c:pt idx="994">
                  <c:v>1.5</c:v>
                </c:pt>
                <c:pt idx="995">
                  <c:v>1.48936170212765</c:v>
                </c:pt>
                <c:pt idx="996">
                  <c:v>1.4862385321100899</c:v>
                </c:pt>
                <c:pt idx="997">
                  <c:v>1.4673913043478199</c:v>
                </c:pt>
                <c:pt idx="998">
                  <c:v>1.4481927710843301</c:v>
                </c:pt>
                <c:pt idx="999">
                  <c:v>1.44761904761904</c:v>
                </c:pt>
                <c:pt idx="1000">
                  <c:v>1.4246575342465699</c:v>
                </c:pt>
                <c:pt idx="1001">
                  <c:v>1.42156862745098</c:v>
                </c:pt>
                <c:pt idx="1002">
                  <c:v>1.4204545454545401</c:v>
                </c:pt>
                <c:pt idx="1003">
                  <c:v>1.4193548387096699</c:v>
                </c:pt>
                <c:pt idx="1004">
                  <c:v>1.3472222222222201</c:v>
                </c:pt>
                <c:pt idx="1005">
                  <c:v>1.3103448275862</c:v>
                </c:pt>
                <c:pt idx="1006">
                  <c:v>1.2636655948552999</c:v>
                </c:pt>
                <c:pt idx="1007">
                  <c:v>1.2467532467532401</c:v>
                </c:pt>
                <c:pt idx="1008">
                  <c:v>1.20588235294117</c:v>
                </c:pt>
                <c:pt idx="1009">
                  <c:v>1.2030651340996099</c:v>
                </c:pt>
                <c:pt idx="1010">
                  <c:v>1.1739130434782601</c:v>
                </c:pt>
                <c:pt idx="1011">
                  <c:v>1.15625</c:v>
                </c:pt>
                <c:pt idx="1012">
                  <c:v>1.13333333333333</c:v>
                </c:pt>
                <c:pt idx="1013">
                  <c:v>1</c:v>
                </c:pt>
                <c:pt idx="10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C8-405E-B27E-AA56E414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196048"/>
        <c:axId val="485196376"/>
      </c:scatterChart>
      <c:valAx>
        <c:axId val="48519604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Degree (Log2)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196376"/>
        <c:crosses val="autoZero"/>
        <c:crossBetween val="midCat"/>
      </c:valAx>
      <c:valAx>
        <c:axId val="48519637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Node Count (Log2)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19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Hemisphere Out-Degree Distribution Log-Log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Right!$G$1</c:f>
              <c:strCache>
                <c:ptCount val="1"/>
                <c:pt idx="0">
                  <c:v>Out Sorted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Right!$G$2:$G$509</c:f>
              <c:numCache>
                <c:formatCode>0.00</c:formatCode>
                <c:ptCount val="508"/>
                <c:pt idx="0">
                  <c:v>13.5432692307692</c:v>
                </c:pt>
                <c:pt idx="1">
                  <c:v>13.275119617224799</c:v>
                </c:pt>
                <c:pt idx="2">
                  <c:v>12.5364077669902</c:v>
                </c:pt>
                <c:pt idx="3">
                  <c:v>12.4688995215311</c:v>
                </c:pt>
                <c:pt idx="4">
                  <c:v>12.439716312056699</c:v>
                </c:pt>
                <c:pt idx="5">
                  <c:v>12.2585365853658</c:v>
                </c:pt>
                <c:pt idx="6">
                  <c:v>11.9548693586698</c:v>
                </c:pt>
                <c:pt idx="7">
                  <c:v>11.646080760095</c:v>
                </c:pt>
                <c:pt idx="8">
                  <c:v>10.5257985257985</c:v>
                </c:pt>
                <c:pt idx="9">
                  <c:v>10.4345679012345</c:v>
                </c:pt>
                <c:pt idx="10">
                  <c:v>10.3838862559241</c:v>
                </c:pt>
                <c:pt idx="11">
                  <c:v>10.1695760598503</c:v>
                </c:pt>
                <c:pt idx="12">
                  <c:v>10.122340425531901</c:v>
                </c:pt>
                <c:pt idx="13">
                  <c:v>9.9856801909307809</c:v>
                </c:pt>
                <c:pt idx="14">
                  <c:v>9.9456264775413707</c:v>
                </c:pt>
                <c:pt idx="15">
                  <c:v>9.7328605200945599</c:v>
                </c:pt>
                <c:pt idx="16">
                  <c:v>9.6085918854415198</c:v>
                </c:pt>
                <c:pt idx="17">
                  <c:v>9.5288461538461497</c:v>
                </c:pt>
                <c:pt idx="18">
                  <c:v>9.2263681592039806</c:v>
                </c:pt>
                <c:pt idx="19">
                  <c:v>9.2135678391959797</c:v>
                </c:pt>
                <c:pt idx="20">
                  <c:v>9.1822541966426794</c:v>
                </c:pt>
                <c:pt idx="21">
                  <c:v>9.0146699266503596</c:v>
                </c:pt>
                <c:pt idx="22">
                  <c:v>9.0049875311720697</c:v>
                </c:pt>
                <c:pt idx="23">
                  <c:v>8.7662650602409595</c:v>
                </c:pt>
                <c:pt idx="24">
                  <c:v>8.6666666666666607</c:v>
                </c:pt>
                <c:pt idx="25">
                  <c:v>8.5971223021582706</c:v>
                </c:pt>
                <c:pt idx="26">
                  <c:v>8.5910224438902691</c:v>
                </c:pt>
                <c:pt idx="27">
                  <c:v>8.5738498789346202</c:v>
                </c:pt>
                <c:pt idx="28">
                  <c:v>8.48</c:v>
                </c:pt>
                <c:pt idx="29">
                  <c:v>8.3952380952380903</c:v>
                </c:pt>
                <c:pt idx="30">
                  <c:v>8.3829787234042499</c:v>
                </c:pt>
                <c:pt idx="31">
                  <c:v>8.1761904761904702</c:v>
                </c:pt>
                <c:pt idx="32">
                  <c:v>8.1473429951690797</c:v>
                </c:pt>
                <c:pt idx="33">
                  <c:v>8.1380952380952305</c:v>
                </c:pt>
                <c:pt idx="34">
                  <c:v>7.9595238095238097</c:v>
                </c:pt>
                <c:pt idx="35">
                  <c:v>7.9361702127659504</c:v>
                </c:pt>
                <c:pt idx="36">
                  <c:v>7.91807228915662</c:v>
                </c:pt>
                <c:pt idx="37">
                  <c:v>7.8932038834951399</c:v>
                </c:pt>
                <c:pt idx="38">
                  <c:v>7.8503562945368097</c:v>
                </c:pt>
                <c:pt idx="39">
                  <c:v>7.7061611374407502</c:v>
                </c:pt>
                <c:pt idx="40">
                  <c:v>7.7027707808564196</c:v>
                </c:pt>
                <c:pt idx="41">
                  <c:v>7.6995192307692299</c:v>
                </c:pt>
                <c:pt idx="42">
                  <c:v>7.5904761904761902</c:v>
                </c:pt>
                <c:pt idx="43">
                  <c:v>7.5666666666666602</c:v>
                </c:pt>
                <c:pt idx="44">
                  <c:v>7.4632352941176396</c:v>
                </c:pt>
                <c:pt idx="45">
                  <c:v>7.4554216867469796</c:v>
                </c:pt>
                <c:pt idx="46">
                  <c:v>7.4081145584725503</c:v>
                </c:pt>
                <c:pt idx="47">
                  <c:v>7.3060240963855403</c:v>
                </c:pt>
                <c:pt idx="48">
                  <c:v>7.3058252427184396</c:v>
                </c:pt>
                <c:pt idx="49">
                  <c:v>7.2963855421686699</c:v>
                </c:pt>
                <c:pt idx="50">
                  <c:v>7.2211302211302204</c:v>
                </c:pt>
                <c:pt idx="51">
                  <c:v>7.1855421686746901</c:v>
                </c:pt>
                <c:pt idx="52">
                  <c:v>7.1498771498771498</c:v>
                </c:pt>
                <c:pt idx="53">
                  <c:v>7.1357702349869401</c:v>
                </c:pt>
                <c:pt idx="54">
                  <c:v>7.1348039215686203</c:v>
                </c:pt>
                <c:pt idx="55">
                  <c:v>7.1293532338308401</c:v>
                </c:pt>
                <c:pt idx="56">
                  <c:v>7.0595238095238004</c:v>
                </c:pt>
                <c:pt idx="57">
                  <c:v>7.0591016548463301</c:v>
                </c:pt>
                <c:pt idx="58">
                  <c:v>7.0378250591016496</c:v>
                </c:pt>
                <c:pt idx="59">
                  <c:v>7.0212765957446797</c:v>
                </c:pt>
                <c:pt idx="60">
                  <c:v>7.0142857142857098</c:v>
                </c:pt>
                <c:pt idx="61">
                  <c:v>7.0028169014084503</c:v>
                </c:pt>
                <c:pt idx="62">
                  <c:v>6.9975786924939403</c:v>
                </c:pt>
                <c:pt idx="63">
                  <c:v>6.9815303430079103</c:v>
                </c:pt>
                <c:pt idx="64">
                  <c:v>6.9375</c:v>
                </c:pt>
                <c:pt idx="65">
                  <c:v>6.9315403422982804</c:v>
                </c:pt>
                <c:pt idx="66">
                  <c:v>6.9130434782608603</c:v>
                </c:pt>
                <c:pt idx="67">
                  <c:v>6.9033816425120698</c:v>
                </c:pt>
                <c:pt idx="68">
                  <c:v>6.9007263922518103</c:v>
                </c:pt>
                <c:pt idx="69">
                  <c:v>6.8743718592964802</c:v>
                </c:pt>
                <c:pt idx="70">
                  <c:v>6.84009546539379</c:v>
                </c:pt>
                <c:pt idx="71">
                  <c:v>6.7759103641456502</c:v>
                </c:pt>
                <c:pt idx="72">
                  <c:v>6.7756563245823296</c:v>
                </c:pt>
                <c:pt idx="73">
                  <c:v>6.6732673267326703</c:v>
                </c:pt>
                <c:pt idx="74">
                  <c:v>6.66508313539192</c:v>
                </c:pt>
                <c:pt idx="75">
                  <c:v>6.64507042253521</c:v>
                </c:pt>
                <c:pt idx="76">
                  <c:v>6.6421800947867302</c:v>
                </c:pt>
                <c:pt idx="77">
                  <c:v>6.5721040189125297</c:v>
                </c:pt>
                <c:pt idx="78">
                  <c:v>6.5688775510203996</c:v>
                </c:pt>
                <c:pt idx="79">
                  <c:v>6.5664160401002496</c:v>
                </c:pt>
                <c:pt idx="80">
                  <c:v>6.5650118203309598</c:v>
                </c:pt>
                <c:pt idx="81">
                  <c:v>6.5311720698254296</c:v>
                </c:pt>
                <c:pt idx="82">
                  <c:v>6.4857142857142804</c:v>
                </c:pt>
                <c:pt idx="83">
                  <c:v>6.4847715736040596</c:v>
                </c:pt>
                <c:pt idx="84">
                  <c:v>6.46505376344086</c:v>
                </c:pt>
                <c:pt idx="85">
                  <c:v>6.4502487562189001</c:v>
                </c:pt>
                <c:pt idx="86">
                  <c:v>6.4055415617128402</c:v>
                </c:pt>
                <c:pt idx="87">
                  <c:v>6.3695652173913002</c:v>
                </c:pt>
                <c:pt idx="88">
                  <c:v>6.3579545454545396</c:v>
                </c:pt>
                <c:pt idx="89">
                  <c:v>6.3406862745097996</c:v>
                </c:pt>
                <c:pt idx="90">
                  <c:v>6.3308641975308602</c:v>
                </c:pt>
                <c:pt idx="91">
                  <c:v>6.2696078431372504</c:v>
                </c:pt>
                <c:pt idx="92">
                  <c:v>6.1829573934837097</c:v>
                </c:pt>
                <c:pt idx="93">
                  <c:v>6.1752021563342296</c:v>
                </c:pt>
                <c:pt idx="94">
                  <c:v>6.1670951156812297</c:v>
                </c:pt>
                <c:pt idx="95">
                  <c:v>6.1469194312796196</c:v>
                </c:pt>
                <c:pt idx="96">
                  <c:v>6.14047619047619</c:v>
                </c:pt>
                <c:pt idx="97">
                  <c:v>6.1377672209026102</c:v>
                </c:pt>
                <c:pt idx="98">
                  <c:v>6.1323155216284899</c:v>
                </c:pt>
                <c:pt idx="99">
                  <c:v>6.1303258145363397</c:v>
                </c:pt>
                <c:pt idx="100">
                  <c:v>6.0808823529411704</c:v>
                </c:pt>
                <c:pt idx="101">
                  <c:v>6.0685579196217496</c:v>
                </c:pt>
                <c:pt idx="102">
                  <c:v>6.06650831353919</c:v>
                </c:pt>
                <c:pt idx="103">
                  <c:v>6.0594059405940497</c:v>
                </c:pt>
                <c:pt idx="104">
                  <c:v>6.0578313253012004</c:v>
                </c:pt>
                <c:pt idx="105">
                  <c:v>6.0496453900709204</c:v>
                </c:pt>
                <c:pt idx="106">
                  <c:v>6.0149999999999997</c:v>
                </c:pt>
                <c:pt idx="107">
                  <c:v>6.00714285714285</c:v>
                </c:pt>
                <c:pt idx="108">
                  <c:v>5.9973958333333304</c:v>
                </c:pt>
                <c:pt idx="109">
                  <c:v>5.9782082324455201</c:v>
                </c:pt>
                <c:pt idx="110">
                  <c:v>5.96100278551532</c:v>
                </c:pt>
                <c:pt idx="111">
                  <c:v>5.9460916442048504</c:v>
                </c:pt>
                <c:pt idx="112">
                  <c:v>5.94264339152119</c:v>
                </c:pt>
                <c:pt idx="113">
                  <c:v>5.8870192307692299</c:v>
                </c:pt>
                <c:pt idx="114">
                  <c:v>5.8204488778054797</c:v>
                </c:pt>
                <c:pt idx="115">
                  <c:v>5.8048192771084297</c:v>
                </c:pt>
                <c:pt idx="116">
                  <c:v>5.7889688249400404</c:v>
                </c:pt>
                <c:pt idx="117">
                  <c:v>5.7694235588972402</c:v>
                </c:pt>
                <c:pt idx="118">
                  <c:v>5.7546174142480204</c:v>
                </c:pt>
                <c:pt idx="119">
                  <c:v>5.73449131513647</c:v>
                </c:pt>
                <c:pt idx="120">
                  <c:v>5.7182741116751199</c:v>
                </c:pt>
                <c:pt idx="121">
                  <c:v>5.7084548104956196</c:v>
                </c:pt>
                <c:pt idx="122">
                  <c:v>5.6990521327014196</c:v>
                </c:pt>
                <c:pt idx="123">
                  <c:v>5.6864197530864198</c:v>
                </c:pt>
                <c:pt idx="124">
                  <c:v>5.6590909090909003</c:v>
                </c:pt>
                <c:pt idx="125">
                  <c:v>5.6463104325699698</c:v>
                </c:pt>
                <c:pt idx="126">
                  <c:v>5.6406619385342696</c:v>
                </c:pt>
                <c:pt idx="127">
                  <c:v>5.63768115942029</c:v>
                </c:pt>
                <c:pt idx="128">
                  <c:v>5.6326530612244898</c:v>
                </c:pt>
                <c:pt idx="129">
                  <c:v>5.6119791666666599</c:v>
                </c:pt>
                <c:pt idx="130">
                  <c:v>5.5957446808510598</c:v>
                </c:pt>
                <c:pt idx="131">
                  <c:v>5.5625</c:v>
                </c:pt>
                <c:pt idx="132">
                  <c:v>5.5485436893203799</c:v>
                </c:pt>
                <c:pt idx="133">
                  <c:v>5.5415617128463399</c:v>
                </c:pt>
                <c:pt idx="134">
                  <c:v>5.4915662650602401</c:v>
                </c:pt>
                <c:pt idx="135">
                  <c:v>5.4852216748768399</c:v>
                </c:pt>
                <c:pt idx="136">
                  <c:v>5.4759615384615303</c:v>
                </c:pt>
                <c:pt idx="137">
                  <c:v>5.4756097560975601</c:v>
                </c:pt>
                <c:pt idx="138">
                  <c:v>5.4682539682539604</c:v>
                </c:pt>
                <c:pt idx="139">
                  <c:v>5.4613526570048299</c:v>
                </c:pt>
                <c:pt idx="140">
                  <c:v>5.4460784313725403</c:v>
                </c:pt>
                <c:pt idx="141">
                  <c:v>5.4317617866004904</c:v>
                </c:pt>
                <c:pt idx="142">
                  <c:v>5.3890274314214404</c:v>
                </c:pt>
                <c:pt idx="143">
                  <c:v>5.3638554216867398</c:v>
                </c:pt>
                <c:pt idx="144">
                  <c:v>5.3571428571428497</c:v>
                </c:pt>
                <c:pt idx="145">
                  <c:v>5.3546798029556602</c:v>
                </c:pt>
                <c:pt idx="146">
                  <c:v>5.3505154639175201</c:v>
                </c:pt>
                <c:pt idx="147">
                  <c:v>5.3309692671394799</c:v>
                </c:pt>
                <c:pt idx="148">
                  <c:v>5.3076923076923004</c:v>
                </c:pt>
                <c:pt idx="149">
                  <c:v>5.3022670025188896</c:v>
                </c:pt>
                <c:pt idx="150">
                  <c:v>5.2612826603325402</c:v>
                </c:pt>
                <c:pt idx="151">
                  <c:v>5.2360742705570296</c:v>
                </c:pt>
                <c:pt idx="152">
                  <c:v>5.2320000000000002</c:v>
                </c:pt>
                <c:pt idx="153">
                  <c:v>5.2284946236559096</c:v>
                </c:pt>
                <c:pt idx="154">
                  <c:v>5.21875</c:v>
                </c:pt>
                <c:pt idx="155">
                  <c:v>5.1873278236914597</c:v>
                </c:pt>
                <c:pt idx="156">
                  <c:v>5.1789215686274499</c:v>
                </c:pt>
                <c:pt idx="157">
                  <c:v>5.1784841075794601</c:v>
                </c:pt>
                <c:pt idx="158">
                  <c:v>5.1776155717761503</c:v>
                </c:pt>
                <c:pt idx="159">
                  <c:v>5.1686046511627897</c:v>
                </c:pt>
                <c:pt idx="160">
                  <c:v>5.1515892420537899</c:v>
                </c:pt>
                <c:pt idx="161">
                  <c:v>5.1512195121951203</c:v>
                </c:pt>
                <c:pt idx="162">
                  <c:v>5.1198044009779897</c:v>
                </c:pt>
                <c:pt idx="163">
                  <c:v>5.1049382716049303</c:v>
                </c:pt>
                <c:pt idx="164">
                  <c:v>5.1038961038961004</c:v>
                </c:pt>
                <c:pt idx="165">
                  <c:v>5.0980926430517703</c:v>
                </c:pt>
                <c:pt idx="166">
                  <c:v>5.0762942779291498</c:v>
                </c:pt>
                <c:pt idx="167">
                  <c:v>5.0632183908045896</c:v>
                </c:pt>
                <c:pt idx="168">
                  <c:v>5.04126213592233</c:v>
                </c:pt>
                <c:pt idx="169">
                  <c:v>5.0408653846153797</c:v>
                </c:pt>
                <c:pt idx="170">
                  <c:v>5.0169014084506998</c:v>
                </c:pt>
                <c:pt idx="171">
                  <c:v>5.00257731958762</c:v>
                </c:pt>
                <c:pt idx="172">
                  <c:v>5</c:v>
                </c:pt>
                <c:pt idx="173">
                  <c:v>4.9952038369304503</c:v>
                </c:pt>
                <c:pt idx="174">
                  <c:v>4.976401179941</c:v>
                </c:pt>
                <c:pt idx="175">
                  <c:v>4.9756097560975601</c:v>
                </c:pt>
                <c:pt idx="176">
                  <c:v>4.9718670076726301</c:v>
                </c:pt>
                <c:pt idx="177">
                  <c:v>4.9495192307692299</c:v>
                </c:pt>
                <c:pt idx="178">
                  <c:v>4.9378238341968901</c:v>
                </c:pt>
                <c:pt idx="179">
                  <c:v>4.9345549738219896</c:v>
                </c:pt>
                <c:pt idx="180">
                  <c:v>4.8918918918918903</c:v>
                </c:pt>
                <c:pt idx="181">
                  <c:v>4.8650306748466203</c:v>
                </c:pt>
                <c:pt idx="182">
                  <c:v>4.8528678304239401</c:v>
                </c:pt>
                <c:pt idx="183">
                  <c:v>4.8501291989663997</c:v>
                </c:pt>
                <c:pt idx="184">
                  <c:v>4.8345864661654101</c:v>
                </c:pt>
                <c:pt idx="185">
                  <c:v>4.8313539192399002</c:v>
                </c:pt>
                <c:pt idx="186">
                  <c:v>4.8158640226628897</c:v>
                </c:pt>
                <c:pt idx="187">
                  <c:v>4.8097982708933698</c:v>
                </c:pt>
                <c:pt idx="188">
                  <c:v>4.8067632850241502</c:v>
                </c:pt>
                <c:pt idx="189">
                  <c:v>4.8045685279187804</c:v>
                </c:pt>
                <c:pt idx="190">
                  <c:v>4.7533156498673703</c:v>
                </c:pt>
                <c:pt idx="191">
                  <c:v>4.7115902964959497</c:v>
                </c:pt>
                <c:pt idx="192">
                  <c:v>4.5983146067415701</c:v>
                </c:pt>
                <c:pt idx="193">
                  <c:v>4.5915841584158397</c:v>
                </c:pt>
                <c:pt idx="194">
                  <c:v>4.5733695652173898</c:v>
                </c:pt>
                <c:pt idx="195">
                  <c:v>4.5599999999999996</c:v>
                </c:pt>
                <c:pt idx="196">
                  <c:v>4.5408653846153797</c:v>
                </c:pt>
                <c:pt idx="197">
                  <c:v>4.5150753768844201</c:v>
                </c:pt>
                <c:pt idx="198">
                  <c:v>4.5012531328320797</c:v>
                </c:pt>
                <c:pt idx="199">
                  <c:v>4.4975247524752398</c:v>
                </c:pt>
                <c:pt idx="200">
                  <c:v>4.4961439588688901</c:v>
                </c:pt>
                <c:pt idx="201">
                  <c:v>4.4910025706940804</c:v>
                </c:pt>
                <c:pt idx="202">
                  <c:v>4.4892086330935204</c:v>
                </c:pt>
                <c:pt idx="203">
                  <c:v>4.48780487804878</c:v>
                </c:pt>
                <c:pt idx="204">
                  <c:v>4.4715025906735697</c:v>
                </c:pt>
                <c:pt idx="205">
                  <c:v>4.4565217391304301</c:v>
                </c:pt>
                <c:pt idx="206">
                  <c:v>4.4508393285371701</c:v>
                </c:pt>
                <c:pt idx="207">
                  <c:v>4.4435028248587498</c:v>
                </c:pt>
                <c:pt idx="208">
                  <c:v>4.4424999999999999</c:v>
                </c:pt>
                <c:pt idx="209">
                  <c:v>4.4285714285714199</c:v>
                </c:pt>
                <c:pt idx="210">
                  <c:v>4.4190476190476096</c:v>
                </c:pt>
                <c:pt idx="211">
                  <c:v>4.4168865435356199</c:v>
                </c:pt>
                <c:pt idx="212">
                  <c:v>4.4000000000000004</c:v>
                </c:pt>
                <c:pt idx="213">
                  <c:v>4.3727506426735196</c:v>
                </c:pt>
                <c:pt idx="214">
                  <c:v>4.3566084788029897</c:v>
                </c:pt>
                <c:pt idx="215">
                  <c:v>4.3403141361256496</c:v>
                </c:pt>
                <c:pt idx="216">
                  <c:v>4.3324808184143198</c:v>
                </c:pt>
                <c:pt idx="217">
                  <c:v>4.3259259259259197</c:v>
                </c:pt>
                <c:pt idx="218">
                  <c:v>4.3244837758112098</c:v>
                </c:pt>
                <c:pt idx="219">
                  <c:v>4.3187660668380401</c:v>
                </c:pt>
                <c:pt idx="220">
                  <c:v>4.2920353982300803</c:v>
                </c:pt>
                <c:pt idx="221">
                  <c:v>4.2781774580335696</c:v>
                </c:pt>
                <c:pt idx="222">
                  <c:v>4.2761627906976702</c:v>
                </c:pt>
                <c:pt idx="223">
                  <c:v>4.2642276422764196</c:v>
                </c:pt>
                <c:pt idx="224">
                  <c:v>4.2572115384615303</c:v>
                </c:pt>
                <c:pt idx="225">
                  <c:v>4.24170616113744</c:v>
                </c:pt>
                <c:pt idx="226">
                  <c:v>4.2245862884160701</c:v>
                </c:pt>
                <c:pt idx="227">
                  <c:v>4.1871508379888196</c:v>
                </c:pt>
                <c:pt idx="228">
                  <c:v>4.1642512077294596</c:v>
                </c:pt>
                <c:pt idx="229">
                  <c:v>4.1633333333333304</c:v>
                </c:pt>
                <c:pt idx="230">
                  <c:v>4.16120906801007</c:v>
                </c:pt>
                <c:pt idx="231">
                  <c:v>4.1509900990099</c:v>
                </c:pt>
                <c:pt idx="232">
                  <c:v>4.14841849148418</c:v>
                </c:pt>
                <c:pt idx="233">
                  <c:v>4.1452784503631896</c:v>
                </c:pt>
                <c:pt idx="234">
                  <c:v>4.1428571428571397</c:v>
                </c:pt>
                <c:pt idx="235">
                  <c:v>4.1424936386768403</c:v>
                </c:pt>
                <c:pt idx="236">
                  <c:v>4.1273209549071597</c:v>
                </c:pt>
                <c:pt idx="237">
                  <c:v>4.1189189189189097</c:v>
                </c:pt>
                <c:pt idx="238">
                  <c:v>4.1167512690355297</c:v>
                </c:pt>
                <c:pt idx="239">
                  <c:v>4.1165048543689302</c:v>
                </c:pt>
                <c:pt idx="240">
                  <c:v>4.11202185792349</c:v>
                </c:pt>
                <c:pt idx="241">
                  <c:v>4.0997506234413903</c:v>
                </c:pt>
                <c:pt idx="242">
                  <c:v>4.0635838150288999</c:v>
                </c:pt>
                <c:pt idx="243">
                  <c:v>4.0588235294117601</c:v>
                </c:pt>
                <c:pt idx="244">
                  <c:v>4.0588235294117601</c:v>
                </c:pt>
                <c:pt idx="245">
                  <c:v>4.0442477876106198</c:v>
                </c:pt>
                <c:pt idx="246">
                  <c:v>4.0381231671554199</c:v>
                </c:pt>
                <c:pt idx="247">
                  <c:v>4.0338164251207704</c:v>
                </c:pt>
                <c:pt idx="248">
                  <c:v>4.0213333333333301</c:v>
                </c:pt>
                <c:pt idx="249">
                  <c:v>4.01212121212121</c:v>
                </c:pt>
                <c:pt idx="250">
                  <c:v>4.0093457943925204</c:v>
                </c:pt>
                <c:pt idx="251">
                  <c:v>3.9972451790633601</c:v>
                </c:pt>
                <c:pt idx="252">
                  <c:v>3.9916434540389898</c:v>
                </c:pt>
                <c:pt idx="253">
                  <c:v>3.9872122762148301</c:v>
                </c:pt>
                <c:pt idx="254">
                  <c:v>3.9823677581863901</c:v>
                </c:pt>
                <c:pt idx="255">
                  <c:v>3.9803439803439802</c:v>
                </c:pt>
                <c:pt idx="256">
                  <c:v>3.9766081871345</c:v>
                </c:pt>
                <c:pt idx="257">
                  <c:v>3.9679487179487101</c:v>
                </c:pt>
                <c:pt idx="258">
                  <c:v>3.95812807881773</c:v>
                </c:pt>
                <c:pt idx="259">
                  <c:v>3.9527559055118102</c:v>
                </c:pt>
                <c:pt idx="260">
                  <c:v>3.9479905437352198</c:v>
                </c:pt>
                <c:pt idx="261">
                  <c:v>3.9316770186335401</c:v>
                </c:pt>
                <c:pt idx="262">
                  <c:v>3.9241573033707802</c:v>
                </c:pt>
                <c:pt idx="263">
                  <c:v>3.91929824561403</c:v>
                </c:pt>
                <c:pt idx="264">
                  <c:v>3.9162303664921398</c:v>
                </c:pt>
                <c:pt idx="265">
                  <c:v>3.8902147971360299</c:v>
                </c:pt>
                <c:pt idx="266">
                  <c:v>3.8875000000000002</c:v>
                </c:pt>
                <c:pt idx="267">
                  <c:v>3.8698224852070999</c:v>
                </c:pt>
                <c:pt idx="268">
                  <c:v>3.8588807785888002</c:v>
                </c:pt>
                <c:pt idx="269">
                  <c:v>3.8584905660377302</c:v>
                </c:pt>
                <c:pt idx="270">
                  <c:v>3.8297872340425498</c:v>
                </c:pt>
                <c:pt idx="271">
                  <c:v>3.8270142180094702</c:v>
                </c:pt>
                <c:pt idx="272">
                  <c:v>3.81460674157303</c:v>
                </c:pt>
                <c:pt idx="273">
                  <c:v>3.8123515439429898</c:v>
                </c:pt>
                <c:pt idx="274">
                  <c:v>3.7956403269754699</c:v>
                </c:pt>
                <c:pt idx="275">
                  <c:v>3.78869778869778</c:v>
                </c:pt>
                <c:pt idx="276">
                  <c:v>3.7749999999999999</c:v>
                </c:pt>
                <c:pt idx="277">
                  <c:v>3.7652173913043399</c:v>
                </c:pt>
                <c:pt idx="278">
                  <c:v>3.7521613832853</c:v>
                </c:pt>
                <c:pt idx="279">
                  <c:v>3.7440758293838798</c:v>
                </c:pt>
                <c:pt idx="280">
                  <c:v>3.74309392265193</c:v>
                </c:pt>
                <c:pt idx="281">
                  <c:v>3.74193548387096</c:v>
                </c:pt>
                <c:pt idx="282">
                  <c:v>3.7340425531914798</c:v>
                </c:pt>
                <c:pt idx="283">
                  <c:v>3.7167487684728999</c:v>
                </c:pt>
                <c:pt idx="284">
                  <c:v>3.7139364303178399</c:v>
                </c:pt>
                <c:pt idx="285">
                  <c:v>3.7072368421052602</c:v>
                </c:pt>
                <c:pt idx="286">
                  <c:v>3.6962457337883898</c:v>
                </c:pt>
                <c:pt idx="287">
                  <c:v>3.69268292682926</c:v>
                </c:pt>
                <c:pt idx="288">
                  <c:v>3.6908077994428901</c:v>
                </c:pt>
                <c:pt idx="289">
                  <c:v>3.6566757493187998</c:v>
                </c:pt>
                <c:pt idx="290">
                  <c:v>3.6449086161879798</c:v>
                </c:pt>
                <c:pt idx="291">
                  <c:v>3.6348773841961801</c:v>
                </c:pt>
                <c:pt idx="292">
                  <c:v>3.6163069544364501</c:v>
                </c:pt>
                <c:pt idx="293">
                  <c:v>3.6155988857938701</c:v>
                </c:pt>
                <c:pt idx="294">
                  <c:v>3.5994065281899101</c:v>
                </c:pt>
                <c:pt idx="295">
                  <c:v>3.5975903614457798</c:v>
                </c:pt>
                <c:pt idx="296">
                  <c:v>3.5906862745098</c:v>
                </c:pt>
                <c:pt idx="297">
                  <c:v>3.5862068965517202</c:v>
                </c:pt>
                <c:pt idx="298">
                  <c:v>3.5798319327731001</c:v>
                </c:pt>
                <c:pt idx="299">
                  <c:v>3.5707317073170701</c:v>
                </c:pt>
                <c:pt idx="300">
                  <c:v>3.5638297872340399</c:v>
                </c:pt>
                <c:pt idx="301">
                  <c:v>3.56</c:v>
                </c:pt>
                <c:pt idx="302">
                  <c:v>3.55942028985507</c:v>
                </c:pt>
                <c:pt idx="303">
                  <c:v>3.5587188612099601</c:v>
                </c:pt>
                <c:pt idx="304">
                  <c:v>3.5477386934673301</c:v>
                </c:pt>
                <c:pt idx="305">
                  <c:v>3.5398936170212698</c:v>
                </c:pt>
                <c:pt idx="306">
                  <c:v>3.5367847411444102</c:v>
                </c:pt>
                <c:pt idx="307">
                  <c:v>3.5297619047619002</c:v>
                </c:pt>
                <c:pt idx="308">
                  <c:v>3.5266272189349102</c:v>
                </c:pt>
                <c:pt idx="309">
                  <c:v>3.5260663507109</c:v>
                </c:pt>
                <c:pt idx="310">
                  <c:v>3.5145118733509202</c:v>
                </c:pt>
                <c:pt idx="311">
                  <c:v>3.5111111111111102</c:v>
                </c:pt>
                <c:pt idx="312">
                  <c:v>3.5107033639143701</c:v>
                </c:pt>
                <c:pt idx="313">
                  <c:v>3.5101010101010099</c:v>
                </c:pt>
                <c:pt idx="314">
                  <c:v>3.5037220843672401</c:v>
                </c:pt>
                <c:pt idx="315">
                  <c:v>3.5</c:v>
                </c:pt>
                <c:pt idx="316">
                  <c:v>3.48546511627907</c:v>
                </c:pt>
                <c:pt idx="317">
                  <c:v>3.4836065573770401</c:v>
                </c:pt>
                <c:pt idx="318">
                  <c:v>3.4777227722772199</c:v>
                </c:pt>
                <c:pt idx="319">
                  <c:v>3.4709302325581302</c:v>
                </c:pt>
                <c:pt idx="320">
                  <c:v>3.46766169154228</c:v>
                </c:pt>
                <c:pt idx="321">
                  <c:v>3.4640883977900501</c:v>
                </c:pt>
                <c:pt idx="322">
                  <c:v>3.4615384615384599</c:v>
                </c:pt>
                <c:pt idx="323">
                  <c:v>3.45209580838323</c:v>
                </c:pt>
                <c:pt idx="324">
                  <c:v>3.4467005076142101</c:v>
                </c:pt>
                <c:pt idx="325">
                  <c:v>3.4166666666666599</c:v>
                </c:pt>
                <c:pt idx="326">
                  <c:v>3.3971631205673698</c:v>
                </c:pt>
                <c:pt idx="327">
                  <c:v>3.3833865814696402</c:v>
                </c:pt>
                <c:pt idx="328">
                  <c:v>3.3759124087591199</c:v>
                </c:pt>
                <c:pt idx="329">
                  <c:v>3.3710073710073698</c:v>
                </c:pt>
                <c:pt idx="330">
                  <c:v>3.3594594594594498</c:v>
                </c:pt>
                <c:pt idx="331">
                  <c:v>3.34688346883468</c:v>
                </c:pt>
                <c:pt idx="332">
                  <c:v>3.3429319371727702</c:v>
                </c:pt>
                <c:pt idx="333">
                  <c:v>3.3140794223826702</c:v>
                </c:pt>
                <c:pt idx="334">
                  <c:v>3.30805687203791</c:v>
                </c:pt>
                <c:pt idx="335">
                  <c:v>3.29513888888888</c:v>
                </c:pt>
                <c:pt idx="336">
                  <c:v>3.2869318181818099</c:v>
                </c:pt>
                <c:pt idx="337">
                  <c:v>3.28482972136222</c:v>
                </c:pt>
                <c:pt idx="338">
                  <c:v>3.28125</c:v>
                </c:pt>
                <c:pt idx="339">
                  <c:v>3.2732919254658301</c:v>
                </c:pt>
                <c:pt idx="340">
                  <c:v>3.2598187311178202</c:v>
                </c:pt>
                <c:pt idx="341">
                  <c:v>3.2575342465753399</c:v>
                </c:pt>
                <c:pt idx="342">
                  <c:v>3.2564102564102502</c:v>
                </c:pt>
                <c:pt idx="343">
                  <c:v>3.2416918429003001</c:v>
                </c:pt>
                <c:pt idx="344">
                  <c:v>3.2347560975609699</c:v>
                </c:pt>
                <c:pt idx="345">
                  <c:v>3.2310469314079402</c:v>
                </c:pt>
                <c:pt idx="346">
                  <c:v>3.2233009708737801</c:v>
                </c:pt>
                <c:pt idx="347">
                  <c:v>3.2194444444444401</c:v>
                </c:pt>
                <c:pt idx="348">
                  <c:v>3.21714285714285</c:v>
                </c:pt>
                <c:pt idx="349">
                  <c:v>3.2046632124352299</c:v>
                </c:pt>
                <c:pt idx="350">
                  <c:v>3.1966292134831402</c:v>
                </c:pt>
                <c:pt idx="351">
                  <c:v>3.1951219512195101</c:v>
                </c:pt>
                <c:pt idx="352">
                  <c:v>3.1893687707641099</c:v>
                </c:pt>
                <c:pt idx="353">
                  <c:v>3.1749347258485598</c:v>
                </c:pt>
                <c:pt idx="354">
                  <c:v>3.1715686274509798</c:v>
                </c:pt>
                <c:pt idx="355">
                  <c:v>3.1538461538461502</c:v>
                </c:pt>
                <c:pt idx="356">
                  <c:v>3.1460957178841298</c:v>
                </c:pt>
                <c:pt idx="357">
                  <c:v>3.1443037974683499</c:v>
                </c:pt>
                <c:pt idx="358">
                  <c:v>3.1357142857142799</c:v>
                </c:pt>
                <c:pt idx="359">
                  <c:v>3.1258503401360498</c:v>
                </c:pt>
                <c:pt idx="360">
                  <c:v>3.1212121212121202</c:v>
                </c:pt>
                <c:pt idx="361">
                  <c:v>3.09661835748792</c:v>
                </c:pt>
                <c:pt idx="362">
                  <c:v>3.0902255639097702</c:v>
                </c:pt>
                <c:pt idx="363">
                  <c:v>3.0889423076922999</c:v>
                </c:pt>
                <c:pt idx="364">
                  <c:v>3.07777777777777</c:v>
                </c:pt>
                <c:pt idx="365">
                  <c:v>3.0685358255451698</c:v>
                </c:pt>
                <c:pt idx="366">
                  <c:v>3.06779661016949</c:v>
                </c:pt>
                <c:pt idx="367">
                  <c:v>3.0566037735849001</c:v>
                </c:pt>
                <c:pt idx="368">
                  <c:v>3.0526315789473601</c:v>
                </c:pt>
                <c:pt idx="369">
                  <c:v>3.03273809523809</c:v>
                </c:pt>
                <c:pt idx="370">
                  <c:v>2.9834437086092702</c:v>
                </c:pt>
                <c:pt idx="371">
                  <c:v>2.9694323144104802</c:v>
                </c:pt>
                <c:pt idx="372">
                  <c:v>2.9666666666666601</c:v>
                </c:pt>
                <c:pt idx="373">
                  <c:v>2.9585798816567999</c:v>
                </c:pt>
                <c:pt idx="374">
                  <c:v>2.9449275362318801</c:v>
                </c:pt>
                <c:pt idx="375">
                  <c:v>2.9116945107398502</c:v>
                </c:pt>
                <c:pt idx="376">
                  <c:v>2.90591397849462</c:v>
                </c:pt>
                <c:pt idx="377">
                  <c:v>2.8947368421052602</c:v>
                </c:pt>
                <c:pt idx="378">
                  <c:v>2.88095238095238</c:v>
                </c:pt>
                <c:pt idx="379">
                  <c:v>2.8806682577565601</c:v>
                </c:pt>
                <c:pt idx="380">
                  <c:v>2.8707124010554002</c:v>
                </c:pt>
                <c:pt idx="381">
                  <c:v>2.8680851063829702</c:v>
                </c:pt>
                <c:pt idx="382">
                  <c:v>2.8647540983606499</c:v>
                </c:pt>
                <c:pt idx="383">
                  <c:v>2.8552036199095001</c:v>
                </c:pt>
                <c:pt idx="384">
                  <c:v>2.8522012578616298</c:v>
                </c:pt>
                <c:pt idx="385">
                  <c:v>2.8363095238095202</c:v>
                </c:pt>
                <c:pt idx="386">
                  <c:v>2.8338762214983699</c:v>
                </c:pt>
                <c:pt idx="387">
                  <c:v>2.8135593220338899</c:v>
                </c:pt>
                <c:pt idx="388">
                  <c:v>2.8116710875331501</c:v>
                </c:pt>
                <c:pt idx="389">
                  <c:v>2.8070866141732198</c:v>
                </c:pt>
                <c:pt idx="390">
                  <c:v>2.8027397260273901</c:v>
                </c:pt>
                <c:pt idx="391">
                  <c:v>2.7917808219178002</c:v>
                </c:pt>
                <c:pt idx="392">
                  <c:v>2.7624521072796901</c:v>
                </c:pt>
                <c:pt idx="393">
                  <c:v>2.7606635071090002</c:v>
                </c:pt>
                <c:pt idx="394">
                  <c:v>2.7591973244147101</c:v>
                </c:pt>
                <c:pt idx="395">
                  <c:v>2.7536231884057898</c:v>
                </c:pt>
                <c:pt idx="396">
                  <c:v>2.7470449172576799</c:v>
                </c:pt>
                <c:pt idx="397">
                  <c:v>2.7391304347826</c:v>
                </c:pt>
                <c:pt idx="398">
                  <c:v>2.73714285714285</c:v>
                </c:pt>
                <c:pt idx="399">
                  <c:v>2.7363636363636301</c:v>
                </c:pt>
                <c:pt idx="400">
                  <c:v>2.6997578692493902</c:v>
                </c:pt>
                <c:pt idx="401">
                  <c:v>2.6966666666666601</c:v>
                </c:pt>
                <c:pt idx="402">
                  <c:v>2.6960352422907401</c:v>
                </c:pt>
                <c:pt idx="403">
                  <c:v>2.6951672862453502</c:v>
                </c:pt>
                <c:pt idx="404">
                  <c:v>2.6848635235731999</c:v>
                </c:pt>
                <c:pt idx="405">
                  <c:v>2.67989417989418</c:v>
                </c:pt>
                <c:pt idx="406">
                  <c:v>2.6764705882352899</c:v>
                </c:pt>
                <c:pt idx="407">
                  <c:v>2.6705882352941099</c:v>
                </c:pt>
                <c:pt idx="408">
                  <c:v>2.6677852348993198</c:v>
                </c:pt>
                <c:pt idx="409">
                  <c:v>2.65359477124183</c:v>
                </c:pt>
                <c:pt idx="410">
                  <c:v>2.6503759398496198</c:v>
                </c:pt>
                <c:pt idx="411">
                  <c:v>2.6337579617834299</c:v>
                </c:pt>
                <c:pt idx="412">
                  <c:v>2.6212121212121202</c:v>
                </c:pt>
                <c:pt idx="413">
                  <c:v>2.6101694915254199</c:v>
                </c:pt>
                <c:pt idx="414">
                  <c:v>2.6062992125984201</c:v>
                </c:pt>
                <c:pt idx="415">
                  <c:v>2.6040955631399298</c:v>
                </c:pt>
                <c:pt idx="416">
                  <c:v>2.6021505376344001</c:v>
                </c:pt>
                <c:pt idx="417">
                  <c:v>2.5936507936507902</c:v>
                </c:pt>
                <c:pt idx="418">
                  <c:v>2.5896226415094299</c:v>
                </c:pt>
                <c:pt idx="419">
                  <c:v>2.57894736842105</c:v>
                </c:pt>
                <c:pt idx="420">
                  <c:v>2.5674418604651099</c:v>
                </c:pt>
                <c:pt idx="421">
                  <c:v>2.5657894736842102</c:v>
                </c:pt>
                <c:pt idx="422">
                  <c:v>2.5517241379310298</c:v>
                </c:pt>
                <c:pt idx="423">
                  <c:v>2.5482233502537999</c:v>
                </c:pt>
                <c:pt idx="424">
                  <c:v>2.5454545454545401</c:v>
                </c:pt>
                <c:pt idx="425">
                  <c:v>2.5398773006134898</c:v>
                </c:pt>
                <c:pt idx="426">
                  <c:v>2.5371900826446199</c:v>
                </c:pt>
                <c:pt idx="427">
                  <c:v>2.50276243093922</c:v>
                </c:pt>
                <c:pt idx="428">
                  <c:v>2.5017182130584099</c:v>
                </c:pt>
                <c:pt idx="429">
                  <c:v>2.4697986577181199</c:v>
                </c:pt>
                <c:pt idx="430">
                  <c:v>2.46428571428571</c:v>
                </c:pt>
                <c:pt idx="431">
                  <c:v>2.4514767932489399</c:v>
                </c:pt>
                <c:pt idx="432">
                  <c:v>2.4344023323615098</c:v>
                </c:pt>
                <c:pt idx="433">
                  <c:v>2.42162162162162</c:v>
                </c:pt>
                <c:pt idx="434">
                  <c:v>2.4033613445378101</c:v>
                </c:pt>
                <c:pt idx="435">
                  <c:v>2.39243498817966</c:v>
                </c:pt>
                <c:pt idx="436">
                  <c:v>2.38186157517899</c:v>
                </c:pt>
                <c:pt idx="437">
                  <c:v>2.3540856031128401</c:v>
                </c:pt>
                <c:pt idx="438">
                  <c:v>2.3490909090908998</c:v>
                </c:pt>
                <c:pt idx="439">
                  <c:v>2.3459119496855299</c:v>
                </c:pt>
                <c:pt idx="440">
                  <c:v>2.3454545454545399</c:v>
                </c:pt>
                <c:pt idx="441">
                  <c:v>2.3283582089552199</c:v>
                </c:pt>
                <c:pt idx="442">
                  <c:v>2.3239436619718301</c:v>
                </c:pt>
                <c:pt idx="443">
                  <c:v>2.3121693121693099</c:v>
                </c:pt>
                <c:pt idx="444">
                  <c:v>2.2745098039215601</c:v>
                </c:pt>
                <c:pt idx="445">
                  <c:v>2.2488479262672798</c:v>
                </c:pt>
                <c:pt idx="446">
                  <c:v>2.2463768115942</c:v>
                </c:pt>
                <c:pt idx="447">
                  <c:v>2.2166666666666601</c:v>
                </c:pt>
                <c:pt idx="448">
                  <c:v>2.20915032679738</c:v>
                </c:pt>
                <c:pt idx="449">
                  <c:v>2.1851851851851798</c:v>
                </c:pt>
                <c:pt idx="450">
                  <c:v>2.1712328767123199</c:v>
                </c:pt>
                <c:pt idx="451">
                  <c:v>2.1439688715953298</c:v>
                </c:pt>
                <c:pt idx="452">
                  <c:v>2.1292517006802698</c:v>
                </c:pt>
                <c:pt idx="453">
                  <c:v>2.1111111111111098</c:v>
                </c:pt>
                <c:pt idx="454">
                  <c:v>2.0922330097087301</c:v>
                </c:pt>
                <c:pt idx="455">
                  <c:v>2.0840707964601699</c:v>
                </c:pt>
                <c:pt idx="456">
                  <c:v>2.0611510791366898</c:v>
                </c:pt>
                <c:pt idx="457">
                  <c:v>2.05531914893617</c:v>
                </c:pt>
                <c:pt idx="458">
                  <c:v>2.05521472392638</c:v>
                </c:pt>
                <c:pt idx="459">
                  <c:v>2.0320855614973201</c:v>
                </c:pt>
                <c:pt idx="460">
                  <c:v>2.0233644859813</c:v>
                </c:pt>
                <c:pt idx="461">
                  <c:v>2.0130718954248299</c:v>
                </c:pt>
                <c:pt idx="462">
                  <c:v>2</c:v>
                </c:pt>
                <c:pt idx="463">
                  <c:v>1.9928909952606599</c:v>
                </c:pt>
                <c:pt idx="464">
                  <c:v>1.9735099337748301</c:v>
                </c:pt>
                <c:pt idx="465">
                  <c:v>1.97309417040358</c:v>
                </c:pt>
                <c:pt idx="466">
                  <c:v>1.9497206703910599</c:v>
                </c:pt>
                <c:pt idx="467">
                  <c:v>1.94921875</c:v>
                </c:pt>
                <c:pt idx="468">
                  <c:v>1.94354838709677</c:v>
                </c:pt>
                <c:pt idx="469">
                  <c:v>1.9034090909090899</c:v>
                </c:pt>
                <c:pt idx="470">
                  <c:v>1.8475177304964501</c:v>
                </c:pt>
                <c:pt idx="471">
                  <c:v>1.8469387755102</c:v>
                </c:pt>
                <c:pt idx="472">
                  <c:v>1.84671532846715</c:v>
                </c:pt>
                <c:pt idx="473">
                  <c:v>1.8260869565217299</c:v>
                </c:pt>
                <c:pt idx="474">
                  <c:v>1.80997624703087</c:v>
                </c:pt>
                <c:pt idx="475">
                  <c:v>1.8099173553718999</c:v>
                </c:pt>
                <c:pt idx="476">
                  <c:v>1.8095238095238</c:v>
                </c:pt>
                <c:pt idx="477">
                  <c:v>1.8</c:v>
                </c:pt>
                <c:pt idx="478">
                  <c:v>1.78235294117647</c:v>
                </c:pt>
                <c:pt idx="479">
                  <c:v>1.7692307692307601</c:v>
                </c:pt>
                <c:pt idx="480">
                  <c:v>1.75193798449612</c:v>
                </c:pt>
                <c:pt idx="481">
                  <c:v>1.7046979865771801</c:v>
                </c:pt>
                <c:pt idx="482">
                  <c:v>1.6847457627118601</c:v>
                </c:pt>
                <c:pt idx="483">
                  <c:v>1.6802325581395301</c:v>
                </c:pt>
                <c:pt idx="484">
                  <c:v>1.68</c:v>
                </c:pt>
                <c:pt idx="485">
                  <c:v>1.6732673267326701</c:v>
                </c:pt>
                <c:pt idx="486">
                  <c:v>1.66371681415929</c:v>
                </c:pt>
                <c:pt idx="487">
                  <c:v>1.6564885496183199</c:v>
                </c:pt>
                <c:pt idx="488">
                  <c:v>1.6461538461538401</c:v>
                </c:pt>
                <c:pt idx="489">
                  <c:v>1.6140350877192899</c:v>
                </c:pt>
                <c:pt idx="490">
                  <c:v>1.6</c:v>
                </c:pt>
                <c:pt idx="491">
                  <c:v>1.59139784946236</c:v>
                </c:pt>
                <c:pt idx="492">
                  <c:v>1.5760000000000001</c:v>
                </c:pt>
                <c:pt idx="493">
                  <c:v>1.5609756097560901</c:v>
                </c:pt>
                <c:pt idx="494">
                  <c:v>1.55521472392638</c:v>
                </c:pt>
                <c:pt idx="495">
                  <c:v>1.5486111111111101</c:v>
                </c:pt>
                <c:pt idx="496">
                  <c:v>1.53993610223642</c:v>
                </c:pt>
                <c:pt idx="497">
                  <c:v>1.5317919075144499</c:v>
                </c:pt>
                <c:pt idx="498">
                  <c:v>1.5263157894736801</c:v>
                </c:pt>
                <c:pt idx="499">
                  <c:v>1.5157894736842099</c:v>
                </c:pt>
                <c:pt idx="500">
                  <c:v>1.48936170212765</c:v>
                </c:pt>
                <c:pt idx="501">
                  <c:v>1.4862385321100899</c:v>
                </c:pt>
                <c:pt idx="502">
                  <c:v>1.4481927710843301</c:v>
                </c:pt>
                <c:pt idx="503">
                  <c:v>1.42156862745098</c:v>
                </c:pt>
                <c:pt idx="504">
                  <c:v>1.4193548387096699</c:v>
                </c:pt>
                <c:pt idx="505">
                  <c:v>1.3472222222222201</c:v>
                </c:pt>
                <c:pt idx="506">
                  <c:v>1.20588235294117</c:v>
                </c:pt>
                <c:pt idx="50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6E-457C-9304-5D8B23F95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160432"/>
        <c:axId val="724161744"/>
      </c:scatterChart>
      <c:valAx>
        <c:axId val="72416043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161744"/>
        <c:crosses val="autoZero"/>
        <c:crossBetween val="midCat"/>
      </c:valAx>
      <c:valAx>
        <c:axId val="72416174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16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Hemisphere</a:t>
            </a:r>
            <a:r>
              <a:rPr lang="en-US" baseline="0"/>
              <a:t> Out-Degree Distribution Log-Log</a:t>
            </a:r>
            <a:endParaRPr lang="en-US"/>
          </a:p>
        </c:rich>
      </c:tx>
      <c:layout>
        <c:manualLayout>
          <c:xMode val="edge"/>
          <c:yMode val="edge"/>
          <c:x val="0.12841332443191197"/>
          <c:y val="2.1575241815423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Left!$G$1</c:f>
              <c:strCache>
                <c:ptCount val="1"/>
                <c:pt idx="0">
                  <c:v>Out Sorted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Left!$G$2:$G$507</c:f>
              <c:numCache>
                <c:formatCode>0.00</c:formatCode>
                <c:ptCount val="506"/>
                <c:pt idx="0">
                  <c:v>14.6335697399527</c:v>
                </c:pt>
                <c:pt idx="1">
                  <c:v>13.736842105263101</c:v>
                </c:pt>
                <c:pt idx="2">
                  <c:v>13.1725768321513</c:v>
                </c:pt>
                <c:pt idx="3">
                  <c:v>12.855421686746899</c:v>
                </c:pt>
                <c:pt idx="4">
                  <c:v>12.4067796610169</c:v>
                </c:pt>
                <c:pt idx="5">
                  <c:v>11.676122931442</c:v>
                </c:pt>
                <c:pt idx="6">
                  <c:v>11.5249406175771</c:v>
                </c:pt>
                <c:pt idx="7">
                  <c:v>11.437352245862799</c:v>
                </c:pt>
                <c:pt idx="8">
                  <c:v>11.0271604938271</c:v>
                </c:pt>
                <c:pt idx="9">
                  <c:v>10.9739336492891</c:v>
                </c:pt>
                <c:pt idx="10">
                  <c:v>10.3785714285714</c:v>
                </c:pt>
                <c:pt idx="11">
                  <c:v>10.3144208037825</c:v>
                </c:pt>
                <c:pt idx="12">
                  <c:v>10.233668341708499</c:v>
                </c:pt>
                <c:pt idx="13">
                  <c:v>10.190476190476099</c:v>
                </c:pt>
                <c:pt idx="14">
                  <c:v>9.9530864197530793</c:v>
                </c:pt>
                <c:pt idx="15">
                  <c:v>9.7933491686460794</c:v>
                </c:pt>
                <c:pt idx="16">
                  <c:v>9.7014218009478608</c:v>
                </c:pt>
                <c:pt idx="17">
                  <c:v>9.5935960591133007</c:v>
                </c:pt>
                <c:pt idx="18">
                  <c:v>9.4964370546318193</c:v>
                </c:pt>
                <c:pt idx="19">
                  <c:v>9.4738095238095195</c:v>
                </c:pt>
                <c:pt idx="20">
                  <c:v>9.4182692307692299</c:v>
                </c:pt>
                <c:pt idx="21">
                  <c:v>9.1575000000000006</c:v>
                </c:pt>
                <c:pt idx="22">
                  <c:v>9.0909090909090899</c:v>
                </c:pt>
                <c:pt idx="23">
                  <c:v>9.0320987654320994</c:v>
                </c:pt>
                <c:pt idx="24">
                  <c:v>9.0149253731343197</c:v>
                </c:pt>
                <c:pt idx="25">
                  <c:v>8.9691943127961995</c:v>
                </c:pt>
                <c:pt idx="26">
                  <c:v>8.9607843137254903</c:v>
                </c:pt>
                <c:pt idx="27">
                  <c:v>8.8959810874704495</c:v>
                </c:pt>
                <c:pt idx="28">
                  <c:v>8.78095238095238</c:v>
                </c:pt>
                <c:pt idx="29">
                  <c:v>8.7014218009478608</c:v>
                </c:pt>
                <c:pt idx="30">
                  <c:v>8.6745843230403796</c:v>
                </c:pt>
                <c:pt idx="31">
                  <c:v>8.6255924170616094</c:v>
                </c:pt>
                <c:pt idx="32">
                  <c:v>8.4439140811455804</c:v>
                </c:pt>
                <c:pt idx="33">
                  <c:v>8.4214285714285708</c:v>
                </c:pt>
                <c:pt idx="34">
                  <c:v>8.3765281173594097</c:v>
                </c:pt>
                <c:pt idx="35">
                  <c:v>8.3144208037825003</c:v>
                </c:pt>
                <c:pt idx="36">
                  <c:v>8.2090261282660304</c:v>
                </c:pt>
                <c:pt idx="37">
                  <c:v>8.1859903381642507</c:v>
                </c:pt>
                <c:pt idx="38">
                  <c:v>8.1703163017031599</c:v>
                </c:pt>
                <c:pt idx="39">
                  <c:v>8.1346633416458793</c:v>
                </c:pt>
                <c:pt idx="40">
                  <c:v>8.0669975186104192</c:v>
                </c:pt>
                <c:pt idx="41">
                  <c:v>8.0523809523809504</c:v>
                </c:pt>
                <c:pt idx="42">
                  <c:v>7.9881235154394297</c:v>
                </c:pt>
                <c:pt idx="43">
                  <c:v>7.9454976303317499</c:v>
                </c:pt>
                <c:pt idx="44">
                  <c:v>7.9451371571072302</c:v>
                </c:pt>
                <c:pt idx="45">
                  <c:v>7.8912529550827397</c:v>
                </c:pt>
                <c:pt idx="46">
                  <c:v>7.8523809523809502</c:v>
                </c:pt>
                <c:pt idx="47">
                  <c:v>7.82666666666666</c:v>
                </c:pt>
                <c:pt idx="48">
                  <c:v>7.7625899280575501</c:v>
                </c:pt>
                <c:pt idx="49">
                  <c:v>7.6722090261282601</c:v>
                </c:pt>
                <c:pt idx="50">
                  <c:v>7.6365795724465499</c:v>
                </c:pt>
                <c:pt idx="51">
                  <c:v>7.5791962174940899</c:v>
                </c:pt>
                <c:pt idx="52">
                  <c:v>7.5528846153846096</c:v>
                </c:pt>
                <c:pt idx="53">
                  <c:v>7.5368421052631502</c:v>
                </c:pt>
                <c:pt idx="54">
                  <c:v>7.5251256281407004</c:v>
                </c:pt>
                <c:pt idx="55">
                  <c:v>7.5094786729857796</c:v>
                </c:pt>
                <c:pt idx="56">
                  <c:v>7.4901477832512304</c:v>
                </c:pt>
                <c:pt idx="57">
                  <c:v>7.4488778054862799</c:v>
                </c:pt>
                <c:pt idx="58">
                  <c:v>7.4081632653061202</c:v>
                </c:pt>
                <c:pt idx="59">
                  <c:v>7.4033816425120698</c:v>
                </c:pt>
                <c:pt idx="60">
                  <c:v>7.3919239904988103</c:v>
                </c:pt>
                <c:pt idx="61">
                  <c:v>7.36666666666666</c:v>
                </c:pt>
                <c:pt idx="62">
                  <c:v>7.2892156862745097</c:v>
                </c:pt>
                <c:pt idx="63">
                  <c:v>7.1638141809290898</c:v>
                </c:pt>
                <c:pt idx="64">
                  <c:v>7.1311881188118802</c:v>
                </c:pt>
                <c:pt idx="65">
                  <c:v>7.05741626794258</c:v>
                </c:pt>
                <c:pt idx="66">
                  <c:v>7.0166270783847899</c:v>
                </c:pt>
                <c:pt idx="67">
                  <c:v>7.0141843971631204</c:v>
                </c:pt>
                <c:pt idx="68">
                  <c:v>7.0118483412322199</c:v>
                </c:pt>
                <c:pt idx="69">
                  <c:v>6.9408602150537604</c:v>
                </c:pt>
                <c:pt idx="70">
                  <c:v>6.9385342789598097</c:v>
                </c:pt>
                <c:pt idx="71">
                  <c:v>6.9119047619047604</c:v>
                </c:pt>
                <c:pt idx="72">
                  <c:v>6.8992248062015502</c:v>
                </c:pt>
                <c:pt idx="73">
                  <c:v>6.8669833729216103</c:v>
                </c:pt>
                <c:pt idx="74">
                  <c:v>6.8563829787234001</c:v>
                </c:pt>
                <c:pt idx="75">
                  <c:v>6.8364928909952596</c:v>
                </c:pt>
                <c:pt idx="76">
                  <c:v>6.8328981723237598</c:v>
                </c:pt>
                <c:pt idx="77">
                  <c:v>6.8164251207729398</c:v>
                </c:pt>
                <c:pt idx="78">
                  <c:v>6.8048780487804796</c:v>
                </c:pt>
                <c:pt idx="79">
                  <c:v>6.6824644549762997</c:v>
                </c:pt>
                <c:pt idx="80">
                  <c:v>6.6777493606138103</c:v>
                </c:pt>
                <c:pt idx="81">
                  <c:v>6.6453201970443301</c:v>
                </c:pt>
                <c:pt idx="82">
                  <c:v>6.5685714285714196</c:v>
                </c:pt>
                <c:pt idx="83">
                  <c:v>6.5635491606714602</c:v>
                </c:pt>
                <c:pt idx="84">
                  <c:v>6.5536585365853597</c:v>
                </c:pt>
                <c:pt idx="85">
                  <c:v>6.5454545454545396</c:v>
                </c:pt>
                <c:pt idx="86">
                  <c:v>6.5303030303030303</c:v>
                </c:pt>
                <c:pt idx="87">
                  <c:v>6.4911392405063202</c:v>
                </c:pt>
                <c:pt idx="88">
                  <c:v>6.4613526570048299</c:v>
                </c:pt>
                <c:pt idx="89">
                  <c:v>6.4577114427860698</c:v>
                </c:pt>
                <c:pt idx="90">
                  <c:v>6.4295942720763701</c:v>
                </c:pt>
                <c:pt idx="91">
                  <c:v>6.4282296650717701</c:v>
                </c:pt>
                <c:pt idx="92">
                  <c:v>6.4150485436893199</c:v>
                </c:pt>
                <c:pt idx="93">
                  <c:v>6.3789731051344702</c:v>
                </c:pt>
                <c:pt idx="94">
                  <c:v>6.3729216152018999</c:v>
                </c:pt>
                <c:pt idx="95">
                  <c:v>6.3629807692307603</c:v>
                </c:pt>
                <c:pt idx="96">
                  <c:v>6.3614457831325302</c:v>
                </c:pt>
                <c:pt idx="97">
                  <c:v>6.3222748815165799</c:v>
                </c:pt>
                <c:pt idx="98">
                  <c:v>6.3215189873417703</c:v>
                </c:pt>
                <c:pt idx="99">
                  <c:v>6.3150357995226702</c:v>
                </c:pt>
                <c:pt idx="100">
                  <c:v>6.3007518796992397</c:v>
                </c:pt>
                <c:pt idx="101">
                  <c:v>6.2829736211031104</c:v>
                </c:pt>
                <c:pt idx="102">
                  <c:v>6.2144578313252996</c:v>
                </c:pt>
                <c:pt idx="103">
                  <c:v>6.1791044776119399</c:v>
                </c:pt>
                <c:pt idx="104">
                  <c:v>6.1543942992874099</c:v>
                </c:pt>
                <c:pt idx="105">
                  <c:v>6.1403940886699502</c:v>
                </c:pt>
                <c:pt idx="106">
                  <c:v>6.1327014218009399</c:v>
                </c:pt>
                <c:pt idx="107">
                  <c:v>6.1172248803827696</c:v>
                </c:pt>
                <c:pt idx="108">
                  <c:v>6.1111111111111098</c:v>
                </c:pt>
                <c:pt idx="109">
                  <c:v>6.1079136690647404</c:v>
                </c:pt>
                <c:pt idx="110">
                  <c:v>6.0837988826815597</c:v>
                </c:pt>
                <c:pt idx="111">
                  <c:v>6.0024509803921502</c:v>
                </c:pt>
                <c:pt idx="112">
                  <c:v>6.0024096385542096</c:v>
                </c:pt>
                <c:pt idx="113">
                  <c:v>5.9712230215827304</c:v>
                </c:pt>
                <c:pt idx="114">
                  <c:v>5.8859223300970802</c:v>
                </c:pt>
                <c:pt idx="115">
                  <c:v>5.8519417475728099</c:v>
                </c:pt>
                <c:pt idx="116">
                  <c:v>5.8333333333333304</c:v>
                </c:pt>
                <c:pt idx="117">
                  <c:v>5.8239795918367303</c:v>
                </c:pt>
                <c:pt idx="118">
                  <c:v>5.8199052132701397</c:v>
                </c:pt>
                <c:pt idx="119">
                  <c:v>5.8099762470308702</c:v>
                </c:pt>
                <c:pt idx="120">
                  <c:v>5.7913669064748197</c:v>
                </c:pt>
                <c:pt idx="121">
                  <c:v>5.78859857482185</c:v>
                </c:pt>
                <c:pt idx="122">
                  <c:v>5.7884615384615303</c:v>
                </c:pt>
                <c:pt idx="123">
                  <c:v>5.7793764988009499</c:v>
                </c:pt>
                <c:pt idx="124">
                  <c:v>5.7594594594594497</c:v>
                </c:pt>
                <c:pt idx="125">
                  <c:v>5.7581521739130404</c:v>
                </c:pt>
                <c:pt idx="126">
                  <c:v>5.7014218009478599</c:v>
                </c:pt>
                <c:pt idx="127">
                  <c:v>5.6592039800995</c:v>
                </c:pt>
                <c:pt idx="128">
                  <c:v>5.62878787878787</c:v>
                </c:pt>
                <c:pt idx="129">
                  <c:v>5.6225961538461497</c:v>
                </c:pt>
                <c:pt idx="130">
                  <c:v>5.6145251396648002</c:v>
                </c:pt>
                <c:pt idx="131">
                  <c:v>5.5487804878048701</c:v>
                </c:pt>
                <c:pt idx="132">
                  <c:v>5.5459317585301804</c:v>
                </c:pt>
                <c:pt idx="133">
                  <c:v>5.5333333333333297</c:v>
                </c:pt>
                <c:pt idx="134">
                  <c:v>5.5047619047619003</c:v>
                </c:pt>
                <c:pt idx="135">
                  <c:v>5.4987341772151899</c:v>
                </c:pt>
                <c:pt idx="136">
                  <c:v>5.4845360824742198</c:v>
                </c:pt>
                <c:pt idx="137">
                  <c:v>5.4838709677419297</c:v>
                </c:pt>
                <c:pt idx="138">
                  <c:v>5.4789915966386502</c:v>
                </c:pt>
                <c:pt idx="139">
                  <c:v>5.4564643799472297</c:v>
                </c:pt>
                <c:pt idx="140">
                  <c:v>5.4508393285371701</c:v>
                </c:pt>
                <c:pt idx="141">
                  <c:v>5.44529262086514</c:v>
                </c:pt>
                <c:pt idx="142">
                  <c:v>5.4112903225806397</c:v>
                </c:pt>
                <c:pt idx="143">
                  <c:v>5.3730964467005</c:v>
                </c:pt>
                <c:pt idx="144">
                  <c:v>5.3656509695290797</c:v>
                </c:pt>
                <c:pt idx="145">
                  <c:v>5.3553921568627398</c:v>
                </c:pt>
                <c:pt idx="146">
                  <c:v>5.3233082706766899</c:v>
                </c:pt>
                <c:pt idx="147">
                  <c:v>5.3128654970760198</c:v>
                </c:pt>
                <c:pt idx="148">
                  <c:v>5.2760290556900697</c:v>
                </c:pt>
                <c:pt idx="149">
                  <c:v>5.2708333333333304</c:v>
                </c:pt>
                <c:pt idx="150">
                  <c:v>5.2418478260869499</c:v>
                </c:pt>
                <c:pt idx="151">
                  <c:v>5.2395061728394996</c:v>
                </c:pt>
                <c:pt idx="152">
                  <c:v>5.2386934673366801</c:v>
                </c:pt>
                <c:pt idx="153">
                  <c:v>5.23101265822784</c:v>
                </c:pt>
                <c:pt idx="154">
                  <c:v>5.2190476190476103</c:v>
                </c:pt>
                <c:pt idx="155">
                  <c:v>5.1850899742930503</c:v>
                </c:pt>
                <c:pt idx="156">
                  <c:v>5.1844660194174699</c:v>
                </c:pt>
                <c:pt idx="157">
                  <c:v>5.1549636803874002</c:v>
                </c:pt>
                <c:pt idx="158">
                  <c:v>5.1382716049382697</c:v>
                </c:pt>
                <c:pt idx="159">
                  <c:v>5.1274509803921502</c:v>
                </c:pt>
                <c:pt idx="160">
                  <c:v>5.1124999999999998</c:v>
                </c:pt>
                <c:pt idx="161">
                  <c:v>5.1079136690647404</c:v>
                </c:pt>
                <c:pt idx="162">
                  <c:v>5.09743589743589</c:v>
                </c:pt>
                <c:pt idx="163">
                  <c:v>5.0930851063829703</c:v>
                </c:pt>
                <c:pt idx="164">
                  <c:v>5.0909090909090899</c:v>
                </c:pt>
                <c:pt idx="165">
                  <c:v>5.0771276595744599</c:v>
                </c:pt>
                <c:pt idx="166">
                  <c:v>5.0461956521739104</c:v>
                </c:pt>
                <c:pt idx="167">
                  <c:v>5.0461165048543597</c:v>
                </c:pt>
                <c:pt idx="168">
                  <c:v>5.0054945054945001</c:v>
                </c:pt>
                <c:pt idx="169">
                  <c:v>4.99722222222222</c:v>
                </c:pt>
                <c:pt idx="170">
                  <c:v>4.9827586206896504</c:v>
                </c:pt>
                <c:pt idx="171">
                  <c:v>4.9752066115702398</c:v>
                </c:pt>
                <c:pt idx="172">
                  <c:v>4.9735576923076898</c:v>
                </c:pt>
                <c:pt idx="173">
                  <c:v>4.9667458432303997</c:v>
                </c:pt>
                <c:pt idx="174">
                  <c:v>4.9571045576407498</c:v>
                </c:pt>
                <c:pt idx="175">
                  <c:v>4.9291553133514903</c:v>
                </c:pt>
                <c:pt idx="176">
                  <c:v>4.9221105527638098</c:v>
                </c:pt>
                <c:pt idx="177">
                  <c:v>4.8942307692307603</c:v>
                </c:pt>
                <c:pt idx="178">
                  <c:v>4.8871391076115396</c:v>
                </c:pt>
                <c:pt idx="179">
                  <c:v>4.8857142857142799</c:v>
                </c:pt>
                <c:pt idx="180">
                  <c:v>4.8765743073047796</c:v>
                </c:pt>
                <c:pt idx="181">
                  <c:v>4.8724637681159404</c:v>
                </c:pt>
                <c:pt idx="182">
                  <c:v>4.8615751789976098</c:v>
                </c:pt>
                <c:pt idx="183">
                  <c:v>4.8233618233618198</c:v>
                </c:pt>
                <c:pt idx="184">
                  <c:v>4.8224999999999998</c:v>
                </c:pt>
                <c:pt idx="185">
                  <c:v>4.8175182481751797</c:v>
                </c:pt>
                <c:pt idx="186">
                  <c:v>4.81675392670157</c:v>
                </c:pt>
                <c:pt idx="187">
                  <c:v>4.8165829145728596</c:v>
                </c:pt>
                <c:pt idx="188">
                  <c:v>4.8136020151133501</c:v>
                </c:pt>
                <c:pt idx="189">
                  <c:v>4.77078085642317</c:v>
                </c:pt>
                <c:pt idx="190">
                  <c:v>4.7638888888888804</c:v>
                </c:pt>
                <c:pt idx="191">
                  <c:v>4.7638190954773796</c:v>
                </c:pt>
                <c:pt idx="192">
                  <c:v>4.7594594594594497</c:v>
                </c:pt>
                <c:pt idx="193">
                  <c:v>4.7549504950495001</c:v>
                </c:pt>
                <c:pt idx="194">
                  <c:v>4.7524752475247496</c:v>
                </c:pt>
                <c:pt idx="195">
                  <c:v>4.7473404255319096</c:v>
                </c:pt>
                <c:pt idx="196">
                  <c:v>4.7234636871508302</c:v>
                </c:pt>
                <c:pt idx="197">
                  <c:v>4.7063106796116498</c:v>
                </c:pt>
                <c:pt idx="198">
                  <c:v>4.6959619952493998</c:v>
                </c:pt>
                <c:pt idx="199">
                  <c:v>4.6779220779220703</c:v>
                </c:pt>
                <c:pt idx="200">
                  <c:v>4.6762402088772799</c:v>
                </c:pt>
                <c:pt idx="201">
                  <c:v>4.6625916870415596</c:v>
                </c:pt>
                <c:pt idx="202">
                  <c:v>4.6405063291139204</c:v>
                </c:pt>
                <c:pt idx="203">
                  <c:v>4.6368421052631499</c:v>
                </c:pt>
                <c:pt idx="204">
                  <c:v>4.6157760814249302</c:v>
                </c:pt>
                <c:pt idx="205">
                  <c:v>4.5844504021447703</c:v>
                </c:pt>
                <c:pt idx="206">
                  <c:v>4.5407608695652097</c:v>
                </c:pt>
                <c:pt idx="207">
                  <c:v>4.5342789598108704</c:v>
                </c:pt>
                <c:pt idx="208">
                  <c:v>4.5248756218905397</c:v>
                </c:pt>
                <c:pt idx="209">
                  <c:v>4.5159574468085104</c:v>
                </c:pt>
                <c:pt idx="210">
                  <c:v>4.5</c:v>
                </c:pt>
                <c:pt idx="211">
                  <c:v>4.4974874371859297</c:v>
                </c:pt>
                <c:pt idx="212">
                  <c:v>4.4886075949366999</c:v>
                </c:pt>
                <c:pt idx="213">
                  <c:v>4.4859550561797699</c:v>
                </c:pt>
                <c:pt idx="214">
                  <c:v>4.4817518248175103</c:v>
                </c:pt>
                <c:pt idx="215">
                  <c:v>4.47752808988764</c:v>
                </c:pt>
                <c:pt idx="216">
                  <c:v>4.4727722772277199</c:v>
                </c:pt>
                <c:pt idx="217">
                  <c:v>4.4684210526315704</c:v>
                </c:pt>
                <c:pt idx="218">
                  <c:v>4.4599483204134298</c:v>
                </c:pt>
                <c:pt idx="219">
                  <c:v>4.4401913875597998</c:v>
                </c:pt>
                <c:pt idx="220">
                  <c:v>4.4330143540669802</c:v>
                </c:pt>
                <c:pt idx="221">
                  <c:v>4.4182692307692299</c:v>
                </c:pt>
                <c:pt idx="222">
                  <c:v>4.4164222873900201</c:v>
                </c:pt>
                <c:pt idx="223">
                  <c:v>4.4000000000000004</c:v>
                </c:pt>
                <c:pt idx="224">
                  <c:v>4.3974025974025901</c:v>
                </c:pt>
                <c:pt idx="225">
                  <c:v>4.38709677419354</c:v>
                </c:pt>
                <c:pt idx="226">
                  <c:v>4.3554987212276197</c:v>
                </c:pt>
                <c:pt idx="227">
                  <c:v>4.3398876404494304</c:v>
                </c:pt>
                <c:pt idx="228">
                  <c:v>4.33850931677018</c:v>
                </c:pt>
                <c:pt idx="229">
                  <c:v>4.3246445497630299</c:v>
                </c:pt>
                <c:pt idx="230">
                  <c:v>4.3213296398891901</c:v>
                </c:pt>
                <c:pt idx="231">
                  <c:v>4.3166226912928698</c:v>
                </c:pt>
                <c:pt idx="232">
                  <c:v>4.3141486810551504</c:v>
                </c:pt>
                <c:pt idx="233">
                  <c:v>4.3131313131313096</c:v>
                </c:pt>
                <c:pt idx="234">
                  <c:v>4.2967032967032903</c:v>
                </c:pt>
                <c:pt idx="235">
                  <c:v>4.2953216374269001</c:v>
                </c:pt>
                <c:pt idx="236">
                  <c:v>4.2840236686390503</c:v>
                </c:pt>
                <c:pt idx="237">
                  <c:v>4.2826086956521703</c:v>
                </c:pt>
                <c:pt idx="238">
                  <c:v>4.2724637681159399</c:v>
                </c:pt>
                <c:pt idx="239">
                  <c:v>4.2553191489361701</c:v>
                </c:pt>
                <c:pt idx="240">
                  <c:v>4.2303921568627398</c:v>
                </c:pt>
                <c:pt idx="241">
                  <c:v>4.2132963988919601</c:v>
                </c:pt>
                <c:pt idx="242">
                  <c:v>4.1902173913043397</c:v>
                </c:pt>
                <c:pt idx="243">
                  <c:v>4.1901041666666599</c:v>
                </c:pt>
                <c:pt idx="244">
                  <c:v>4.1881720430107503</c:v>
                </c:pt>
                <c:pt idx="245">
                  <c:v>4.1876606683804596</c:v>
                </c:pt>
                <c:pt idx="246">
                  <c:v>4.1861861861861804</c:v>
                </c:pt>
                <c:pt idx="247">
                  <c:v>4.1827676240208804</c:v>
                </c:pt>
                <c:pt idx="248">
                  <c:v>4.1764705882352899</c:v>
                </c:pt>
                <c:pt idx="249">
                  <c:v>4.1602787456445904</c:v>
                </c:pt>
                <c:pt idx="250">
                  <c:v>4.15763546798029</c:v>
                </c:pt>
                <c:pt idx="251">
                  <c:v>4.1465517241379297</c:v>
                </c:pt>
                <c:pt idx="252">
                  <c:v>4.1363636363636296</c:v>
                </c:pt>
                <c:pt idx="253">
                  <c:v>4.1301939058171699</c:v>
                </c:pt>
                <c:pt idx="254">
                  <c:v>4.1240694789081802</c:v>
                </c:pt>
                <c:pt idx="255">
                  <c:v>4.1219512195121899</c:v>
                </c:pt>
                <c:pt idx="256">
                  <c:v>4.1111111111111098</c:v>
                </c:pt>
                <c:pt idx="257">
                  <c:v>4.1100628930817598</c:v>
                </c:pt>
                <c:pt idx="258">
                  <c:v>4.1031746031746001</c:v>
                </c:pt>
                <c:pt idx="259">
                  <c:v>4.0840579710144898</c:v>
                </c:pt>
                <c:pt idx="260">
                  <c:v>4.0691642651296798</c:v>
                </c:pt>
                <c:pt idx="261">
                  <c:v>4.0641399416909598</c:v>
                </c:pt>
                <c:pt idx="262">
                  <c:v>4.0640243902439002</c:v>
                </c:pt>
                <c:pt idx="263">
                  <c:v>4.0527704485488103</c:v>
                </c:pt>
                <c:pt idx="264">
                  <c:v>4.0375939849623999</c:v>
                </c:pt>
                <c:pt idx="265">
                  <c:v>4.0298913043478199</c:v>
                </c:pt>
                <c:pt idx="266">
                  <c:v>4.0199999999999996</c:v>
                </c:pt>
                <c:pt idx="267">
                  <c:v>4.0071258907363401</c:v>
                </c:pt>
                <c:pt idx="268">
                  <c:v>3.9881305637982098</c:v>
                </c:pt>
                <c:pt idx="269">
                  <c:v>3.9779614325068802</c:v>
                </c:pt>
                <c:pt idx="270">
                  <c:v>3.97389033942558</c:v>
                </c:pt>
                <c:pt idx="271">
                  <c:v>3.9692671394799</c:v>
                </c:pt>
                <c:pt idx="272">
                  <c:v>3.9607843137254899</c:v>
                </c:pt>
                <c:pt idx="273">
                  <c:v>3.9554896142433198</c:v>
                </c:pt>
                <c:pt idx="274">
                  <c:v>3.93285371702637</c:v>
                </c:pt>
                <c:pt idx="275">
                  <c:v>3.92215568862275</c:v>
                </c:pt>
                <c:pt idx="276">
                  <c:v>3.91725768321513</c:v>
                </c:pt>
                <c:pt idx="277">
                  <c:v>3.9037037037036999</c:v>
                </c:pt>
                <c:pt idx="278">
                  <c:v>3.88717948717948</c:v>
                </c:pt>
                <c:pt idx="279">
                  <c:v>3.8817966903073202</c:v>
                </c:pt>
                <c:pt idx="280">
                  <c:v>3.8575197889182</c:v>
                </c:pt>
                <c:pt idx="281">
                  <c:v>3.8534278959810799</c:v>
                </c:pt>
                <c:pt idx="282">
                  <c:v>3.8429319371727702</c:v>
                </c:pt>
                <c:pt idx="283">
                  <c:v>3.8120481927710799</c:v>
                </c:pt>
                <c:pt idx="284">
                  <c:v>3.8048780487804801</c:v>
                </c:pt>
                <c:pt idx="285">
                  <c:v>3.79264214046822</c:v>
                </c:pt>
                <c:pt idx="286">
                  <c:v>3.7661691542288498</c:v>
                </c:pt>
                <c:pt idx="287">
                  <c:v>3.7595907928388699</c:v>
                </c:pt>
                <c:pt idx="288">
                  <c:v>3.7560137457044598</c:v>
                </c:pt>
                <c:pt idx="289">
                  <c:v>3.74858757062146</c:v>
                </c:pt>
                <c:pt idx="290">
                  <c:v>3.74074074074074</c:v>
                </c:pt>
                <c:pt idx="291">
                  <c:v>3.7376543209876498</c:v>
                </c:pt>
                <c:pt idx="292">
                  <c:v>3.72479564032697</c:v>
                </c:pt>
                <c:pt idx="293">
                  <c:v>3.7209302325581302</c:v>
                </c:pt>
                <c:pt idx="294">
                  <c:v>3.7112171837708798</c:v>
                </c:pt>
                <c:pt idx="295">
                  <c:v>3.7093023255813899</c:v>
                </c:pt>
                <c:pt idx="296">
                  <c:v>3.6997578692493902</c:v>
                </c:pt>
                <c:pt idx="297">
                  <c:v>3.6911764705882302</c:v>
                </c:pt>
                <c:pt idx="298">
                  <c:v>3.6883561643835598</c:v>
                </c:pt>
                <c:pt idx="299">
                  <c:v>3.6875</c:v>
                </c:pt>
                <c:pt idx="300">
                  <c:v>3.6642857142857101</c:v>
                </c:pt>
                <c:pt idx="301">
                  <c:v>3.6603053435114501</c:v>
                </c:pt>
                <c:pt idx="302">
                  <c:v>3.6470588235294099</c:v>
                </c:pt>
                <c:pt idx="303">
                  <c:v>3.6420765027322402</c:v>
                </c:pt>
                <c:pt idx="304">
                  <c:v>3.6375838926174402</c:v>
                </c:pt>
                <c:pt idx="305">
                  <c:v>3.6240000000000001</c:v>
                </c:pt>
                <c:pt idx="306">
                  <c:v>3.6113744075829302</c:v>
                </c:pt>
                <c:pt idx="307">
                  <c:v>3.6096938775510199</c:v>
                </c:pt>
                <c:pt idx="308">
                  <c:v>3.5948051948051898</c:v>
                </c:pt>
                <c:pt idx="309">
                  <c:v>3.57777777777777</c:v>
                </c:pt>
                <c:pt idx="310">
                  <c:v>3.54330708661417</c:v>
                </c:pt>
                <c:pt idx="311">
                  <c:v>3.5289672544080601</c:v>
                </c:pt>
                <c:pt idx="312">
                  <c:v>3.5090439276485701</c:v>
                </c:pt>
                <c:pt idx="313">
                  <c:v>3.5037406483790501</c:v>
                </c:pt>
                <c:pt idx="314">
                  <c:v>3.5018050541516201</c:v>
                </c:pt>
                <c:pt idx="315">
                  <c:v>3.4934210526315699</c:v>
                </c:pt>
                <c:pt idx="316">
                  <c:v>3.4904458598726098</c:v>
                </c:pt>
                <c:pt idx="317">
                  <c:v>3.4837545126353699</c:v>
                </c:pt>
                <c:pt idx="318">
                  <c:v>3.48029556650246</c:v>
                </c:pt>
                <c:pt idx="319">
                  <c:v>3.47419354838709</c:v>
                </c:pt>
                <c:pt idx="320">
                  <c:v>3.46708463949843</c:v>
                </c:pt>
                <c:pt idx="321">
                  <c:v>3.4404761904761898</c:v>
                </c:pt>
                <c:pt idx="322">
                  <c:v>3.4311594202898501</c:v>
                </c:pt>
                <c:pt idx="323">
                  <c:v>3.4193548387096699</c:v>
                </c:pt>
                <c:pt idx="324">
                  <c:v>3.4047619047619002</c:v>
                </c:pt>
                <c:pt idx="325">
                  <c:v>3.3848580441640301</c:v>
                </c:pt>
                <c:pt idx="326">
                  <c:v>3.3793103448275801</c:v>
                </c:pt>
                <c:pt idx="327">
                  <c:v>3.3782991202346002</c:v>
                </c:pt>
                <c:pt idx="328">
                  <c:v>3.3496503496503398</c:v>
                </c:pt>
                <c:pt idx="329">
                  <c:v>3.34864864864864</c:v>
                </c:pt>
                <c:pt idx="330">
                  <c:v>3.3444444444444401</c:v>
                </c:pt>
                <c:pt idx="331">
                  <c:v>3.3439024390243901</c:v>
                </c:pt>
                <c:pt idx="332">
                  <c:v>3.3422818791946298</c:v>
                </c:pt>
                <c:pt idx="333">
                  <c:v>3.3418079096045199</c:v>
                </c:pt>
                <c:pt idx="334">
                  <c:v>3.3363636363636302</c:v>
                </c:pt>
                <c:pt idx="335">
                  <c:v>3.3162162162162101</c:v>
                </c:pt>
                <c:pt idx="336">
                  <c:v>3.3141891891891802</c:v>
                </c:pt>
                <c:pt idx="337">
                  <c:v>3.24931506849315</c:v>
                </c:pt>
                <c:pt idx="338">
                  <c:v>3.2458563535911602</c:v>
                </c:pt>
                <c:pt idx="339">
                  <c:v>3.2312138728323698</c:v>
                </c:pt>
                <c:pt idx="340">
                  <c:v>3.2243436754176602</c:v>
                </c:pt>
                <c:pt idx="341">
                  <c:v>3.2222222222222201</c:v>
                </c:pt>
                <c:pt idx="342">
                  <c:v>3.1947565543071099</c:v>
                </c:pt>
                <c:pt idx="343">
                  <c:v>3.1941747572815502</c:v>
                </c:pt>
                <c:pt idx="344">
                  <c:v>3.1732026143790799</c:v>
                </c:pt>
                <c:pt idx="345">
                  <c:v>3.1700680272108799</c:v>
                </c:pt>
                <c:pt idx="346">
                  <c:v>3.16931216931216</c:v>
                </c:pt>
                <c:pt idx="347">
                  <c:v>3.1692789968652</c:v>
                </c:pt>
                <c:pt idx="348">
                  <c:v>3.16417910447761</c:v>
                </c:pt>
                <c:pt idx="349">
                  <c:v>3.1612903225806401</c:v>
                </c:pt>
                <c:pt idx="350">
                  <c:v>3.1489361702127598</c:v>
                </c:pt>
                <c:pt idx="351">
                  <c:v>3.1357142857142799</c:v>
                </c:pt>
                <c:pt idx="352">
                  <c:v>3.1352941176470499</c:v>
                </c:pt>
                <c:pt idx="353">
                  <c:v>3.1277955271565401</c:v>
                </c:pt>
                <c:pt idx="354">
                  <c:v>3.1214689265536699</c:v>
                </c:pt>
                <c:pt idx="355">
                  <c:v>3.1040268456375801</c:v>
                </c:pt>
                <c:pt idx="356">
                  <c:v>3.0878859857482102</c:v>
                </c:pt>
                <c:pt idx="357">
                  <c:v>3.0760869565217299</c:v>
                </c:pt>
                <c:pt idx="358">
                  <c:v>3.0653409090908998</c:v>
                </c:pt>
                <c:pt idx="359">
                  <c:v>3.0542372881355901</c:v>
                </c:pt>
                <c:pt idx="360">
                  <c:v>3.05416666666666</c:v>
                </c:pt>
                <c:pt idx="361">
                  <c:v>3.0528052805280499</c:v>
                </c:pt>
                <c:pt idx="362">
                  <c:v>3.05</c:v>
                </c:pt>
                <c:pt idx="363">
                  <c:v>3.04985337243401</c:v>
                </c:pt>
                <c:pt idx="364">
                  <c:v>3.0369127516778498</c:v>
                </c:pt>
                <c:pt idx="365">
                  <c:v>3.0308880308880299</c:v>
                </c:pt>
                <c:pt idx="366">
                  <c:v>3.0205761316872399</c:v>
                </c:pt>
                <c:pt idx="367">
                  <c:v>3.0040485829959498</c:v>
                </c:pt>
                <c:pt idx="368">
                  <c:v>2.9788918205804702</c:v>
                </c:pt>
                <c:pt idx="369">
                  <c:v>2.9778597785977801</c:v>
                </c:pt>
                <c:pt idx="370">
                  <c:v>2.9760479041916099</c:v>
                </c:pt>
                <c:pt idx="371">
                  <c:v>2.96060606060606</c:v>
                </c:pt>
                <c:pt idx="372">
                  <c:v>2.95903614457831</c:v>
                </c:pt>
                <c:pt idx="373">
                  <c:v>2.9569377990430601</c:v>
                </c:pt>
                <c:pt idx="374">
                  <c:v>2.9511278195488702</c:v>
                </c:pt>
                <c:pt idx="375">
                  <c:v>2.94880546075085</c:v>
                </c:pt>
                <c:pt idx="376">
                  <c:v>2.9461756373937602</c:v>
                </c:pt>
                <c:pt idx="377">
                  <c:v>2.9372384937238398</c:v>
                </c:pt>
                <c:pt idx="378">
                  <c:v>2.9363057324840698</c:v>
                </c:pt>
                <c:pt idx="379">
                  <c:v>2.9339207048458098</c:v>
                </c:pt>
                <c:pt idx="380">
                  <c:v>2.9336870026525199</c:v>
                </c:pt>
                <c:pt idx="381">
                  <c:v>2.93140794223826</c:v>
                </c:pt>
                <c:pt idx="382">
                  <c:v>2.92619926199262</c:v>
                </c:pt>
                <c:pt idx="383">
                  <c:v>2.9244604316546701</c:v>
                </c:pt>
                <c:pt idx="384">
                  <c:v>2.9236363636363598</c:v>
                </c:pt>
                <c:pt idx="385">
                  <c:v>2.8965517241379302</c:v>
                </c:pt>
                <c:pt idx="386">
                  <c:v>2.8947368421052602</c:v>
                </c:pt>
                <c:pt idx="387">
                  <c:v>2.8814229249011798</c:v>
                </c:pt>
                <c:pt idx="388">
                  <c:v>2.8798586572438101</c:v>
                </c:pt>
                <c:pt idx="389">
                  <c:v>2.87323943661971</c:v>
                </c:pt>
                <c:pt idx="390">
                  <c:v>2.8721590909090899</c:v>
                </c:pt>
                <c:pt idx="391">
                  <c:v>2.8690476190476102</c:v>
                </c:pt>
                <c:pt idx="392">
                  <c:v>2.8656716417910402</c:v>
                </c:pt>
                <c:pt idx="393">
                  <c:v>2.8617647058823499</c:v>
                </c:pt>
                <c:pt idx="394">
                  <c:v>2.8609271523178799</c:v>
                </c:pt>
                <c:pt idx="395">
                  <c:v>2.8589420654911799</c:v>
                </c:pt>
                <c:pt idx="396">
                  <c:v>2.8532423208191098</c:v>
                </c:pt>
                <c:pt idx="397">
                  <c:v>2.8518518518518499</c:v>
                </c:pt>
                <c:pt idx="398">
                  <c:v>2.8470588235294101</c:v>
                </c:pt>
                <c:pt idx="399">
                  <c:v>2.8424437299035299</c:v>
                </c:pt>
                <c:pt idx="400">
                  <c:v>2.8373983739837398</c:v>
                </c:pt>
                <c:pt idx="401">
                  <c:v>2.8241758241758199</c:v>
                </c:pt>
                <c:pt idx="402">
                  <c:v>2.82338308457711</c:v>
                </c:pt>
                <c:pt idx="403">
                  <c:v>2.8218390804597702</c:v>
                </c:pt>
                <c:pt idx="404">
                  <c:v>2.8177570093457902</c:v>
                </c:pt>
                <c:pt idx="405">
                  <c:v>2.8097014925373101</c:v>
                </c:pt>
                <c:pt idx="406">
                  <c:v>2.7927710843373399</c:v>
                </c:pt>
                <c:pt idx="407">
                  <c:v>2.7777777777777701</c:v>
                </c:pt>
                <c:pt idx="408">
                  <c:v>2.7722007722007702</c:v>
                </c:pt>
                <c:pt idx="409">
                  <c:v>2.7687296416938101</c:v>
                </c:pt>
                <c:pt idx="410">
                  <c:v>2.7684964200477298</c:v>
                </c:pt>
                <c:pt idx="411">
                  <c:v>2.7678571428571401</c:v>
                </c:pt>
                <c:pt idx="412">
                  <c:v>2.76140350877193</c:v>
                </c:pt>
                <c:pt idx="413">
                  <c:v>2.76</c:v>
                </c:pt>
                <c:pt idx="414">
                  <c:v>2.7553763440860202</c:v>
                </c:pt>
                <c:pt idx="415">
                  <c:v>2.7135922330097002</c:v>
                </c:pt>
                <c:pt idx="416">
                  <c:v>2.69758064516129</c:v>
                </c:pt>
                <c:pt idx="417">
                  <c:v>2.6860465116279002</c:v>
                </c:pt>
                <c:pt idx="418">
                  <c:v>2.6842105263157801</c:v>
                </c:pt>
                <c:pt idx="419">
                  <c:v>2.6544850498338799</c:v>
                </c:pt>
                <c:pt idx="420">
                  <c:v>2.6541353383458599</c:v>
                </c:pt>
                <c:pt idx="421">
                  <c:v>2.6349999999999998</c:v>
                </c:pt>
                <c:pt idx="422">
                  <c:v>2.6317135549872099</c:v>
                </c:pt>
                <c:pt idx="423">
                  <c:v>2.5980392156862702</c:v>
                </c:pt>
                <c:pt idx="424">
                  <c:v>2.5977859778597701</c:v>
                </c:pt>
                <c:pt idx="425">
                  <c:v>2.5918854415274399</c:v>
                </c:pt>
                <c:pt idx="426">
                  <c:v>2.5909090909090899</c:v>
                </c:pt>
                <c:pt idx="427">
                  <c:v>2.5882352941176401</c:v>
                </c:pt>
                <c:pt idx="428">
                  <c:v>2.5821917808219101</c:v>
                </c:pt>
                <c:pt idx="429">
                  <c:v>2.5724381625441599</c:v>
                </c:pt>
                <c:pt idx="430">
                  <c:v>2.5643153526970899</c:v>
                </c:pt>
                <c:pt idx="431">
                  <c:v>2.5460526315789398</c:v>
                </c:pt>
                <c:pt idx="432">
                  <c:v>2.5345345345345298</c:v>
                </c:pt>
                <c:pt idx="433">
                  <c:v>2.5145631067961101</c:v>
                </c:pt>
                <c:pt idx="434">
                  <c:v>2.5011820330969199</c:v>
                </c:pt>
                <c:pt idx="435">
                  <c:v>2.5</c:v>
                </c:pt>
                <c:pt idx="436">
                  <c:v>2.4801980198019802</c:v>
                </c:pt>
                <c:pt idx="437">
                  <c:v>2.4734513274336201</c:v>
                </c:pt>
                <c:pt idx="438">
                  <c:v>2.4332493702770699</c:v>
                </c:pt>
                <c:pt idx="439">
                  <c:v>2.4280303030303001</c:v>
                </c:pt>
                <c:pt idx="440">
                  <c:v>2.4232673267326699</c:v>
                </c:pt>
                <c:pt idx="441">
                  <c:v>2.4121621621621601</c:v>
                </c:pt>
                <c:pt idx="442">
                  <c:v>2.3970588235294099</c:v>
                </c:pt>
                <c:pt idx="443">
                  <c:v>2.3864541832669302</c:v>
                </c:pt>
                <c:pt idx="444">
                  <c:v>2.3722627737226198</c:v>
                </c:pt>
                <c:pt idx="445">
                  <c:v>2.36200716845878</c:v>
                </c:pt>
                <c:pt idx="446">
                  <c:v>2.3506493506493502</c:v>
                </c:pt>
                <c:pt idx="447">
                  <c:v>2.3151750972762599</c:v>
                </c:pt>
                <c:pt idx="448">
                  <c:v>2.2992700729926998</c:v>
                </c:pt>
                <c:pt idx="449">
                  <c:v>2.2975609756097501</c:v>
                </c:pt>
                <c:pt idx="450">
                  <c:v>2.2844827586206802</c:v>
                </c:pt>
                <c:pt idx="451">
                  <c:v>2.2786259541984699</c:v>
                </c:pt>
                <c:pt idx="452">
                  <c:v>2.27444794952681</c:v>
                </c:pt>
                <c:pt idx="453">
                  <c:v>2.2533936651583701</c:v>
                </c:pt>
                <c:pt idx="454">
                  <c:v>2.2380952380952301</c:v>
                </c:pt>
                <c:pt idx="455">
                  <c:v>2.2307692307692299</c:v>
                </c:pt>
                <c:pt idx="456">
                  <c:v>2.2191780821917799</c:v>
                </c:pt>
                <c:pt idx="457">
                  <c:v>2.1702127659574399</c:v>
                </c:pt>
                <c:pt idx="458">
                  <c:v>2.1428571428571401</c:v>
                </c:pt>
                <c:pt idx="459">
                  <c:v>2.1144278606965101</c:v>
                </c:pt>
                <c:pt idx="460">
                  <c:v>2.0915032679738501</c:v>
                </c:pt>
                <c:pt idx="461">
                  <c:v>2.0871559633027501</c:v>
                </c:pt>
                <c:pt idx="462">
                  <c:v>2.0849056603773501</c:v>
                </c:pt>
                <c:pt idx="463">
                  <c:v>2.0744680851063801</c:v>
                </c:pt>
                <c:pt idx="464">
                  <c:v>2.0604838709677402</c:v>
                </c:pt>
                <c:pt idx="465">
                  <c:v>2.0545454545454498</c:v>
                </c:pt>
                <c:pt idx="466">
                  <c:v>1.98484848484848</c:v>
                </c:pt>
                <c:pt idx="467">
                  <c:v>1.97989949748743</c:v>
                </c:pt>
                <c:pt idx="468">
                  <c:v>1.97969543147208</c:v>
                </c:pt>
                <c:pt idx="469">
                  <c:v>1.9630541871921099</c:v>
                </c:pt>
                <c:pt idx="470">
                  <c:v>1.95744680851063</c:v>
                </c:pt>
                <c:pt idx="471">
                  <c:v>1.95031055900621</c:v>
                </c:pt>
                <c:pt idx="472">
                  <c:v>1.9378109452736301</c:v>
                </c:pt>
                <c:pt idx="473">
                  <c:v>1.9375</c:v>
                </c:pt>
                <c:pt idx="474">
                  <c:v>1.8983050847457601</c:v>
                </c:pt>
                <c:pt idx="475">
                  <c:v>1.8852459016393399</c:v>
                </c:pt>
                <c:pt idx="476">
                  <c:v>1.8744186046511599</c:v>
                </c:pt>
                <c:pt idx="477">
                  <c:v>1.85211267605633</c:v>
                </c:pt>
                <c:pt idx="478">
                  <c:v>1.8125</c:v>
                </c:pt>
                <c:pt idx="479">
                  <c:v>1.8048780487804801</c:v>
                </c:pt>
                <c:pt idx="480">
                  <c:v>1.8018018018018001</c:v>
                </c:pt>
                <c:pt idx="481">
                  <c:v>1.77697841726618</c:v>
                </c:pt>
                <c:pt idx="482">
                  <c:v>1.7725752508361201</c:v>
                </c:pt>
                <c:pt idx="483">
                  <c:v>1.7431192660550401</c:v>
                </c:pt>
                <c:pt idx="484">
                  <c:v>1.7154471544715399</c:v>
                </c:pt>
                <c:pt idx="485">
                  <c:v>1.7037037037036999</c:v>
                </c:pt>
                <c:pt idx="486">
                  <c:v>1.68539325842696</c:v>
                </c:pt>
                <c:pt idx="487">
                  <c:v>1.6845238095238</c:v>
                </c:pt>
                <c:pt idx="488">
                  <c:v>1.6428571428571399</c:v>
                </c:pt>
                <c:pt idx="489">
                  <c:v>1.64137931034482</c:v>
                </c:pt>
                <c:pt idx="490">
                  <c:v>1.61038961038961</c:v>
                </c:pt>
                <c:pt idx="491">
                  <c:v>1.5909090909090899</c:v>
                </c:pt>
                <c:pt idx="492">
                  <c:v>1.5537190082644601</c:v>
                </c:pt>
                <c:pt idx="493">
                  <c:v>1.54437869822485</c:v>
                </c:pt>
                <c:pt idx="494">
                  <c:v>1.5</c:v>
                </c:pt>
                <c:pt idx="495">
                  <c:v>1.4673913043478199</c:v>
                </c:pt>
                <c:pt idx="496">
                  <c:v>1.44761904761904</c:v>
                </c:pt>
                <c:pt idx="497">
                  <c:v>1.4246575342465699</c:v>
                </c:pt>
                <c:pt idx="498">
                  <c:v>1.4204545454545401</c:v>
                </c:pt>
                <c:pt idx="499">
                  <c:v>1.3103448275862</c:v>
                </c:pt>
                <c:pt idx="500">
                  <c:v>1.2636655948552999</c:v>
                </c:pt>
                <c:pt idx="501">
                  <c:v>1.2467532467532401</c:v>
                </c:pt>
                <c:pt idx="502">
                  <c:v>1.2030651340996099</c:v>
                </c:pt>
                <c:pt idx="503">
                  <c:v>1.1739130434782601</c:v>
                </c:pt>
                <c:pt idx="504">
                  <c:v>1.15625</c:v>
                </c:pt>
                <c:pt idx="505">
                  <c:v>1.13333333333333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4F-4F21-B14D-580734279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158216"/>
        <c:axId val="626154280"/>
      </c:scatterChart>
      <c:valAx>
        <c:axId val="62615821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154280"/>
        <c:crosses val="autoZero"/>
        <c:crossBetween val="midCat"/>
      </c:valAx>
      <c:valAx>
        <c:axId val="62615428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158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degree_avg!$B$2:$B$1016</cx:f>
        <cx:lvl ptCount="1015" formatCode="0.00">
          <cx:pt idx="0">3.5236593059936898</cx:pt>
          <cx:pt idx="1">2.9685039370078701</cx:pt>
          <cx:pt idx="2">3.40822784810126</cx:pt>
          <cx:pt idx="3">5.7480106100795698</cx:pt>
          <cx:pt idx="4">7.3783783783783701</cx:pt>
          <cx:pt idx="5">2.9107806691449798</cx:pt>
          <cx:pt idx="6">4.2844827586206797</cx:pt>
          <cx:pt idx="7">8.9448621553884706</cx:pt>
          <cx:pt idx="8">5.0859872611464896</cx:pt>
          <cx:pt idx="9">3.6774193548387002</cx:pt>
          <cx:pt idx="10">14.360189573459699</cx:pt>
          <cx:pt idx="11">11.2055137844611</cx:pt>
          <cx:pt idx="12">2.9182156133828898</cx:pt>
          <cx:pt idx="13">7.1985111662531001</cx:pt>
          <cx:pt idx="14">9.6540284360189492</cx:pt>
          <cx:pt idx="15">8</cx:pt>
          <cx:pt idx="16">16.578048780487801</cx:pt>
          <cx:pt idx="17">8.8810679611650407</cx:pt>
          <cx:pt idx="18">13.25</cx:pt>
          <cx:pt idx="19">5.1019830028328599</cx:pt>
          <cx:pt idx="20">3.8349206349206302</cx:pt>
          <cx:pt idx="21">4.5072046109509998</cx:pt>
          <cx:pt idx="22">11.702770780856399</cx:pt>
          <cx:pt idx="23">6.4300254452926202</cx:pt>
          <cx:pt idx="24">8.5115681233933103</cx:pt>
          <cx:pt idx="25">4.0085470085469996</cx:pt>
          <cx:pt idx="26">3.6666666666666599</cx:pt>
          <cx:pt idx="27">3.6848137535816599</cx:pt>
          <cx:pt idx="28">7.8679706601466997</cx:pt>
          <cx:pt idx="29">2.4615384615384599</cx:pt>
          <cx:pt idx="30">5.7506172839506098</cx:pt>
          <cx:pt idx="31">8.1495098039215694</cx:pt>
          <cx:pt idx="32">3.8449612403100701</cx:pt>
          <cx:pt idx="33">7.53771289537712</cx:pt>
          <cx:pt idx="34">11.6864608076009</cx:pt>
          <cx:pt idx="35">2.6262626262626201</cx:pt>
          <cx:pt idx="36">4.1982248520710002</cx:pt>
          <cx:pt idx="37">6.3048780487804796</cx:pt>
          <cx:pt idx="38">2.9943342776203901</cx:pt>
          <cx:pt idx="39">7.0212765957446797</cx:pt>
          <cx:pt idx="40">13.2009456264775</cx:pt>
          <cx:pt idx="41">6.2612826603325402</cx:pt>
          <cx:pt idx="42">2.9225806451612901</cx:pt>
          <cx:pt idx="43">13.445238095238</cx:pt>
          <cx:pt idx="44">22.113475177304899</cx:pt>
          <cx:pt idx="45">2.7030716723549402</cx:pt>
          <cx:pt idx="46">9.7890995260663498</cx:pt>
          <cx:pt idx="47">19.549763033175299</cx:pt>
          <cx:pt idx="48">15.3144208037825</cx:pt>
          <cx:pt idx="49">13.368794326241099</cx:pt>
          <cx:pt idx="50">20.756501182032999</cx:pt>
          <cx:pt idx="51">4.9232804232804197</cx:pt>
          <cx:pt idx="52">2.46218487394958</cx:pt>
          <cx:pt idx="53">8.5035799522672999</cx:pt>
          <cx:pt idx="54">5.0815709969788498</cx:pt>
          <cx:pt idx="55">4.55256064690027</cx:pt>
          <cx:pt idx="56">8.2344139650872794</cx:pt>
          <cx:pt idx="57">15.482100238663399</cx:pt>
          <cx:pt idx="58">7.0363636363636299</cx:pt>
          <cx:pt idx="59">5.3135593220338899</cx:pt>
          <cx:pt idx="60">5.2148760330578501</cx:pt>
          <cx:pt idx="61">8.6280193236714897</cx:pt>
          <cx:pt idx="62">7.2334152334152302</cx:pt>
          <cx:pt idx="63">5.0314960629921197</cx:pt>
          <cx:pt idx="64">13.539007092198499</cx:pt>
          <cx:pt idx="65">14.6682464454976</cx:pt>
          <cx:pt idx="66">12.1733966745843</cx:pt>
          <cx:pt idx="67">6.09685230024213</cx:pt>
          <cx:pt idx="68">9.3711583924349799</cx:pt>
          <cx:pt idx="69">7.2259615384615303</cx:pt>
          <cx:pt idx="70">15.621749408983399</cx:pt>
          <cx:pt idx="71">3.63793103448275</cx:pt>
          <cx:pt idx="72">18.201421800947799</cx:pt>
          <cx:pt idx="73">9.0381861575179006</cx:pt>
          <cx:pt idx="74">8.7535545023696599</cx:pt>
          <cx:pt idx="75">19.9881796690307</cx:pt>
          <cx:pt idx="76">23.766666666666602</cx:pt>
          <cx:pt idx="77">4.0260115606936404</cx:pt>
          <cx:pt idx="78">2.9961240310077502</cx:pt>
          <cx:pt idx="79">14.6264775413711</cx:pt>
          <cx:pt idx="80">4.9947916666666599</cx:pt>
          <cx:pt idx="81">14.8581560283687</cx:pt>
          <cx:pt idx="82">13.806146572104</cx:pt>
          <cx:pt idx="83">4.3550295857988104</cx:pt>
          <cx:pt idx="84">28.267139479905399</cx:pt>
          <cx:pt idx="85">3.4294294294294199</cx:pt>
          <cx:pt idx="86">11.0430622009569</cx:pt>
          <cx:pt idx="87">3.4362017804154301</cx:pt>
          <cx:pt idx="88">8.8309523809523807</cx:pt>
          <cx:pt idx="89">18.317535545023599</cx:pt>
          <cx:pt idx="90">14.6018957345971</cx:pt>
          <cx:pt idx="91">5.2468827930174502</cx:pt>
          <cx:pt idx="92">4.6656891495601096</cx:pt>
          <cx:pt idx="93">2.7438423645320098</cx:pt>
          <cx:pt idx="94">7.6709511568123396</cx:pt>
          <cx:pt idx="95">15.579196217493999</cx:pt>
          <cx:pt idx="96">6.9725000000000001</cx:pt>
          <cx:pt idx="97">6.0828877005347497</cx:pt>
          <cx:pt idx="98">2.7683615819209</cx:pt>
          <cx:pt idx="99">18.992907801418401</cx:pt>
          <cx:pt idx="100">9.8965517241379306</cx:pt>
          <cx:pt idx="101">5.8525798525798498</cx:pt>
          <cx:pt idx="102">4.9482288828337797</cx:pt>
          <cx:pt idx="103">10.3451536643026</cx:pt>
          <cx:pt idx="104">15.1413881748071</cx:pt>
          <cx:pt idx="105">3.08979591836734</cx:pt>
          <cx:pt idx="106">7.0520833333333304</cx:pt>
          <cx:pt idx="107">2.1117021276595702</cx:pt>
          <cx:pt idx="108">12.1004784688995</cx:pt>
          <cx:pt idx="109">10.107398568019001</cx:pt>
          <cx:pt idx="110">3.5333333333333301</cx:pt>
          <cx:pt idx="111">5.6157635467980196</cx:pt>
          <cx:pt idx="112">15.443902439024299</cx:pt>
          <cx:pt idx="113">3.8141592920353902</cx:pt>
          <cx:pt idx="114">2.50420168067226</cx:pt>
          <cx:pt idx="115">3.45580110497237</cx:pt>
          <cx:pt idx="116">14.4391408114558</cx:pt>
          <cx:pt idx="117">8.2470308788598494</cx:pt>
          <cx:pt idx="118">3.9281609195402298</cx:pt>
          <cx:pt idx="119">7.4450000000000003</cx:pt>
          <cx:pt idx="120">14.021276595744601</cx:pt>
          <cx:pt idx="121">7.1589242053789697</cx:pt>
          <cx:pt idx="122">2.6625514403292101</cx:pt>
          <cx:pt idx="123">7.6452380952380903</cx:pt>
          <cx:pt idx="124">4.3813559322033901</cx:pt>
          <cx:pt idx="125">11.3957345971563</cx:pt>
          <cx:pt idx="126">6.2535885167464098</cx:pt>
          <cx:pt idx="127">14.736842105263101</cx:pt>
          <cx:pt idx="128">15.2907801418439</cx:pt>
          <cx:pt idx="129">5.9662650602409597</cx:pt>
          <cx:pt idx="130">3.1825396825396801</cx:pt>
          <cx:pt idx="131">2.3943661971830901</cx:pt>
          <cx:pt idx="132">2.77142857142857</cx:pt>
          <cx:pt idx="133">17.035799522672999</cx:pt>
          <cx:pt idx="134">1.9302325581395301</cx:pt>
          <cx:pt idx="135">2.9411764705882302</cx:pt>
          <cx:pt idx="136">8.2597087378640701</cx:pt>
          <cx:pt idx="137">3.2823920265780702</cx:pt>
          <cx:pt idx="138">3.2240663900414899</cx:pt>
          <cx:pt idx="139">8.1255924170616094</cx:pt>
          <cx:pt idx="140">3.5402843601895699</cx:pt>
          <cx:pt idx="141">2.8010204081632599</cx:pt>
          <cx:pt idx="142">12.4228028503562</cx:pt>
          <cx:pt idx="143">5.9737470167064401</cx:pt>
          <cx:pt idx="144">2.1653225806451601</cx:pt>
          <cx:pt idx="145">3.54140127388535</cx:pt>
          <cx:pt idx="146">1.5867768595041301</cx:pt>
          <cx:pt idx="147">4.9048843187660598</cx:pt>
          <cx:pt idx="148">14.8056872037914</cx:pt>
          <cx:pt idx="149">1.15151515151515</cx:pt>
          <cx:pt idx="150">6.3365617433413997</cx:pt>
          <cx:pt idx="151">2.6812080536912699</cx:pt>
          <cx:pt idx="152">12.5900473933649</cx:pt>
          <cx:pt idx="153">2.2734375</cx:pt>
          <cx:pt idx="154">7.8592592592592503</cx:pt>
          <cx:pt idx="155">1.2127659574467999</cx:pt>
          <cx:pt idx="156">6.6763285024154504</cx:pt>
          <cx:pt idx="157">2.1569767441860401</cx:pt>
          <cx:pt idx="158">9.3341232227488096</cx:pt>
          <cx:pt idx="159">11.632458233890199</cx:pt>
          <cx:pt idx="160">3.6192052980132399</cx:pt>
          <cx:pt idx="161">2.3349056603773501</cx:pt>
          <cx:pt idx="162">7.4500000000000002</cx:pt>
          <cx:pt idx="163">13.468085106382899</cx:pt>
          <cx:pt idx="164">7.3357843137254903</cx:pt>
          <cx:pt idx="165">2.78828828828828</cx:pt>
          <cx:pt idx="166">2.1101321585903001</cx:pt>
          <cx:pt idx="167">2.2032258064516101</cx:pt>
          <cx:pt idx="168">2.9811320754716899</cx:pt>
          <cx:pt idx="169">10.6264775413711</cx:pt>
          <cx:pt idx="170">7.1678657074340499</cx:pt>
          <cx:pt idx="171">18.527446300715901</cx:pt>
          <cx:pt idx="172">4.2051948051948003</cx:pt>
          <cx:pt idx="173">114.498817966903</cx:pt>
          <cx:pt idx="174">5.5518987341772101</cx:pt>
          <cx:pt idx="175">5.0915662650602398</cx:pt>
          <cx:pt idx="176">6.3642857142857103</cx:pt>
          <cx:pt idx="177">9.3167848699763596</cx:pt>
          <cx:pt idx="178">19.328605200945599</cx:pt>
          <cx:pt idx="179">2.0132890365448501</cx:pt>
          <cx:pt idx="180">5.6365914786967402</cx:pt>
          <cx:pt idx="181">2.3054187192118198</cx:pt>
          <cx:pt idx="182">15.368794326241099</cx:pt>
          <cx:pt idx="183">1.4624999999999999</cx:pt>
          <cx:pt idx="184">13.3404255319148</cx:pt>
          <cx:pt idx="185">4.5145118733509202</cx:pt>
          <cx:pt idx="186">4.6098191214470203</cx:pt>
          <cx:pt idx="187">4.9583333333333304</cx:pt>
          <cx:pt idx="188">2.8111888111888099</cx:pt>
          <cx:pt idx="189">6.96</cx:pt>
          <cx:pt idx="190">13.793349168645999</cx:pt>
          <cx:pt idx="191">13.09200968523</cx:pt>
          <cx:pt idx="192">19.947990543735202</cx:pt>
          <cx:pt idx="193">3.2724637681159399</cx:pt>
          <cx:pt idx="194">3.97583081570997</cx:pt>
          <cx:pt idx="195">3.55555555555555</cx:pt>
          <cx:pt idx="196">5.4142011834319499</cx:pt>
          <cx:pt idx="197">3.7862595419847298</cx:pt>
          <cx:pt idx="198">3.50969529085872</cx:pt>
          <cx:pt idx="199">6.6341463414634099</cx:pt>
          <cx:pt idx="200">3.7475728155339798</cx:pt>
          <cx:pt idx="201">3.5055865921787701</cx:pt>
          <cx:pt idx="202">10.8380952380952</cx:pt>
          <cx:pt idx="203">14.829383886255901</cx:pt>
          <cx:pt idx="204">6.9138755980861202</cx:pt>
          <cx:pt idx="205">6.3036649214659599</cx:pt>
          <cx:pt idx="206">6.1392405063291102</cx:pt>
          <cx:pt idx="207">4.6877076411960097</cx:pt>
          <cx:pt idx="208">6.0717703349282299</cx:pt>
          <cx:pt idx="209">2.33463035019455</cx:pt>
          <cx:pt idx="210">7.1443037974683499</cx:pt>
          <cx:pt idx="211">3.5289855072463698</cx:pt>
          <cx:pt idx="212">4.8808139534883699</cx:pt>
          <cx:pt idx="213">5.9851485148514803</cx:pt>
          <cx:pt idx="214">3.7543859649122799</cx:pt>
          <cx:pt idx="215">10.236144578313199</cx:pt>
          <cx:pt idx="216">3.9154078549848901</cx:pt>
          <cx:pt idx="217">2.7840909090908998</cx:pt>
          <cx:pt idx="218">7.89196675900277</cx:pt>
          <cx:pt idx="219">8.3859223300970793</cx:pt>
          <cx:pt idx="220">2.7559055118110201</cx:pt>
          <cx:pt idx="221">13.5748218527315</cx:pt>
          <cx:pt idx="222">4.5920679886685498</cx:pt>
          <cx:pt idx="223">4.2861356932153303</cx:pt>
          <cx:pt idx="224">20.445497630331701</cx:pt>
          <cx:pt idx="225">10.8595641646489</cx:pt>
          <cx:pt idx="226">3.44160583941605</cx:pt>
          <cx:pt idx="227">8.1608040201004997</cx:pt>
          <cx:pt idx="228">16.4763033175355</cx:pt>
          <cx:pt idx="229">22.450236966824601</cx:pt>
          <cx:pt idx="230">5.8823529411764701</cx:pt>
          <cx:pt idx="231">12.173809523809499</cx:pt>
          <cx:pt idx="232">11.1895734597156</cx:pt>
          <cx:pt idx="233">3.4075235109717799</cx:pt>
          <cx:pt idx="234">9.3119047619047599</cx:pt>
          <cx:pt idx="235">5.5806451612903203</cx:pt>
          <cx:pt idx="236">11.271393643031701</cx:pt>
          <cx:pt idx="237">3.24092409240924</cx:pt>
          <cx:pt idx="238">10.7872340425531</cx:pt>
          <cx:pt idx="239">9.1743341404358301</cx:pt>
          <cx:pt idx="240">3.8440111420612801</cx:pt>
          <cx:pt idx="241">36.004728132387697</cx:pt>
          <cx:pt idx="242">4.5098591549295701</cx:pt>
          <cx:pt idx="243">11.040767386091099</cx:pt>
          <cx:pt idx="244">23.250591016548402</cx:pt>
          <cx:pt idx="245">5.1192411924119199</cx:pt>
          <cx:pt idx="246">5.6873315363881396</cx:pt>
          <cx:pt idx="247">5.8575129533678698</cx:pt>
          <cx:pt idx="248">6.0724999999999998</cx:pt>
          <cx:pt idx="249">24.399527186761201</cx:pt>
          <cx:pt idx="250">5.7493917274939097</cx:pt>
          <cx:pt idx="251">7.0941475826972002</cx:pt>
          <cx:pt idx="252">19.4014251781472</cx:pt>
          <cx:pt idx="253">3.1063829787234001</cx:pt>
          <cx:pt idx="254">3.1324786324786298</cx:pt>
          <cx:pt idx="255">10.625899280575499</cx:pt>
          <cx:pt idx="256">8.8752997601918402</cx:pt>
          <cx:pt idx="257">10.797530864197499</cx:pt>
          <cx:pt idx="258">9.2860520094562595</cx:pt>
          <cx:pt idx="259">5.2479108635097402</cx:pt>
          <cx:pt idx="260">10.334928229665</cx:pt>
          <cx:pt idx="261">3.0209790209790199</cx:pt>
          <cx:pt idx="262">2.4836601307189499</cx:pt>
          <cx:pt idx="263">3.2908496732026098</cx:pt>
          <cx:pt idx="264">2.0055865921787701</cx:pt>
          <cx:pt idx="265">5.7350649350649299</cx:pt>
          <cx:pt idx="266">12.983451536643001</cx:pt>
          <cx:pt idx="267">7.35853658536585</cx:pt>
          <cx:pt idx="268">3.5885885885885802</cx:pt>
          <cx:pt idx="269">11.8273381294964</cx:pt>
          <cx:pt idx="270">13.283333333333299</cx:pt>
          <cx:pt idx="271">4.4500000000000002</cx:pt>
          <cx:pt idx="272">10.7938388625592</cx:pt>
          <cx:pt idx="273">2.3794326241134698</cx:pt>
          <cx:pt idx="274">10.0886699507389</cx:pt>
          <cx:pt idx="275">14.0283687943262</cx:pt>
          <cx:pt idx="276">8.1583924349881798</cx:pt>
          <cx:pt idx="277">18.787234042553099</cx:pt>
          <cx:pt idx="278">4.7900874635568496</cx:pt>
          <cx:pt idx="279">8.3947990543735198</cx:pt>
          <cx:pt idx="280">13.3238770685579</cx:pt>
          <cx:pt idx="281">4.3718592964824099</cx:pt>
          <cx:pt idx="282">5.8959810874704397</cx:pt>
          <cx:pt idx="283">4.9190476190476096</cx:pt>
          <cx:pt idx="284">3.46649484536082</cx:pt>
          <cx:pt idx="285">5.8293269230769198</cx:pt>
          <cx:pt idx="286">110.470449172576</cx:pt>
          <cx:pt idx="287">1.7740112994350199</cx:pt>
          <cx:pt idx="288">3.4689119170984402</cx:pt>
          <cx:pt idx="289">2.2842105263157801</cx:pt>
          <cx:pt idx="290">2.6752873563218298</cx:pt>
          <cx:pt idx="291">1.5390070921985799</cx:pt>
          <cx:pt idx="292">3.7357954545454501</cx:pt>
          <cx:pt idx="293">2.0161290322580601</cx:pt>
          <cx:pt idx="294">5.4554455445544496</cx:pt>
          <cx:pt idx="295">8.8186157517899701</cx:pt>
          <cx:pt idx="296">3.5187713310580202</cx:pt>
          <cx:pt idx="297">4.0869565217391299</cx:pt>
          <cx:pt idx="298">7.55741626794258</cx:pt>
          <cx:pt idx="299">18.293838862559198</cx:pt>
          <cx:pt idx="300">3.2318435754189898</cx:pt>
          <cx:pt idx="301">8.2481751824817504</cx:pt>
          <cx:pt idx="302">9.1421686746987891</cx:pt>
          <cx:pt idx="303">6.6063569682151497</cx:pt>
          <cx:pt idx="304">16.080378250591</cx:pt>
          <cx:pt idx="305">2.9195804195804098</cx:pt>
          <cx:pt idx="306">4.0733333333333297</cx:pt>
          <cx:pt idx="307">6.5416666666666599</cx:pt>
          <cx:pt idx="308">3.9410112359550502</cx:pt>
          <cx:pt idx="309">1.68965517241379</cx:pt>
          <cx:pt idx="310">4.8510638297872299</cx:pt>
          <cx:pt idx="311">5.6010101010101003</cx:pt>
          <cx:pt idx="312">6.0843373493975896</cx:pt>
          <cx:pt idx="313">13.6430260047281</cx:pt>
          <cx:pt idx="314">1.6000000000000001</cx:pt>
          <cx:pt idx="315">5.9754768392370501</cx:pt>
          <cx:pt idx="316">5.0263788968824903</cx:pt>
          <cx:pt idx="317">5.8349753694581201</cx:pt>
          <cx:pt idx="318">2.5578512396694202</cx:pt>
          <cx:pt idx="319">6.73871733966745</cx:pt>
          <cx:pt idx="320">16.947990543735202</cx:pt>
          <cx:pt idx="321">1.8823529411764699</cx:pt>
          <cx:pt idx="322">13.4137115839243</cx:pt>
          <cx:pt idx="323">5.1759259259259203</cx:pt>
          <cx:pt idx="324">14.255319148936101</cx:pt>
          <cx:pt idx="325">8.3798076923076898</cx:pt>
          <cx:pt idx="326">12.163120567375801</cx:pt>
          <cx:pt idx="327">16.285035629453599</cx:pt>
          <cx:pt idx="328">5.8984771573604</cx:pt>
          <cx:pt idx="329">4.7135278514588803</cx:pt>
          <cx:pt idx="330">2.1746987951807202</cx:pt>
          <cx:pt idx="331">3.9865591397849398</cx:pt>
          <cx:pt idx="332">2.7899686520376101</cx:pt>
          <cx:pt idx="333">3.4433656957928802</cx:pt>
          <cx:pt idx="334">1.96226415094339</cx:pt>
          <cx:pt idx="335">6.2888349514563098</cx:pt>
          <cx:pt idx="336">1.6419753086419699</cx:pt>
          <cx:pt idx="337">6.1399999999999997</cx:pt>
          <cx:pt idx="338">2.5465116279069702</cx:pt>
          <cx:pt idx="339">3.0600858369098698</cx:pt>
          <cx:pt idx="340">9.6516587677725099</cx:pt>
          <cx:pt idx="341">3.9047619047619002</cx:pt>
          <cx:pt idx="342">1.6524822695035399</cx:pt>
          <cx:pt idx="343">10.7061611374407</cx:pt>
          <cx:pt idx="344">2.0833333333333299</cx:pt>
          <cx:pt idx="345">7.6812652068126503</cx:pt>
          <cx:pt idx="346">4.3116531165311596</cx:pt>
          <cx:pt idx="347">12.9078014184397</cx:pt>
          <cx:pt idx="348">2.7777777777777701</cx:pt>
          <cx:pt idx="349">2.5666666666666602</cx:pt>
          <cx:pt idx="350">1.72847682119205</cx:pt>
          <cx:pt idx="351">7.6450839328537104</cx:pt>
          <cx:pt idx="352">7.4471153846153797</cx:pt>
          <cx:pt idx="353">5.2082324455205802</cx:pt>
          <cx:pt idx="354">13.014184397163101</cx:pt>
          <cx:pt idx="355">1.5</cx:pt>
          <cx:pt idx="356">6.5995203836930401</cx:pt>
          <cx:pt idx="357">9.5119047619047592</cx:pt>
          <cx:pt idx="358">3.0161812297734598</cx:pt>
          <cx:pt idx="359">2.0126582278481</cx:pt>
          <cx:pt idx="360">1.8244274809160299</cx:pt>
          <cx:pt idx="361">3.4710526315789401</cx:pt>
          <cx:pt idx="362">15.099762470308701</cx:pt>
          <cx:pt idx="363">14.465558194774299</cx:pt>
          <cx:pt idx="364">3.0436363636363599</cx:pt>
          <cx:pt idx="365">5.4192708333333304</cx:pt>
          <cx:pt idx="366">2.9607843137254899</cx:pt>
          <cx:pt idx="367">5.3550000000000004</cx:pt>
          <cx:pt idx="368">8.3818615751789896</cx:pt>
          <cx:pt idx="369">3.8021390374331498</cx:pt>
          <cx:pt idx="370">4.9949874686716704</cx:pt>
          <cx:pt idx="371">5.6536585365853602</cx:pt>
          <cx:pt idx="372">12.713270142180001</cx:pt>
          <cx:pt idx="373">9.0954653937947398</cx:pt>
          <cx:pt idx="374">7.6611374407582904</cx:pt>
          <cx:pt idx="375">16.328605200945599</cx:pt>
          <cx:pt idx="376">15.4657210401891</cx:pt>
          <cx:pt idx="377">5.2300000000000004</cx:pt>
          <cx:pt idx="378">7.0716049382715997</cx:pt>
          <cx:pt idx="379">15.6359338061465</cx:pt>
          <cx:pt idx="380">5.32258064516129</cx:pt>
          <cx:pt idx="381">5.2293814432989603</cx:pt>
          <cx:pt idx="382">2.0245398773006098</cx:pt>
          <cx:pt idx="383">12.4370546318289</cx:pt>
          <cx:pt idx="384">2.8716814159292001</cx:pt>
          <cx:pt idx="385">12.389548693586599</cx:pt>
          <cx:pt idx="386">11.921800947867199</cx:pt>
          <cx:pt idx="387">4.6331658291457201</cx:pt>
          <cx:pt idx="388">7.2317073170731696</cx:pt>
          <cx:pt idx="389">28.418439716312001</cx:pt>
          <cx:pt idx="390">3.8328611898016902</cx:pt>
          <cx:pt idx="391">1.4393939393939299</cx:pt>
          <cx:pt idx="392">2.4027777777777701</cx:pt>
          <cx:pt idx="393">19.9148936170212</cx:pt>
          <cx:pt idx="394">5.6741293532338304</cx:pt>
          <cx:pt idx="395">2.7351598173515899</cx:pt>
          <cx:pt idx="396">4.1959654178674297</cx:pt>
          <cx:pt idx="397">8.5707317073170692</cx:pt>
          <cx:pt idx="398">3.6968749999999999</cx:pt>
          <cx:pt idx="399">6.8345864661654101</cx:pt>
          <cx:pt idx="400">7.5604395604395602</cx:pt>
          <cx:pt idx="401">12.8289786223277</cx:pt>
          <cx:pt idx="402">7.2929292929292897</cx:pt>
          <cx:pt idx="403">14.3127962085308</cx:pt>
          <cx:pt idx="404">11.122931442080301</cx:pt>
          <cx:pt idx="405">19.244655581947701</cx:pt>
          <cx:pt idx="406">8.0626566416040095</cx:pt>
          <cx:pt idx="407">3.84154929577464</cx:pt>
          <cx:pt idx="408">2.3799999999999999</cx:pt>
          <cx:pt idx="409">2.4025974025974</cx:pt>
          <cx:pt idx="410">6.3899521531100403</cx:pt>
          <cx:pt idx="411">3.5198863636363602</cx:pt>
          <cx:pt idx="412">3.6241610738254999</cx:pt>
          <cx:pt idx="413">11.2442159383033</cx:pt>
          <cx:pt idx="414">19.021276595744599</cx:pt>
          <cx:pt idx="415">17.426858513189401</cx:pt>
          <cx:pt idx="416">21.274231678486998</cx:pt>
          <cx:pt idx="417">8.05555555555555</cx:pt>
          <cx:pt idx="418">3.1521739130434701</cx:pt>
          <cx:pt idx="419">24.307328605200901</cx:pt>
          <cx:pt idx="420">2.5276752767527602</cx:pt>
          <cx:pt idx="421">4.1153846153846096</cx:pt>
          <cx:pt idx="422">10.1507177033492</cx:pt>
          <cx:pt idx="423">17.370546318289701</cx:pt>
          <cx:pt idx="424">2.2828947368421</cx:pt>
          <cx:pt idx="425">5.5876010781671104</cx:pt>
          <cx:pt idx="426">6.7858942065491101</cx:pt>
          <cx:pt idx="427">1.6526946107784399</cx:pt>
          <cx:pt idx="428">10.609004739336401</cx:pt>
          <cx:pt idx="429">18.082742316784799</cx:pt>
          <cx:pt idx="430">10.1023809523809</cx:pt>
          <cx:pt idx="431">11.1489361702127</cx:pt>
          <cx:pt idx="432">2.2222222222222201</cx:pt>
          <cx:pt idx="433">1.4117647058823499</cx:pt>
          <cx:pt idx="434">1.6499999999999999</cx:pt>
          <cx:pt idx="435">1.98936170212765</cx:pt>
          <cx:pt idx="436">9.1495098039215694</cx:pt>
          <cx:pt idx="437">20.464285714285701</cx:pt>
          <cx:pt idx="438">1.93846153846153</cx:pt>
          <cx:pt idx="439">4.9463276836158103</cx:pt>
          <cx:pt idx="440">3.5049833887043098</cx:pt>
          <cx:pt idx="441">2.4285714285714199</cx:pt>
          <cx:pt idx="442">3.7574850299401099</cx:pt>
          <cx:pt idx="443">28.281323877068498</cx:pt>
          <cx:pt idx="444">1.9020979020979001</cx:pt>
          <cx:pt idx="445">11.033412887828099</cx:pt>
          <cx:pt idx="446">14.878281622911601</cx:pt>
          <cx:pt idx="447">3.8952702702702702</cx:pt>
          <cx:pt idx="448">49.860520094562602</cx:pt>
          <cx:pt idx="449">6.5762711864406702</cx:pt>
          <cx:pt idx="450">3.76971608832807</cx:pt>
          <cx:pt idx="451">4.3678929765886201</cx:pt>
          <cx:pt idx="452">1.9304347826086901</cx:pt>
          <cx:pt idx="453">9.3518072289156606</cx:pt>
          <cx:pt idx="454">10.951086956521699</cx:pt>
          <cx:pt idx="455">4.3263707571801504</cx:pt>
          <cx:pt idx="456">7.1686746987951802</cx:pt>
          <cx:pt idx="457">18.0924170616113</cx:pt>
          <cx:pt idx="458">5.2245989304812799</cx:pt>
          <cx:pt idx="459">9.7622549019607803</cx:pt>
          <cx:pt idx="460">6.3391521197007403</cx:pt>
          <cx:pt idx="461">6.9553805774278201</cx:pt>
          <cx:pt idx="462">3.3644314868804601</cx:pt>
          <cx:pt idx="463">6.57178841309823</cx:pt>
          <cx:pt idx="464">4.5043227665706</cx:pt>
          <cx:pt idx="465">4.4371859296482397</cx:pt>
          <cx:pt idx="466">10.914691943127901</cx:pt>
          <cx:pt idx="467">4.6268656716417897</cx:pt>
          <cx:pt idx="468">18.6973995271867</cx:pt>
          <cx:pt idx="469">4.0439024390243903</cx:pt>
          <cx:pt idx="470">6.9879518072289102</cx:pt>
          <cx:pt idx="471">15.622327790973801</cx:pt>
          <cx:pt idx="472">29.3404255319148</cx:pt>
          <cx:pt idx="473">3.3166226912928698</cx:pt>
          <cx:pt idx="474">2.6470588235294099</cx:pt>
          <cx:pt idx="475">5.0759162303664898</cx:pt>
          <cx:pt idx="476">6.2550505050504999</cx:pt>
          <cx:pt idx="477">1.7080291970802901</cx:pt>
          <cx:pt idx="478">5.2800000000000002</cx:pt>
          <cx:pt idx="479">5.95110024449877</cx:pt>
          <cx:pt idx="480">8.3752969121140097</cx:pt>
          <cx:pt idx="481">4.53785900783289</cx:pt>
          <cx:pt idx="482">8.9073170731707307</cx:pt>
          <cx:pt idx="483">17.8949880668257</cx:pt>
          <cx:pt idx="484">6.3266331658291399</cx:pt>
          <cx:pt idx="485">2.2064516129032201</cx:pt>
          <cx:pt idx="486">2.6600000000000001</cx:pt>
          <cx:pt idx="487">8.9543269230769198</cx:pt>
          <cx:pt idx="488">1.4913793103448201</cx:pt>
          <cx:pt idx="489">1.6558441558441499</cx:pt>
          <cx:pt idx="490">3.9637883008356498</cx:pt>
          <cx:pt idx="491">12.8791469194312</cx:pt>
          <cx:pt idx="492">2.4115384615384601</cx:pt>
          <cx:pt idx="493">16.451536643025999</cx:pt>
          <cx:pt idx="494">17.411347517730398</cx:pt>
          <cx:pt idx="495">1.5882352941176401</cx:pt>
          <cx:pt idx="496">5.7980295566502402</cx:pt>
          <cx:pt idx="497">2.9186046511627901</cx:pt>
          <cx:pt idx="498">12.1277108433734</cx:pt>
          <cx:pt idx="499">6.0430622009569301</cx:pt>
          <cx:pt idx="500">1.69117647058823</cx:pt>
          <cx:pt idx="501">5.8324175824175803</cx:pt>
          <cx:pt idx="502">16.491725768321501</cx:pt>
          <cx:pt idx="503">6.61985472154963</cx:pt>
          <cx:pt idx="504">3.2845528455284501</cx:pt>
          <cx:pt idx="505">2.8943396226415001</cx:pt>
          <cx:pt idx="506">3.79514824797843</cx:pt>
          <cx:pt idx="507">2.8940092165898599</cx:pt>
          <cx:pt idx="508">3.1031249999999999</cx:pt>
          <cx:pt idx="509">3.2297734627831698</cx:pt>
          <cx:pt idx="510">3.0928571428571399</cx:pt>
          <cx:pt idx="511">1.4791666666666601</cx:pt>
          <cx:pt idx="512">7.0792079207920704</cx:pt>
          <cx:pt idx="513">13.288095238095201</cx:pt>
          <cx:pt idx="514">7.4116022099447498</cx:pt>
          <cx:pt idx="515">3.2205882352941102</cx:pt>
          <cx:pt idx="516">16.538277511961699</cx:pt>
          <cx:pt idx="517">5.0499999999999998</cx:pt>
          <cx:pt idx="518">13.983372921615199</cx:pt>
          <cx:pt idx="519">8.2506203473945394</cx:pt>
          <cx:pt idx="520">3.4639175257731898</cx:pt>
          <cx:pt idx="521">7.8567567567567496</cx:pt>
          <cx:pt idx="522">7.4215686274509798</cx:pt>
          <cx:pt idx="523">4.2460567823343798</cx:pt>
          <cx:pt idx="524">11.157766990291201</cx:pt>
          <cx:pt idx="525">3.4173913043478201</cx:pt>
          <cx:pt idx="526">3.9745042492917801</cx:pt>
          <cx:pt idx="527">19.470023980815299</cx:pt>
          <cx:pt idx="528">26.249406175771899</cx:pt>
          <cx:pt idx="529">10.066339066338999</cx:pt>
          <cx:pt idx="530">4.0512048192770997</cx:pt>
          <cx:pt idx="531">15.7938388625592</cx:pt>
          <cx:pt idx="532">22.209026128266</cx:pt>
          <cx:pt idx="533">9.0575539568345302</cx:pt>
          <cx:pt idx="534">4.51893939393939</cx:pt>
          <cx:pt idx="535">13.0395061728395</cx:pt>
          <cx:pt idx="536">16.8652482269503</cx:pt>
          <cx:pt idx="537">15</cx:pt>
          <cx:pt idx="538">24.9763033175355</cx:pt>
          <cx:pt idx="539">4.0986842105263097</cx:pt>
          <cx:pt idx="540">19.990543735224499</cx:pt>
          <cx:pt idx="541">10.5645933014354</cx:pt>
          <cx:pt idx="542">7.30845771144278</cx:pt>
          <cx:pt idx="543">10.1638954869358</cx:pt>
          <cx:pt idx="544">7.1730769230769198</cx:pt>
          <cx:pt idx="545">8.9428571428571395</cx:pt>
          <cx:pt idx="546">16.397163120567299</cx:pt>
          <cx:pt idx="547">6.50886075949367</cx:pt>
          <cx:pt idx="548">3.0355029585798801</cx:pt>
          <cx:pt idx="549">5.04043126684636</cx:pt>
          <cx:pt idx="550">22.400473933649199</cx:pt>
          <cx:pt idx="551">7.93333333333333</cx:pt>
          <cx:pt idx="552">18.050480769230699</cx:pt>
          <cx:pt idx="553">6.5384615384615303</cx:pt>
          <cx:pt idx="554">12.6276849642004</cx:pt>
          <cx:pt idx="555">11</cx:pt>
          <cx:pt idx="556">7.8430379746835399</cx:pt>
          <cx:pt idx="557">4.4770889487870598</cx:pt>
          <cx:pt idx="558">3.38630136986301</cx:pt>
          <cx:pt idx="559">3.0699708454810399</cx:pt>
          <cx:pt idx="560">12.6666666666666</cx:pt>
          <cx:pt idx="561">4.8010610079575597</cx:pt>
          <cx:pt idx="562">7.2203791469194298</cx:pt>
          <cx:pt idx="563">1.8306451612903201</cx:pt>
          <cx:pt idx="564">3.95843520782396</cx:pt>
          <cx:pt idx="565">11.144208037825001</cx:pt>
          <cx:pt idx="566">4.0119617224880297</cx:pt>
          <cx:pt idx="567">11.420803782505899</cx:pt>
          <cx:pt idx="568">10.044917257683201</cx:pt>
          <cx:pt idx="569">2.3008474576271101</cx:pt>
          <cx:pt idx="570">9.9593301435406705</cx:pt>
          <cx:pt idx="571">8.9097387173396605</cx:pt>
          <cx:pt idx="572">7.9226804123711299</cx:pt>
          <cx:pt idx="573">14.1300236406619</cx:pt>
          <cx:pt idx="574">4.6174999999999997</cx:pt>
          <cx:pt idx="575">15.862884160756501</cx:pt>
          <cx:pt idx="576">2.5350553505534998</cx:pt>
          <cx:pt idx="577">5.7839999999999998</cx:pt>
          <cx:pt idx="578">3.30935251798561</cx:pt>
          <cx:pt idx="579">16.3333333333333</cx:pt>
          <cx:pt idx="580">7.1794195250659598</cx:pt>
          <cx:pt idx="581">7.1995133819951302</cx:pt>
          <cx:pt idx="582">3.6811594202898501</cx:pt>
          <cx:pt idx="583">1.97945205479452</cx:pt>
          <cx:pt idx="584">4.84946236559139</cx:pt>
          <cx:pt idx="585">15.669030732860501</cx:pt>
          <cx:pt idx="586">5.3614457831325302</cx:pt>
          <cx:pt idx="587">10.1583924349881</cx:pt>
          <cx:pt idx="588">7.9360613810741603</cx:pt>
          <cx:pt idx="589">16.879432624113399</cx:pt>
          <cx:pt idx="590">2.9395973154362398</cx:pt>
          <cx:pt idx="591">9.0214797136038101</cx:pt>
          <cx:pt idx="592">3.1200000000000001</cx:pt>
          <cx:pt idx="593">2.8634812286689399</cx:pt>
          <cx:pt idx="594">6.7772397094430996</cx:pt>
          <cx:pt idx="595">13.539007092198499</cx:pt>
          <cx:pt idx="596">7.1969696969696901</cx:pt>
          <cx:pt idx="597">2.6397849462365501</cx:pt>
          <cx:pt idx="598">10.1771844660194</cx:pt>
          <cx:pt idx="599">17.4444444444444</cx:pt>
          <cx:pt idx="600">7.4949748743718496</cx:pt>
          <cx:pt idx="601">6.7658402203856696</cx:pt>
          <cx:pt idx="602">17.080760095011801</cx:pt>
          <cx:pt idx="603">11.090243902438999</cx:pt>
          <cx:pt idx="604">10.8992805755395</cx:pt>
          <cx:pt idx="605">6.36274509803921</cx:pt>
          <cx:pt idx="606">13.317535545023601</cx:pt>
          <cx:pt idx="607">21.0874704491725</cx:pt>
          <cx:pt idx="608">18.2718676122931</cx:pt>
          <cx:pt idx="609">4.7206266318537802</cx:pt>
          <cx:pt idx="610">4.46723646723646</cx:pt>
          <cx:pt idx="611">5.3189655172413701</cx:pt>
          <cx:pt idx="612">19.861244019138699</cx:pt>
          <cx:pt idx="613">3.4765342960288801</cx:pt>
          <cx:pt idx="614">17.433333333333302</cx:pt>
          <cx:pt idx="615">7.5427872860635699</cx:pt>
          <cx:pt idx="616">3.16307692307692</cx:pt>
          <cx:pt idx="617">10.6444444444444</cx:pt>
          <cx:pt idx="618">19.980815347721801</cx:pt>
          <cx:pt idx="619">2.6047904191616702</cx:pt>
          <cx:pt idx="620">3.6864111498257799</cx:pt>
          <cx:pt idx="621">84.990543735224506</cx:pt>
          <cx:pt idx="622">17.205673758865199</cx:pt>
          <cx:pt idx="623">7.2518518518518498</cx:pt>
          <cx:pt idx="624">18.196217494089801</cx:pt>
          <cx:pt idx="625">10.0335731414868</cx:pt>
          <cx:pt idx="626">6.40350877192982</cx:pt>
          <cx:pt idx="627">3.4028776978417201</cx:pt>
          <cx:pt idx="628">3.4038461538461502</cx:pt>
          <cx:pt idx="629">4.3913043478260798</cx:pt>
          <cx:pt idx="630">6.9223057644110204</cx:pt>
          <cx:pt idx="631">5.10761154855643</cx:pt>
          <cx:pt idx="632">6.9951690821256003</cx:pt>
          <cx:pt idx="633">3.82384823848238</cx:pt>
          <cx:pt idx="634">6.7911547911547903</cx:pt>
          <cx:pt idx="635">9.7679425837320508</cx:pt>
          <cx:pt idx="636">18.362559241706101</cx:pt>
          <cx:pt idx="637">3.8419243986254199</cx:pt>
          <cx:pt idx="638">3.8550295857988099</cx:pt>
          <cx:pt idx="639">11.1828978622327</cx:pt>
          <cx:pt idx="640">6.6081081081080999</cx:pt>
          <cx:pt idx="641">9.4928571428571402</cx:pt>
          <cx:pt idx="642">7.84745762711864</cx:pt>
          <cx:pt idx="643">3.0987261146496801</cx:pt>
          <cx:pt idx="644">4.4794117647058798</cx:pt>
          <cx:pt idx="645">4.5727002967359001</cx:pt>
          <cx:pt idx="646">3.2238095238095199</cx:pt>
          <cx:pt idx="647">4.6340852130325798</cx:pt>
          <cx:pt idx="648">2.4739336492890902</cx:pt>
          <cx:pt idx="649">2.7916666666666599</cx:pt>
          <cx:pt idx="650">17.4121951219512</cx:pt>
          <cx:pt idx="651">9.2092457420924507</cx:pt>
          <cx:pt idx="652">21.569377990430599</cx:pt>
          <cx:pt idx="653">6.56737588652482</cx:pt>
          <cx:pt idx="654">9.7272727272727195</cx:pt>
          <cx:pt idx="655">8.4691943127961995</cx:pt>
          <cx:pt idx="656">12.045023696682399</cx:pt>
          <cx:pt idx="657">18.300236406619302</cx:pt>
          <cx:pt idx="658">4.4268292682926802</cx:pt>
          <cx:pt idx="659">9.0355450236966792</cx:pt>
          <cx:pt idx="660">7.3890214797136</cx:pt>
          <cx:pt idx="661">4.4140435835350997</cx:pt>
          <cx:pt idx="662">9.6626506024096308</cx:pt>
          <cx:pt idx="663">5.2690476190476101</cx:pt>
          <cx:pt idx="664">4.7833333333333297</cx:pt>
          <cx:pt idx="665">6.1943127962085303</cx:pt>
          <cx:pt idx="666">20.9267139479905</cx:pt>
          <cx:pt idx="667">3.0146520146520102</cx:pt>
          <cx:pt idx="668">7.5345744680850997</cx:pt>
          <cx:pt idx="669">6.2821158690176304</cx:pt>
          <cx:pt idx="670">20.3056872037914</cx:pt>
          <cx:pt idx="671">9.4666666666666597</cx:pt>
          <cx:pt idx="672">6.1111111111111098</cx:pt>
          <cx:pt idx="673">6.2772020725388602</cx:pt>
          <cx:pt idx="674">9.8716049382716005</cx:pt>
          <cx:pt idx="675">12.323741007194201</cx:pt>
          <cx:pt idx="676">5.8105263157894704</cx:pt>
          <cx:pt idx="677">5.6195965417867404</cx:pt>
          <cx:pt idx="678">10.917073170731699</cx:pt>
          <cx:pt idx="679">19.722488038277501</cx:pt>
          <cx:pt idx="680">17.6241134751773</cx:pt>
          <cx:pt idx="681">8.2799999999999994</cx:pt>
          <cx:pt idx="682">2.8674033149171199</cx:pt>
          <cx:pt idx="683">2.8963730569948098</cx:pt>
          <cx:pt idx="684">8.6177884615384599</cx:pt>
          <cx:pt idx="685">16.860189573459699</cx:pt>
          <cx:pt idx="686">11.147268408551</cx:pt>
          <cx:pt idx="687">11.4678217821782</cx:pt>
          <cx:pt idx="688">6.4016393442622901</cx:pt>
          <cx:pt idx="689">14.9078014184397</cx:pt>
          <cx:pt idx="690">3.5760869565217299</cx:pt>
          <cx:pt idx="691">8.6608910891089099</cx:pt>
          <cx:pt idx="692">4.0296735905044496</cx:pt>
          <cx:pt idx="693">3.54140127388535</cx:pt>
          <cx:pt idx="694">5.0828571428571401</cx:pt>
          <cx:pt idx="695">5.4307228915662602</cx:pt>
          <cx:pt idx="696">7.57430730478589</cx:pt>
          <cx:pt idx="697">7.1038961038961004</cx:pt>
          <cx:pt idx="698">13.1418439716312</cx:pt>
          <cx:pt idx="699">19.4375</cx:pt>
          <cx:pt idx="700">10.9779951100244</cx:pt>
          <cx:pt idx="701">7.4244604316546701</cx:pt>
          <cx:pt idx="702">14.312649164677801</cx:pt>
          <cx:pt idx="703">14.1730769230769</cx:pt>
          <cx:pt idx="704">11.6572104018912</cx:pt>
          <cx:pt idx="705">6.3151041666666599</cx:pt>
          <cx:pt idx="706">17.6698795180722</cx:pt>
          <cx:pt idx="707">6.7070707070706996</cx:pt>
          <cx:pt idx="708">4.8805194805194798</cx:pt>
          <cx:pt idx="709">21.172248803827699</cx:pt>
          <cx:pt idx="710">10.7139479905437</cx:pt>
          <cx:pt idx="711">7.9427860696517403</cx:pt>
          <cx:pt idx="712">6.9762532981530301</cx:pt>
          <cx:pt idx="713">5.5090439276485696</cx:pt>
          <cx:pt idx="714">6.4068627450980298</cx:pt>
          <cx:pt idx="715">1.89861751152073</cx:pt>
          <cx:pt idx="716">4.2708333333333304</cx:pt>
          <cx:pt idx="717">5.2951219512195102</cx:pt>
          <cx:pt idx="718">2.67938931297709</cx:pt>
          <cx:pt idx="719">2.5323741007194198</cx:pt>
          <cx:pt idx="720">18.725768321513002</cx:pt>
          <cx:pt idx="721">5.6240409207161104</cx:pt>
          <cx:pt idx="722">4.7564766839378203</cx:pt>
          <cx:pt idx="723">5.2593516209476299</cx:pt>
          <cx:pt idx="724">4.2520547945205402</cx:pt>
          <cx:pt idx="725">1.72189349112426</cx:pt>
          <cx:pt idx="726">3.2522796352583501</cx:pt>
          <cx:pt idx="727">2.13043478260869</cx:pt>
          <cx:pt idx="728">11.224586288416001</cx:pt>
          <cx:pt idx="729">4.6036036036035997</cx:pt>
          <cx:pt idx="730">13.897862232779</cx:pt>
          <cx:pt idx="731">2.7004219409282699</cx:pt>
          <cx:pt idx="732">15.213270142180001</cx:pt>
          <cx:pt idx="733">1.2222222222222201</cx:pt>
          <cx:pt idx="734">1.8216560509554101</cx:pt>
          <cx:pt idx="735">2.1991525423728802</cx:pt>
          <cx:pt idx="736">12.9665071770334</cx:pt>
          <cx:pt idx="737">1.98319327731092</cx:pt>
          <cx:pt idx="738">2.8602150537634401</cx:pt>
          <cx:pt idx="739">2.2328042328042299</cx:pt>
          <cx:pt idx="740">11.2047619047619</cx:pt>
          <cx:pt idx="741">3.9150684931506801</cx:pt>
          <cx:pt idx="742">1.56626506024096</cx:pt>
          <cx:pt idx="743">3.9455040871934601</cx:pt>
          <cx:pt idx="744">4.8203592814371197</cx:pt>
          <cx:pt idx="745">22.9763593380614</cx:pt>
          <cx:pt idx="746">4.0129870129870104</cx:pt>
          <cx:pt idx="747">5.5167464114832496</cx:pt>
          <cx:pt idx="748">7.68973747016706</cx:pt>
          <cx:pt idx="749">5.74615384615384</cx:pt>
          <cx:pt idx="750">21.8581560283687</cx:pt>
          <cx:pt idx="751">8.1914893617021196</cx:pt>
          <cx:pt idx="752">11.328605200945599</cx:pt>
          <cx:pt idx="753">15.1489361702127</cx:pt>
          <cx:pt idx="754">6.6146572104018899</cx:pt>
          <cx:pt idx="755">18.184397163120501</cx:pt>
          <cx:pt idx="756">8.7224880382775094</cx:pt>
          <cx:pt idx="757">3.39372822299651</cx:pt>
          <cx:pt idx="758">13.810874704491701</cx:pt>
          <cx:pt idx="759">13.4751773049645</cx:pt>
          <cx:pt idx="760">12.431980906921201</cx:pt>
          <cx:pt idx="761">7.8054862842892696</cx:pt>
          <cx:pt idx="762">88.430260047281294</cx:pt>
          <cx:pt idx="763">5.6887254901960702</cx:pt>
          <cx:pt idx="764">5.1233933161953704</cx:pt>
          <cx:pt idx="765">5.0439276485788103</cx:pt>
          <cx:pt idx="766">7.65260545905707</cx:pt>
          <cx:pt idx="767">2.2792792792792702</cx:pt>
          <cx:pt idx="768">2.8552278820375299</cx:pt>
          <cx:pt idx="769">2.7898832684824901</cx:pt>
          <cx:pt idx="770">4.0077720207253797</cx:pt>
          <cx:pt idx="771">2.3218749999999999</cx:pt>
          <cx:pt idx="772">4.1322314049586701</cx:pt>
          <cx:pt idx="773">2.07317073170731</cx:pt>
          <cx:pt idx="774">8.2665036674816594</cx:pt>
          <cx:pt idx="775">7.1678657074340499</cx:pt>
          <cx:pt idx="776">5.9187192118226601</cx:pt>
          <cx:pt idx="777">8.3574879227053103</cx:pt>
          <cx:pt idx="778">7.8463356973995202</cx:pt>
          <cx:pt idx="779">8.5413711583924297</cx:pt>
          <cx:pt idx="780">8.5815602836879403</cx:pt>
          <cx:pt idx="781">6.5599999999999996</cx:pt>
          <cx:pt idx="782">9.4208037825059101</cx:pt>
          <cx:pt idx="783">8.4370546318289694</cx:pt>
          <cx:pt idx="784">3.3523809523809498</cx:pt>
          <cx:pt idx="785">6.1091370558375599</cx:pt>
          <cx:pt idx="786">11.5880952380952</cx:pt>
          <cx:pt idx="787">3.1840000000000002</cx:pt>
          <cx:pt idx="788">2.3045454545454498</cx:pt>
          <cx:pt idx="789">2.74193548387096</cx:pt>
          <cx:pt idx="790">4.0605263157894704</cx:pt>
          <cx:pt idx="791">11.831753554502299</cx:pt>
          <cx:pt idx="792">14.5023696682464</cx:pt>
          <cx:pt idx="793">19.664302600472801</cx:pt>
          <cx:pt idx="794">16.992907801418401</cx:pt>
          <cx:pt idx="795">2.1800000000000002</cx:pt>
          <cx:pt idx="796">11.2748815165876</cx:pt>
          <cx:pt idx="797">6.1947115384615303</cx:pt>
          <cx:pt idx="798">3.2813559322033798</cx:pt>
          <cx:pt idx="799">16.681818181818102</cx:pt>
          <cx:pt idx="800">13.360696517412901</cx:pt>
          <cx:pt idx="801">17.9078014184397</cx:pt>
          <cx:pt idx="802">14.3642857142857</cx:pt>
          <cx:pt idx="803">2.7738515901060001</cx:pt>
          <cx:pt idx="804">4.0940438871473299</cx:pt>
          <cx:pt idx="805">20.509523809523799</cx:pt>
          <cx:pt idx="806">20.1895734597156</cx:pt>
          <cx:pt idx="807">5.2171581769437001</cx:pt>
          <cx:pt idx="808">2.3085501858735999</cx:pt>
          <cx:pt idx="809">9.7817745803357301</cx:pt>
          <cx:pt idx="810">2.9707602339181198</cx:pt>
          <cx:pt idx="811">4.81025641025641</cx:pt>
          <cx:pt idx="812">6.3627684964200402</cx:pt>
          <cx:pt idx="813">1.73684210526315</cx:pt>
          <cx:pt idx="814">3.6604361370716498</cx:pt>
          <cx:pt idx="815">2.8322368421052602</cx:pt>
          <cx:pt idx="816">13.674698795180699</cx:pt>
          <cx:pt idx="817">2.1422594142259399</cx:pt>
          <cx:pt idx="818">3.9742857142857102</cx:pt>
          <cx:pt idx="819">5.1126373626373596</cx:pt>
          <cx:pt idx="820">2.2850678733031602</cx:pt>
          <cx:pt idx="821">4.9847328244274802</cx:pt>
          <cx:pt idx="822">2.69140625</cx:pt>
          <cx:pt idx="823">2.4558303886925699</cx:pt>
          <cx:pt idx="824">6.4417344173441702</cx:pt>
          <cx:pt idx="825">6.8756097560975604</cx:pt>
          <cx:pt idx="826">2.7433333333333301</cx:pt>
          <cx:pt idx="827">8.4512195121951201</cx:pt>
          <cx:pt idx="828">2.7523809523809502</cx:pt>
          <cx:pt idx="829">4.5973333333333297</cx:pt>
          <cx:pt idx="830">5.5746268656716396</cx:pt>
          <cx:pt idx="831">8.42475728155339</cx:pt>
          <cx:pt idx="832">10.6309523809523</cx:pt>
          <cx:pt idx="833">2.5464480874316902</cx:pt>
          <cx:pt idx="834">9.9903846153846096</cx:pt>
          <cx:pt idx="835">12.5590361445783</cx:pt>
          <cx:pt idx="836">14.3838862559241</cx:pt>
          <cx:pt idx="837">12.5415676959619</cx:pt>
          <cx:pt idx="838">8.3000000000000007</cx:pt>
          <cx:pt idx="839">2.1860465116279002</cx:pt>
          <cx:pt idx="840">2.3068783068782999</cx:pt>
          <cx:pt idx="841">2.1707317073170702</cx:pt>
          <cx:pt idx="842">4.3802083333333304</cx:pt>
          <cx:pt idx="843">5.2125000000000004</cx:pt>
          <cx:pt idx="844">5.0443864229765003</cx:pt>
          <cx:pt idx="845">1.5833333333333299</cx:pt>
          <cx:pt idx="846">9.3073286052009401</cx:pt>
          <cx:pt idx="847">9.7635933806146493</cx:pt>
          <cx:pt idx="848">11.408983451536599</cx:pt>
          <cx:pt idx="849">4.4906666666666597</cx:pt>
          <cx:pt idx="850">8.1947743467933396</cx:pt>
          <cx:pt idx="851">4.5329815303430001</cx:pt>
          <cx:pt idx="852">5.8387096774193497</cx:pt>
          <cx:pt idx="853">4.14986376021798</cx:pt>
          <cx:pt idx="854">18.146572104018901</cx:pt>
          <cx:pt idx="855">3.1377245508981999</cx:pt>
          <cx:pt idx="856">5.6554216867469798</cx:pt>
          <cx:pt idx="857">1.94444444444444</cx:pt>
          <cx:pt idx="858">19.170212765957402</cx:pt>
          <cx:pt idx="859">13.560570071258899</cx:pt>
          <cx:pt idx="860">7.3542168674698702</cx:pt>
          <cx:pt idx="861">5.8121693121693099</cx:pt>
          <cx:pt idx="862">5.0732394366197102</cx:pt>
          <cx:pt idx="863">13.7828162291169</cx:pt>
          <cx:pt idx="864">2.9675324675324601</cx:pt>
          <cx:pt idx="865">3.7018348623853199</cx:pt>
          <cx:pt idx="866">3.4259927797833898</cx:pt>
          <cx:pt idx="867">14.1611374407582</cx:pt>
          <cx:pt idx="868">15.9976247030878</cx:pt>
          <cx:pt idx="869">8.5981087470449094</cx:pt>
          <cx:pt idx="870">59.6548463356974</cx:pt>
          <cx:pt idx="871">4.0336391437308796</cx:pt>
          <cx:pt idx="872">29.354609929077998</cx:pt>
          <cx:pt idx="873">2.8789237668161398</cx:pt>
          <cx:pt idx="874">2.6000000000000001</cx:pt>
          <cx:pt idx="875">6.9276485788113602</cx:pt>
          <cx:pt idx="876">13.0787589498806</cx:pt>
          <cx:pt idx="877">3.15985130111524</cx:pt>
          <cx:pt idx="878">3.8566666666666598</cx:pt>
          <cx:pt idx="879">4.9451697127937297</cx:pt>
          <cx:pt idx="880">4.3848314606741496</cx:pt>
          <cx:pt idx="881">6.9373297002724703</cx:pt>
          <cx:pt idx="882">36.047281323877002</cx:pt>
          <cx:pt idx="883">2.5130890052355999</cx:pt>
          <cx:pt idx="884">5.6615776081424896</cx:pt>
          <cx:pt idx="885">6.0707070707070701</cx:pt>
          <cx:pt idx="886">2.0681818181818099</cx:pt>
          <cx:pt idx="887">6.84634146341463</cx:pt>
          <cx:pt idx="888">3.12865497076023</cx:pt>
          <cx:pt idx="889">14.9199029126213</cx:pt>
          <cx:pt idx="890">21.03125</cx:pt>
          <cx:pt idx="891">3.38043478260869</cx:pt>
          <cx:pt idx="892">4.6274509803921502</cx:pt>
          <cx:pt idx="893">8</cx:pt>
          <cx:pt idx="894">20.4562647754137</cx:pt>
          <cx:pt idx="895">17.241134751773</cx:pt>
          <cx:pt idx="896">8.1813842482100192</cx:pt>
          <cx:pt idx="897">3.3435582822085799</cx:pt>
          <cx:pt idx="898">4.2105263157894699</cx:pt>
          <cx:pt idx="899">24.571428571428498</cx:pt>
          <cx:pt idx="900">19.6170212765957</cx:pt>
          <cx:pt idx="901">11.278959810874699</cx:pt>
          <cx:pt idx="902">10.1942446043165</cx:pt>
          <cx:pt idx="903">18.576832151300199</cx:pt>
          <cx:pt idx="904">3.2993827160493798</cx:pt>
          <cx:pt idx="905">13.2982885085574</cx:pt>
          <cx:pt idx="906">10.841726618705</cx:pt>
          <cx:pt idx="907">10.467625899280501</cx:pt>
          <cx:pt idx="908">3.3545150501672198</cx:pt>
          <cx:pt idx="909">5.9002624671915997</cx:pt>
          <cx:pt idx="910">7.5815085158150799</cx:pt>
          <cx:pt idx="911">3.2521739130434701</cx:pt>
          <cx:pt idx="912">16.565011820330898</cx:pt>
          <cx:pt idx="913">20.276595744680801</cx:pt>
          <cx:pt idx="914">10.232227488151601</cx:pt>
          <cx:pt idx="915">3.15441176470588</cx:pt>
          <cx:pt idx="916">23.795238095237998</cx:pt>
          <cx:pt idx="917">9.8780487804878003</cx:pt>
          <cx:pt idx="918">17.322195704057201</cx:pt>
          <cx:pt idx="919">11.831325301204799</cx:pt>
          <cx:pt idx="920">14.9952718676122</cx:pt>
          <cx:pt idx="921">13.5142857142857</cx:pt>
          <cx:pt idx="922">11.4231678486997</cx:pt>
          <cx:pt idx="923">4.91737891737891</cx:pt>
          <cx:pt idx="924">5.9820051413881696</cx:pt>
          <cx:pt idx="925">21.575829383886202</cx:pt>
          <cx:pt idx="926">2.99193548387096</cx:pt>
          <cx:pt idx="927">1.0909090909090899</cx:pt>
          <cx:pt idx="928">2.1440329218106902</cx:pt>
          <cx:pt idx="929">6.3983050847457603</cx:pt>
          <cx:pt idx="930">5.5350649350649297</cx:pt>
          <cx:pt idx="931">2.9360902255639099</cx:pt>
          <cx:pt idx="932">3.5072463768115898</cx:pt>
          <cx:pt idx="933">5.4045801526717501</cx:pt>
          <cx:pt idx="934">2.6518218623481702</cx:pt>
          <cx:pt idx="935">56.619385342789599</cx:pt>
          <cx:pt idx="936">10.135678391959701</cx:pt>
          <cx:pt idx="937">3.9423631123919298</cx:pt>
          <cx:pt idx="938">7.1099195710455696</cx:pt>
          <cx:pt idx="939">12.5768321513002</cx:pt>
          <cx:pt idx="940">4.4763157894736798</cx:pt>
          <cx:pt idx="941">2.1675392670156999</cx:pt>
          <cx:pt idx="942">2.8364312267657898</cx:pt>
          <cx:pt idx="943">18.7630331753554</cx:pt>
          <cx:pt idx="944">9.4797136038186096</cx:pt>
          <cx:pt idx="945">9.8578199052132707</cx:pt>
          <cx:pt idx="946">8.2267303102625302</cx:pt>
          <cx:pt idx="947">2.7601476014760098</cx:pt>
          <cx:pt idx="948">2.3440860215053698</cx:pt>
          <cx:pt idx="949">9.4539007092198499</cx:pt>
          <cx:pt idx="950">15.1023809523809</cx:pt>
          <cx:pt idx="951">10.349881796690299</cx:pt>
          <cx:pt idx="952">16.380614657210401</cx:pt>
          <cx:pt idx="953">2.3333333333333299</cx:pt>
          <cx:pt idx="954">4.8305084745762699</cx:pt>
          <cx:pt idx="955">15.6075650118203</cx:pt>
          <cx:pt idx="956">2.2857142857142798</cx:pt>
          <cx:pt idx="957">3.9430051813471501</cx:pt>
          <cx:pt idx="958">1.21621621621621</cx:pt>
          <cx:pt idx="959">5.7561576354679804</cx:pt>
          <cx:pt idx="960">2.62055335968379</cx:pt>
          <cx:pt idx="961">3.25852272727272</cx:pt>
          <cx:pt idx="962">10.629807692307599</cx:pt>
          <cx:pt idx="963">2.0444444444444398</cx:pt>
          <cx:pt idx="964">5.2933333333333303</cx:pt>
          <cx:pt idx="965">1.7188940092165801</cx:pt>
          <cx:pt idx="966">1.59756097560975</cx:pt>
          <cx:pt idx="967">2.7569230769230701</cx:pt>
          <cx:pt idx="968">4.4937655860349102</cx:pt>
          <cx:pt idx="969">2.01298701298701</cx:pt>
          <cx:pt idx="970">2.4444444444444402</cx:pt>
          <cx:pt idx="971">2.6949152542372801</cx:pt>
          <cx:pt idx="972">7.9401913875597998</cx:pt>
          <cx:pt idx="973">18.182033096926698</cx:pt>
          <cx:pt idx="974">5.8987951807228898</cx:pt>
          <cx:pt idx="975">28.014184397163099</cx:pt>
          <cx:pt idx="976">2.9958677685950401</cx:pt>
          <cx:pt idx="977">10.021951219512101</cx:pt>
          <cx:pt idx="978">2.0099999999999998</cx:pt>
          <cx:pt idx="979">10.710843373493899</cx:pt>
          <cx:pt idx="980">6.5522388059701404</cx:pt>
          <cx:pt idx="981">3.0566037735849001</cx:pt>
          <cx:pt idx="982">4.8947368421052602</cx:pt>
          <cx:pt idx="983">6.09756097560975</cx:pt>
          <cx:pt idx="984">2.25</cx:pt>
          <cx:pt idx="985">8.3357314148680999</cx:pt>
          <cx:pt idx="986">5.58690176322418</cx:pt>
          <cx:pt idx="987">8.0214285714285705</cx:pt>
          <cx:pt idx="988">1.7032967032966999</cx:pt>
          <cx:pt idx="989">4.24166666666666</cx:pt>
          <cx:pt idx="990">3.1137931034482702</cx:pt>
          <cx:pt idx="991">3.1575562700964599</cx:pt>
          <cx:pt idx="992">2.2747252747252702</cx:pt>
          <cx:pt idx="993">11.702127659574399</cx:pt>
          <cx:pt idx="994">2.5469255663430399</cx:pt>
          <cx:pt idx="995">8.2596153846153797</cx:pt>
          <cx:pt idx="996">5.96703296703296</cx:pt>
          <cx:pt idx="997">6.4722222222222197</cx:pt>
          <cx:pt idx="998">4.89800995024875</cx:pt>
          <cx:pt idx="999">1.5054945054944999</cx:pt>
          <cx:pt idx="1000">12.0924170616113</cx:pt>
          <cx:pt idx="1001">1.5</cx:pt>
          <cx:pt idx="1002">3.0272727272727198</cx:pt>
          <cx:pt idx="1003">10.7044917257683</cx:pt>
          <cx:pt idx="1004">16.354609929077998</cx:pt>
          <cx:pt idx="1005">9.3847980997624703</cx:pt>
          <cx:pt idx="1006">21.102137767220899</cx:pt>
          <cx:pt idx="1007">8.7180094786729807</cx:pt>
          <cx:pt idx="1008">12.9904988123515</cx:pt>
          <cx:pt idx="1009">17.054373522458601</cx:pt>
          <cx:pt idx="1010">11.0867469879518</cx:pt>
          <cx:pt idx="1011">18.5862884160756</cx:pt>
          <cx:pt idx="1012">29.6359338061465</cx:pt>
          <cx:pt idx="1013">1.81739130434782</cx:pt>
          <cx:pt idx="1014">2.58937198067632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mtClean="0"/>
              <a:t>Total </a:t>
            </a:r>
            <a:r>
              <a:rPr lang="en-US"/>
              <a:t>Degree </a:t>
            </a:r>
            <a:r>
              <a:rPr lang="en-US" smtClean="0"/>
              <a:t>Histogram</a:t>
            </a:r>
            <a:endParaRPr lang="en-US"/>
          </a:p>
        </cx:rich>
      </cx:tx>
    </cx:title>
    <cx:plotArea>
      <cx:plotAreaRegion>
        <cx:series layoutId="clusteredColumn" uniqueId="{F7C1349F-1C80-4F80-91EB-380EA7B411B3}">
          <cx:tx>
            <cx:txData>
              <cx:f>degree_avg!$B$1</cx:f>
              <cx:v>Avg Total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mtClean="0"/>
                  <a:t>Degree</a:t>
                </a:r>
                <a:endParaRPr lang="en-US"/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Node Count</a:t>
                </a:r>
              </a:p>
            </cx:rich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degree_avg!$C$2:$C$1016</cx:f>
        <cx:lvl ptCount="1015" formatCode="0.00">
          <cx:pt idx="0">1.2264150943396199</cx:pt>
          <cx:pt idx="1">1.2916666666666601</cx:pt>
          <cx:pt idx="2">1.19753086419753</cx:pt>
          <cx:pt idx="3">2.2587412587412499</cx:pt>
          <cx:pt idx="4">3.1469740634005698</cx:pt>
          <cx:pt idx="5">1.15384615384615</cx:pt>
          <cx:pt idx="6">1.1285714285714199</cx:pt>
          <cx:pt idx="7">4.8597402597402599</cx:pt>
          <cx:pt idx="8">1.8125</cx:pt>
          <cx:pt idx="9">1.1698113207547101</cx:pt>
          <cx:pt idx="10">10.638954869358599</cx:pt>
          <cx:pt idx="11">6.3263157894736803</cx:pt>
          <cx:pt idx="12">1.0322580645161199</cx:pt>
          <cx:pt idx="13">2.2400000000000002</cx:pt>
          <cx:pt idx="14">6.2028985507246297</cx:pt>
          <cx:pt idx="15">4.2679900744416797</cx:pt>
          <cx:pt idx="16">11.7156862745098</cx:pt>
          <cx:pt idx="17">2.8924418604651101</cx:pt>
          <cx:pt idx="18">6.0906801007556597</cx:pt>
          <cx:pt idx="19">1.2</cx:pt>
          <cx:pt idx="20">1.3394495412844001</cx:pt>
          <cx:pt idx="21">1.1875</cx:pt>
          <cx:pt idx="22">6.8389610389610302</cx:pt>
          <cx:pt idx="23">1.9871382636655901</cx:pt>
          <cx:pt idx="24">1.83196721311475</cx:pt>
          <cx:pt idx="25">1.6089743589743499</cx:pt>
          <cx:pt idx="26">1.25</cx:pt>
          <cx:pt idx="27">1.2884615384615301</cx:pt>
          <cx:pt idx="28">4.3865979381443303</cx:pt>
          <cx:pt idx="29">1.3529411764705801</cx:pt>
          <cx:pt idx="30">2.2759999999999998</cx:pt>
          <cx:pt idx="31">1.6279069767441801</cx:pt>
          <cx:pt idx="32">1.3315508021390301</cx:pt>
          <cx:pt idx="33">1.5380116959064301</cx:pt>
          <cx:pt idx="34">3.55526992287917</cx:pt>
          <cx:pt idx="35">1.3908045977011401</cx:pt>
          <cx:pt idx="36">1.7360406091370499</cx:pt>
          <cx:pt idx="37">2.2670807453416102</cx:pt>
          <cx:pt idx="38">1.2432432432432401</cx:pt>
          <cx:pt idx="39">4.5825242718446599</cx:pt>
          <cx:pt idx="40">3.84020618556701</cx:pt>
          <cx:pt idx="41">3.18387909319899</cx:pt>
          <cx:pt idx="42">1.07692307692307</cx:pt>
          <cx:pt idx="43">9.18660287081339</cx:pt>
          <cx:pt idx="44">15.4869976359338</cx:pt>
          <cx:pt idx="45">1.03571428571428</cx:pt>
          <cx:pt idx="46">6.9478672985781902</cx:pt>
          <cx:pt idx="47">16.080568720379102</cx:pt>
          <cx:pt idx="48">9.23933649289099</cx:pt>
          <cx:pt idx="49">8.1323877068557895</cx:pt>
          <cx:pt idx="50">13.450236966824599</cx:pt>
          <cx:pt idx="51">1.64545454545454</cx:pt>
          <cx:pt idx="52">1.1666666666666601</cx:pt>
          <cx:pt idx="53">3.7984293193717198</cx:pt>
          <cx:pt idx="54">1.35211267605633</cx:pt>
          <cx:pt idx="55">1.4712643678160899</cx:pt>
          <cx:pt idx="56">4.4918032786885203</cx:pt>
          <cx:pt idx="57">11.2200956937799</cx:pt>
          <cx:pt idx="58">2.7701492537313399</cx:pt>
          <cx:pt idx="59">2.07317073170731</cx:pt>
          <cx:pt idx="60">1.9325842696629201</cx:pt>
          <cx:pt idx="61">8.0072639225181597</cx:pt>
          <cx:pt idx="62">3.4890109890109802</cx:pt>
          <cx:pt idx="63">1.79912663755458</cx:pt>
          <cx:pt idx="64">10.390070921985799</cx:pt>
          <cx:pt idx="65">7.2620192307692299</cx:pt>
          <cx:pt idx="66">9.2428571428571402</cx:pt>
          <cx:pt idx="67">1.74152542372881</cx:pt>
          <cx:pt idx="68">5.9386189258312001</cx:pt>
          <cx:pt idx="69">1.85666666666666</cx:pt>
          <cx:pt idx="70">10.9739336492891</cx:pt>
          <cx:pt idx="71">1.35507246376811</cx:pt>
          <cx:pt idx="72">12.5201900237529</cx:pt>
          <cx:pt idx="73">2.3018292682926802</cx:pt>
          <cx:pt idx="74">4.0073529411764701</cx:pt>
          <cx:pt idx="75">13.9385342789598</cx:pt>
          <cx:pt idx="76">10.733656174334101</cx:pt>
          <cx:pt idx="77">1.1643835616438301</cx:pt>
          <cx:pt idx="78">1.0930232558139501</cx:pt>
          <cx:pt idx="79">7.9786729857819898</cx:pt>
          <cx:pt idx="80">1.25806451612903</cx:pt>
          <cx:pt idx="81">7.3269689737470101</cx:pt>
          <cx:pt idx="82">5.7694235588972402</cx:pt>
          <cx:pt idx="83">1.1818181818181801</cx:pt>
          <cx:pt idx="84">23.323877068557898</cx:pt>
          <cx:pt idx="85">1.65700483091787</cx:pt>
          <cx:pt idx="86">3.1628498727735299</cx:pt>
          <cx:pt idx="87">1.3730158730158699</cx:pt>
          <cx:pt idx="88">3.9974874371859199</cx:pt>
          <cx:pt idx="89">12.5273159144893</cx:pt>
          <cx:pt idx="90">6.3518072289156597</cx:pt>
          <cx:pt idx="91">2.57865168539325</cx:pt>
          <cx:pt idx="92">1.55555555555555</cx:pt>
          <cx:pt idx="93">1.76470588235294</cx:pt>
          <cx:pt idx="94">1.7348066298342499</cx:pt>
          <cx:pt idx="95">3.5319148936170199</cx:pt>
          <cx:pt idx="96">2.9439528023598802</cx:pt>
          <cx:pt idx="97">1.3448275862068899</cx:pt>
          <cx:pt idx="98">1.61904761904761</cx:pt>
          <cx:pt idx="99">15.380614657210399</cx:pt>
          <cx:pt idx="100">2.76388888888888</cx:pt>
          <cx:pt idx="101">3.0882352941176401</cx:pt>
          <cx:pt idx="102">1.45033112582781</cx:pt>
          <cx:pt idx="103">6.13559322033898</cx:pt>
          <cx:pt idx="104">8.8085106382978697</cx:pt>
          <cx:pt idx="105">1.09523809523809</cx:pt>
          <cx:pt idx="106">2.3551020408163201</cx:pt>
          <cx:pt idx="107">1.21428571428571</cx:pt>
          <cx:pt idx="108">7.0963855421686697</cx:pt>
          <cx:pt idx="109">4.9826732673267298</cx:pt>
          <cx:pt idx="110">1.2043010752688099</cx:pt>
          <cx:pt idx="111">1.4872881355932199</cx:pt>
          <cx:pt idx="112">7.4809160305343498</cx:pt>
          <cx:pt idx="113">1.2307692307692299</cx:pt>
          <cx:pt idx="114">1.25</cx:pt>
          <cx:pt idx="115">1.1770833333333299</cx:pt>
          <cx:pt idx="116">8.6416464891041098</cx:pt>
          <cx:pt idx="117">2.6464088397790002</cx:pt>
          <cx:pt idx="118">1.33108108108108</cx:pt>
          <cx:pt idx="119">2.8379888268156401</cx:pt>
          <cx:pt idx="120">9.55555555555555</cx:pt>
          <cx:pt idx="121">4.5815217391304301</cx:pt>
          <cx:pt idx="122">1.1071428571428501</cx:pt>
          <cx:pt idx="123">3.0911392405063198</cx:pt>
          <cx:pt idx="124">1.1983471074380101</cx:pt>
          <cx:pt idx="125">3.6197530864197498</cx:pt>
          <cx:pt idx="126">3.4790575916230302</cx:pt>
          <cx:pt idx="127">10.6666666666666</cx:pt>
          <cx:pt idx="128">11.4728132387706</cx:pt>
          <cx:pt idx="129">2.84788732394366</cx:pt>
          <cx:pt idx="130">1.1844660194174701</cx:pt>
          <cx:pt idx="131">1</cx:pt>
          <cx:pt idx="132">1.0909090909090899</cx:pt>
          <cx:pt idx="133">12.866348448687299</cx:pt>
          <cx:pt idx="134">1.3181818181818099</cx:pt>
          <cx:pt idx="135">1.6603773584905599</cx:pt>
          <cx:pt idx="136">3.35400516795865</cx:pt>
          <cx:pt idx="137">1.22535211267605</cx:pt>
          <cx:pt idx="138">1.4927536231884</cx:pt>
          <cx:pt idx="139">3.5935162094763</cx:pt>
          <cx:pt idx="140">1.68965517241379</cx:pt>
          <cx:pt idx="141">1.448</cx:pt>
          <cx:pt idx="142">8.5904761904761902</cx:pt>
          <cx:pt idx="143">2.85194805194805</cx:pt>
          <cx:pt idx="144">1</cx:pt>
          <cx:pt idx="145">1.8136363636363599</cx:pt>
          <cx:pt idx="146">1</cx:pt>
          <cx:pt idx="147">1.4625850340136</cx:pt>
          <cx:pt idx="148">10.475059382422801</cx:pt>
          <cx:pt idx="149">1</cx:pt>
          <cx:pt idx="150">2.2012578616352201</cx:pt>
          <cx:pt idx="151">1.30088495575221</cx:pt>
          <cx:pt idx="152">4.6987951807228896</cx:pt>
          <cx:pt idx="153">1.22413793103448</cx:pt>
          <cx:pt idx="154">3.96</cx:pt>
          <cx:pt idx="155">1</cx:pt>
          <cx:pt idx="156">2.44347826086956</cx:pt>
          <cx:pt idx="157">1</cx:pt>
          <cx:pt idx="158">6.4014423076923004</cx:pt>
          <cx:pt idx="159">8.0963855421686706</cx:pt>
          <cx:pt idx="160">1.35849056603773</cx:pt>
          <cx:pt idx="161">1</cx:pt>
          <cx:pt idx="162">3.82920792079207</cx:pt>
          <cx:pt idx="163">7.4655581947743404</cx:pt>
          <cx:pt idx="164">1.86381322957198</cx:pt>
          <cx:pt idx="165">1.2280701754385901</cx:pt>
          <cx:pt idx="166">1.1470588235294099</cx:pt>
          <cx:pt idx="167">1.24615384615384</cx:pt>
          <cx:pt idx="168">1.07792207792207</cx:pt>
          <cx:pt idx="169">6.2983293556085904</cx:pt>
          <cx:pt idx="170">3.3028720626631798</cx:pt>
          <cx:pt idx="171">15.504784688995199</cx:pt>
          <cx:pt idx="172">1.46842105263157</cx:pt>
          <cx:pt idx="173">111.10165484633499</cx:pt>
          <cx:pt idx="174">2.0830564784053101</cx:pt>
          <cx:pt idx="175">1.8556338028168999</cx:pt>
          <cx:pt idx="176">5.0430107526881702</cx:pt>
          <cx:pt idx="177">5.14841849148418</cx:pt>
          <cx:pt idx="178">15.690307328605201</cx:pt>
          <cx:pt idx="179">1.2459016393442599</cx:pt>
          <cx:pt idx="180">1.4595744680850999</cx:pt>
          <cx:pt idx="181">1.34188034188034</cx:pt>
          <cx:pt idx="182">11.380614657210399</cx:pt>
          <cx:pt idx="183">1.23684210526315</cx:pt>
          <cx:pt idx="184">9.4454976303317508</cx:pt>
          <cx:pt idx="185">1.7888888888888801</cx:pt>
          <cx:pt idx="186">1.05454545454545</cx:pt>
          <cx:pt idx="187">2.9939759036144502</cx:pt>
          <cx:pt idx="188">1.04</cx:pt>
          <cx:pt idx="189">2.8062283737024201</cx:pt>
          <cx:pt idx="190">10.345238095238001</cx:pt>
          <cx:pt idx="191">7.4925742574257397</cx:pt>
          <cx:pt idx="192">18.104018912529501</cx:pt>
          <cx:pt idx="193">1.21621621621621</cx:pt>
          <cx:pt idx="194">1.6666666666666601</cx:pt>
          <cx:pt idx="195">1.2222222222222201</cx:pt>
          <cx:pt idx="196">1.84255319148936</cx:pt>
          <cx:pt idx="197">1.06451612903225</cx:pt>
          <cx:pt idx="198">1.35928143712574</cx:pt>
          <cx:pt idx="199">3.1939890710382501</cx:pt>
          <cx:pt idx="200">1.3937007874015701</cx:pt>
          <cx:pt idx="201">1.2770270270270201</cx:pt>
          <cx:pt idx="202">8.4254807692307701</cx:pt>
          <cx:pt idx="203">11.5547619047619</cx:pt>
          <cx:pt idx="204">2.74096385542168</cx:pt>
          <cx:pt idx="205">2.8014440433212902</cx:pt>
          <cx:pt idx="206">3.9972299168975001</cx:pt>
          <cx:pt idx="207">1.4606741573033699</cx:pt>
          <cx:pt idx="208">2.4355300859598801</cx:pt>
          <cx:pt idx="209">1</cx:pt>
          <cx:pt idx="210">2.8463768115942001</cx:pt>
          <cx:pt idx="211">1.3125</cx:pt>
          <cx:pt idx="212">1.4807692307692299</cx:pt>
          <cx:pt idx="213">1.8576512455516001</cx:pt>
          <cx:pt idx="214">1.3260869565217299</cx:pt>
          <cx:pt idx="215">6.9097560975609698</cx:pt>
          <cx:pt idx="216">1.25</cx:pt>
          <cx:pt idx="217">1.0243902439024299</cx:pt>
          <cx:pt idx="218">2.76131687242798</cx:pt>
          <cx:pt idx="219">6.9334975369458096</cx:pt>
          <cx:pt idx="220">1.1714285714285699</cx:pt>
          <cx:pt idx="221">9.2158273381294897</cx:pt>
          <cx:pt idx="222">1.48453608247422</cx:pt>
          <cx:pt idx="223">1.6064814814814801</cx:pt>
          <cx:pt idx="224">13.60663507109</cx:pt>
          <cx:pt idx="225">4.8510101010101003</cx:pt>
          <cx:pt idx="226">1.47663551401869</cx:pt>
          <cx:pt idx="227">1.49606299212598</cx:pt>
          <cx:pt idx="228">7.0978520286396103</cx:pt>
          <cx:pt idx="229">19.808056872037898</cx:pt>
          <cx:pt idx="230">2.6501547987616099</cx:pt>
          <cx:pt idx="231">5.4538834951456296</cx:pt>
          <cx:pt idx="232">8.8175355450236896</cx:pt>
          <cx:pt idx="233">1.0948275862068899</cx:pt>
          <cx:pt idx="234">4.8097560975609701</cx:pt>
          <cx:pt idx="235">1.7652582159624399</cx:pt>
          <cx:pt idx="236">4.9276485788113602</cx:pt>
          <cx:pt idx="237">1.203125</cx:pt>
          <cx:pt idx="238">2.9208443271767801</cx:pt>
          <cx:pt idx="239">3.3984575835475499</cx:pt>
          <cx:pt idx="240">1.12244897959183</cx:pt>
          <cx:pt idx="241">28.0685579196217</cx:pt>
          <cx:pt idx="242">1.2741935483870901</cx:pt>
          <cx:pt idx="243">7.1277641277641202</cx:pt>
          <cx:pt idx="244">19.255319148936099</cx:pt>
          <cx:pt idx="245">2.00462962962962</cx:pt>
          <cx:pt idx="246">1.36090225563909</cx:pt>
          <cx:pt idx="247">1.65461847389558</cx:pt>
          <cx:pt idx="248">1.45197740112994</cx:pt>
          <cx:pt idx="249">9.7890995260663498</cx:pt>
          <cx:pt idx="250">2.1588235294117601</cx:pt>
          <cx:pt idx="251">3.8405405405405402</cx:pt>
          <cx:pt idx="252">18.7363420427553</cx:pt>
          <cx:pt idx="253">1.1886792452830099</cx:pt>
          <cx:pt idx="254">1.24074074074074</cx:pt>
          <cx:pt idx="255">5.5732009925558303</cx:pt>
          <cx:pt idx="256">5.4547677261613696</cx:pt>
          <cx:pt idx="257">4.9024390243902403</cx:pt>
          <cx:pt idx="258">8.4799054373522402</cx:pt>
          <cx:pt idx="259">2.0762711864406702</cx:pt>
          <cx:pt idx="260">7.8201438848920803</cx:pt>
          <cx:pt idx="261">1.0888888888888799</cx:pt>
          <cx:pt idx="262">1.6428571428571399</cx:pt>
          <cx:pt idx="263">1.4016393442622901</cx:pt>
          <cx:pt idx="264">1.0588235294117601</cx:pt>
          <cx:pt idx="265">1.62096774193548</cx:pt>
          <cx:pt idx="266">4.8650000000000002</cx:pt>
          <cx:pt idx="267">3.38133333333333</cx:pt>
          <cx:pt idx="268">1.2884615384615301</cx:pt>
          <cx:pt idx="269">7.9038461538461497</cx:pt>
          <cx:pt idx="270">10.7852028639618</cx:pt>
          <cx:pt idx="271">1.4651162790697601</cx:pt>
          <cx:pt idx="272">9.23696682464454</cx:pt>
          <cx:pt idx="273">1.0869565217391299</cx:pt>
          <cx:pt idx="274">4.2686980609418201</cx:pt>
          <cx:pt idx="275">12.255924170616099</cx:pt>
          <cx:pt idx="276">5.3870192307692299</cx:pt>
          <cx:pt idx="277">14.5900473933649</cx:pt>
          <cx:pt idx="278">1.31395348837209</cx:pt>
          <cx:pt idx="279">4.8308823529411704</cx:pt>
          <cx:pt idx="280">9.3758865248226897</cx:pt>
          <cx:pt idx="281">1.6055045871559599</cx:pt>
          <cx:pt idx="282">4.60583941605839</cx:pt>
          <cx:pt idx="283">3.5516304347826</cx:pt>
          <cx:pt idx="284">1.3846153846153799</cx:pt>
          <cx:pt idx="285">2.8717277486910899</cx:pt>
          <cx:pt idx="286">106.501182033096</cx:pt>
          <cx:pt idx="287">1.13636363636363</cx:pt>
          <cx:pt idx="288">1.42613636363636</cx:pt>
          <cx:pt idx="289">1.09375</cx:pt>
          <cx:pt idx="290">1.1566265060240899</cx:pt>
          <cx:pt idx="291">1</cx:pt>
          <cx:pt idx="292">1.21</cx:pt>
          <cx:pt idx="293">1.0588235294117601</cx:pt>
          <cx:pt idx="294">2.1949685534591099</cx:pt>
          <cx:pt idx="295">2.6411609498680702</cx:pt>
          <cx:pt idx="296">1.08510638297872</cx:pt>
          <cx:pt idx="297">1.2993197278911499</cx:pt>
          <cx:pt idx="298">1.7777777777777699</cx:pt>
          <cx:pt idx="299">7.5158150851581498</cx:pt>
          <cx:pt idx="300">1.0985915492957701</cx:pt>
          <cx:pt idx="301">4.7543424317617804</cx:pt>
          <cx:pt idx="302">3.1768115942028898</cx:pt>
          <cx:pt idx="303">2.3146417445482799</cx:pt>
          <cx:pt idx="304">12.2505910165484</cx:pt>
          <cx:pt idx="305">1.31192660550458</cx:pt>
          <cx:pt idx="306">1.1931818181818099</cx:pt>
          <cx:pt idx="307">1.9186046511627901</cx:pt>
          <cx:pt idx="308">1.38888888888888</cx:pt>
          <cx:pt idx="309">1.28571428571428</cx:pt>
          <cx:pt idx="310">2.5606060606060601</cx:pt>
          <cx:pt idx="311">2.4474576271186401</cx:pt>
          <cx:pt idx="312">1.8097014925373101</cx:pt>
          <cx:pt idx="313">11.2836879432624</cx:pt>
          <cx:pt idx="314">1</cx:pt>
          <cx:pt idx="315">1.68359375</cx:pt>
          <cx:pt idx="316">2.06506849315068</cx:pt>
          <cx:pt idx="317">2.1577060931899599</cx:pt>
          <cx:pt idx="318">1</cx:pt>
          <cx:pt idx="319">3.1432835820895502</cx:pt>
          <cx:pt idx="320">12.761229314420801</cx:pt>
          <cx:pt idx="321">1.1428571428571399</cx:pt>
          <cx:pt idx="322">6.4688995215310996</cx:pt>
          <cx:pt idx="323">1.0454545454545401</cx:pt>
          <cx:pt idx="324">8.5697399527186704</cx:pt>
          <cx:pt idx="325">4.5297029702970297</cx:pt>
          <cx:pt idx="326">6.9138755980861202</cx:pt>
          <cx:pt idx="327">6.96867469879518</cx:pt>
          <cx:pt idx="328">1.5206611570247901</cx:pt>
          <cx:pt idx="329">2.2631578947368398</cx:pt>
          <cx:pt idx="330">1.61264822134387</cx:pt>
          <cx:pt idx="331">1.33928571428571</cx:pt>
          <cx:pt idx="332">1.7692307692307601</cx:pt>
          <cx:pt idx="333">1.5267175572519001</cx:pt>
          <cx:pt idx="334">1.125</cx:pt>
          <cx:pt idx="335">3.45378151260504</cx:pt>
          <cx:pt idx="336">1.0625</cx:pt>
          <cx:pt idx="337">1.9074074074073999</cx:pt>
          <cx:pt idx="338">1.7722222222222199</cx:pt>
          <cx:pt idx="339">1.13793103448275</cx:pt>
          <cx:pt idx="340">6.6809523809523803</cx:pt>
          <cx:pt idx="341">2.5817610062892999</cx:pt>
          <cx:pt idx="342">1.1612903225806399</cx:pt>
          <cx:pt idx="343">7.97149643705463</cx:pt>
          <cx:pt idx="344">1.0625</cx:pt>
          <cx:pt idx="345">2.4736842105263102</cx:pt>
          <cx:pt idx="346">1.25</cx:pt>
          <cx:pt idx="347">9.6579572446555808</cx:pt>
          <cx:pt idx="348">1.1176470588235199</cx:pt>
          <cx:pt idx="349">1.1052631578947301</cx:pt>
          <cx:pt idx="350">1</cx:pt>
          <cx:pt idx="351">6.7548076923076898</cx:pt>
          <cx:pt idx="352">3.9063291139240501</cx:pt>
          <cx:pt idx="353">2.5790884718498601</cx:pt>
          <cx:pt idx="354">9.1824644549762997</cx:pt>
          <cx:pt idx="355">1.0454545454545401</cx:pt>
          <cx:pt idx="356">2.9177718832891202</cx:pt>
          <cx:pt idx="357">5.5587529976019097</cx:pt>
          <cx:pt idx="358">1.25882352941176</cx:pt>
          <cx:pt idx="359">1</cx:pt>
          <cx:pt idx="360">1</cx:pt>
          <cx:pt idx="361">1.5233160621761599</cx:pt>
          <cx:pt idx="362">9.9166666666666607</cx:pt>
          <cx:pt idx="363">4.3274999999999997</cx:pt>
          <cx:pt idx="364">1</cx:pt>
          <cx:pt idx="365">1.38607594936708</cx:pt>
          <cx:pt idx="366">1.39215686274509</cx:pt>
          <cx:pt idx="367">1.4927536231884</cx:pt>
          <cx:pt idx="368">5.3258706467661598</cx:pt>
          <cx:pt idx="369">1.05454545454545</cx:pt>
          <cx:pt idx="370">2.0949367088607498</cx:pt>
          <cx:pt idx="371">2.68611111111111</cx:pt>
          <cx:pt idx="372">9.3895486935866899</cx:pt>
          <cx:pt idx="373">5.0383693045563502</cx:pt>
          <cx:pt idx="374">2.9660574412532599</cx:pt>
          <cx:pt idx="375">11.4042553191489</cx:pt>
          <cx:pt idx="376">11.0780141843971</cx:pt>
          <cx:pt idx="377">2.7122093023255802</cx:pt>
          <cx:pt idx="378">1.75925925925925</cx:pt>
          <cx:pt idx="379">9.7173396674584307</cx:pt>
          <cx:pt idx="380">1.6235955056179701</cx:pt>
          <cx:pt idx="381">1.37349397590361</cx:pt>
          <cx:pt idx="382">1.06666666666666</cx:pt>
          <cx:pt idx="383">7.1951219512195097</cx:pt>
          <cx:pt idx="384">1.125</cx:pt>
          <cx:pt idx="385">6.8968058968058896</cx:pt>
          <cx:pt idx="386">5.0267639902676402</cx:pt>
          <cx:pt idx="387">2.0872093023255802</cx:pt>
          <cx:pt idx="388">2.4363636363636298</cx:pt>
          <cx:pt idx="389">24.742316784869899</cx:pt>
          <cx:pt idx="390">1.5922330097087301</cx:pt>
          <cx:pt idx="391">1.07692307692307</cx:pt>
          <cx:pt idx="392">1.42962962962962</cx:pt>
          <cx:pt idx="393">14.153664302600401</cx:pt>
          <cx:pt idx="394">2.0034129692832701</cx:pt>
          <cx:pt idx="395">1.1463414634146301</cx:pt>
          <cx:pt idx="396">1.74011299435028</cx:pt>
          <cx:pt idx="397">3.5607734806629798</cx:pt>
          <cx:pt idx="398">1.5087719298245601</cx:pt>
          <cx:pt idx="399">2.01311475409836</cx:pt>
          <cx:pt idx="400">1.4860335195530701</cx:pt>
          <cx:pt idx="401">5.9014423076923004</cx:pt>
          <cx:pt idx="402">2.32081911262798</cx:pt>
          <cx:pt idx="403">9.0355450236966792</cx:pt>
          <cx:pt idx="404">4.6570048309178702</cx:pt>
          <cx:pt idx="405">11.5751789976133</cx:pt>
          <cx:pt idx="406">2.1004366812227002</cx:pt>
          <cx:pt idx="407">1.15151515151515</cx:pt>
          <cx:pt idx="408">1.1818181818181801</cx:pt>
          <cx:pt idx="409">1.6000000000000001</cx:pt>
          <cx:pt idx="410">3.4763092269326599</cx:pt>
          <cx:pt idx="411">1.28682170542635</cx:pt>
          <cx:pt idx="412">1.4341085271317799</cx:pt>
          <cx:pt idx="413">2.1194029850746201</cx:pt>
          <cx:pt idx="414">7.5011933174224303</cx:pt>
          <cx:pt idx="415">7.3292383292383203</cx:pt>
          <cx:pt idx="416">15.6335697399527</cx:pt>
          <cx:pt idx="417">3.5673352435529999</cx:pt>
          <cx:pt idx="418">1.14173228346456</cx:pt>
          <cx:pt idx="419">17.269503546099202</cx:pt>
          <cx:pt idx="420">1.2121212121212099</cx:pt>
          <cx:pt idx="421">1.2978723404255299</cx:pt>
          <cx:pt idx="422">6.0293398533007299</cx:pt>
          <cx:pt idx="423">12.539192399049799</cx:pt>
          <cx:pt idx="424">1.4285714285714199</cx:pt>
          <cx:pt idx="425">1.5303030303030301</cx:pt>
          <cx:pt idx="426">1.9671532846715301</cx:pt>
          <cx:pt idx="427">1.0816326530612199</cx:pt>
          <cx:pt idx="428">4.1361386138613803</cx:pt>
          <cx:pt idx="429">12.6973995271867</cx:pt>
          <cx:pt idx="430">4.7783251231527002</cx:pt>
          <cx:pt idx="431">5.0644391408114497</cx:pt>
          <cx:pt idx="432">1.2250000000000001</cx:pt>
          <cx:pt idx="433">1.0454545454545401</cx:pt>
          <cx:pt idx="434">1</cx:pt>
          <cx:pt idx="435">1.0869565217391299</cx:pt>
          <cx:pt idx="436">2.5880597014925302</cx:pt>
          <cx:pt idx="437">12.3365155131264</cx:pt>
          <cx:pt idx="438">1.21875</cx:pt>
          <cx:pt idx="439">1.8271604938271599</cx:pt>
          <cx:pt idx="440">1.15384615384615</cx:pt>
          <cx:pt idx="441">1.15384615384615</cx:pt>
          <cx:pt idx="442">1.33793103448275</cx:pt>
          <cx:pt idx="443">21.035460992907801</cx:pt>
          <cx:pt idx="444">1.19047619047619</cx:pt>
          <cx:pt idx="445">7.4855769230769198</cx:pt>
          <cx:pt idx="446">5.6487804878048697</cx:pt>
          <cx:pt idx="447">1.2666666666666599</cx:pt>
          <cx:pt idx="448">42.921985815602802</cx:pt>
          <cx:pt idx="449">4.0049751243780998</cx:pt>
          <cx:pt idx="450">1.4166666666666601</cx:pt>
          <cx:pt idx="451">1.24444444444444</cx:pt>
          <cx:pt idx="452">1.1034482758620601</cx:pt>
          <cx:pt idx="453">4.9086419753086403</cx:pt>
          <cx:pt idx="454">2.93639575971731</cx:pt>
          <cx:pt idx="455">1.56768558951965</cx:pt>
          <cx:pt idx="456">3.5440414507772</cx:pt>
          <cx:pt idx="457">9.3909952606634999</cx:pt>
          <cx:pt idx="458">1.87619047619047</cx:pt>
          <cx:pt idx="459">4.2720207253886002</cx:pt>
          <cx:pt idx="460">1.57603686635944</cx:pt>
          <cx:pt idx="461">2.9391304347826002</cx:pt>
          <cx:pt idx="462">1.15384615384615</cx:pt>
          <cx:pt idx="463">4.54285714285714</cx:pt>
          <cx:pt idx="464">1.2105263157894699</cx:pt>
          <cx:pt idx="465">1.9452054794520499</cx:pt>
          <cx:pt idx="466">3.3184357541899399</cx:pt>
          <cx:pt idx="467">1.4733727810650801</cx:pt>
          <cx:pt idx="468">12.390070921985799</cx:pt>
          <cx:pt idx="469">1.97358490566037</cx:pt>
          <cx:pt idx="470">2.7660167130919202</cx:pt>
          <cx:pt idx="471">6.2445520581113803</cx:pt>
          <cx:pt idx="472">25.115839243498801</cx:pt>
          <cx:pt idx="473">1.5420560747663501</cx:pt>
          <cx:pt idx="474">1.3360000000000001</cx:pt>
          <cx:pt idx="475">1.9581395348837201</cx:pt>
          <cx:pt idx="476">1.65328467153284</cx:pt>
          <cx:pt idx="477">1.21428571428571</cx:pt>
          <cx:pt idx="478">1.2280701754385901</cx:pt>
          <cx:pt idx="479">2.7258566978193102</cx:pt>
          <cx:pt idx="480">5.7745803357314101</cx:pt>
          <cx:pt idx="481">1.98031496062992</cx:pt>
          <cx:pt idx="482">3.6486486486486398</cx:pt>
          <cx:pt idx="483">13.033412887828099</cx:pt>
          <cx:pt idx="484">3.4869109947643899</cx:pt>
          <cx:pt idx="485">1.38095238095238</cx:pt>
          <cx:pt idx="486">1.15384615384615</cx:pt>
          <cx:pt idx="487">2.4237804878048701</cx:pt>
          <cx:pt idx="488">1.05</cx:pt>
          <cx:pt idx="489">1.1666666666666601</cx:pt>
          <cx:pt idx="490">1.8152173913043399</cx:pt>
          <cx:pt idx="491">10.093301435406699</cx:pt>
          <cx:pt idx="492">1.175</cx:pt>
          <cx:pt idx="493">12.872340425531901</cx:pt>
          <cx:pt idx="494">14.3522458628841</cx:pt>
          <cx:pt idx="495">1.1489361702127601</cx:pt>
          <cx:pt idx="496">1.9651567944250801</cx:pt>
          <cx:pt idx="497">1.3043478260869501</cx:pt>
          <cx:pt idx="498">7.2000000000000002</cx:pt>
          <cx:pt idx="499">2.5030487804877999</cx:pt>
          <cx:pt idx="500">1.2105263157894699</cx:pt>
          <cx:pt idx="501">1.3262032085561399</cx:pt>
          <cx:pt idx="502">9.4326241134751694</cx:pt>
          <cx:pt idx="503">2.7426900584795302</cx:pt>
          <cx:pt idx="504">1.1599999999999999</cx:pt>
          <cx:pt idx="505">1.1666666666666601</cx:pt>
          <cx:pt idx="506">1.1000000000000001</cx:pt>
          <cx:pt idx="507">1.13636363636363</cx:pt>
          <cx:pt idx="508">1.2111111111111099</cx:pt>
          <cx:pt idx="509">1.2916666666666601</cx:pt>
          <cx:pt idx="510">1.1481481481481399</cx:pt>
          <cx:pt idx="511">1.0625</cx:pt>
          <cx:pt idx="512">2.1373239436619702</cx:pt>
          <cx:pt idx="513">8.7159904534606198</cx:pt>
          <cx:pt idx="514">1.8373205741626699</cx:pt>
          <cx:pt idx="515">1.348623853211</cx:pt>
          <cx:pt idx="516">9.46875</cx:pt>
          <cx:pt idx="517">1.4019607843137201</cx:pt>
          <cx:pt idx="518">6.6144578313253</cx:pt>
          <cx:pt idx="519">4.4171270718231996</cx:pt>
          <cx:pt idx="520">1.3125</cx:pt>
          <cx:pt idx="521">2.140625</cx:pt>
          <cx:pt idx="522">1.7827868852458999</cx:pt>
          <cx:pt idx="523">1.3333333333333299</cx:pt>
          <cx:pt idx="524">4.07633587786259</cx:pt>
          <cx:pt idx="525">1.66820276497695</cx:pt>
          <cx:pt idx="526">1.23</cx:pt>
          <cx:pt idx="527">11.444711538461499</cx:pt>
          <cx:pt idx="528">12.6706443914081</cx:pt>
          <cx:pt idx="529">1.4125874125874101</cx:pt>
          <cx:pt idx="530">1.1686746987951799</cx:pt>
          <cx:pt idx="531">10.751184834123199</cx:pt>
          <cx:pt idx="532">13.480952380952299</cx:pt>
          <cx:pt idx="533">3.4226804123711299</cx:pt>
          <cx:pt idx="534">1.3846153846153799</cx:pt>
          <cx:pt idx="535">3.5014492753623099</cx:pt>
          <cx:pt idx="536">5.1119221411192202</cx:pt>
          <cx:pt idx="537">9.7156398104265396</cx:pt>
          <cx:pt idx="538">18.914691943127899</cx:pt>
          <cx:pt idx="539">1.2043010752688099</cx:pt>
          <cx:pt idx="540">17.706855791962099</cx:pt>
          <cx:pt idx="541">4.5103626943005102</cx:pt>
          <cx:pt idx="542">3.9108108108108102</cx:pt>
          <cx:pt idx="543">4.6024691358024601</cx:pt>
          <cx:pt idx="544">3.5066312997347402</cx:pt>
          <cx:pt idx="545">2.3498542274052401</cx:pt>
          <cx:pt idx="546">11.3617021276595</cx:pt>
          <cx:pt idx="547">1.86296296296296</cx:pt>
          <cx:pt idx="548">1</cx:pt>
          <cx:pt idx="549">1.3555555555555501</cx:pt>
          <cx:pt idx="550">20.1377672209026</cx:pt>
          <cx:pt idx="551">2.13309352517985</cx:pt>
          <cx:pt idx="552">13.4096385542168</cx:pt>
          <cx:pt idx="553">3.67630057803468</cx:pt>
          <cx:pt idx="554">6.6274509803921502</cx:pt>
          <cx:pt idx="555">6.8896882494004696</cx:pt>
          <cx:pt idx="556">2.3535353535353498</cx:pt>
          <cx:pt idx="557">2.0254237288135499</cx:pt>
          <cx:pt idx="558">2.1322580645161202</cx:pt>
          <cx:pt idx="559">1.7473684210526299</cx:pt>
          <cx:pt idx="560">9.9086538461538396</cx:pt>
          <cx:pt idx="561">1.55598455598455</cx:pt>
          <cx:pt idx="562">5.0072639225181597</cx:pt>
          <cx:pt idx="563">1.28</cx:pt>
          <cx:pt idx="564">2.2518248175182398</cx:pt>
          <cx:pt idx="565">7.2614213197969502</cx:pt>
          <cx:pt idx="566">1.91880341880341</cx:pt>
          <cx:pt idx="567">5.3860911270983198</cx:pt>
          <cx:pt idx="568">4.5618811881188099</cx:pt>
          <cx:pt idx="569">1.3333333333333299</cx:pt>
          <cx:pt idx="570">3.2630208333333299</cx:pt>
          <cx:pt idx="571">3.7897435897435798</cx:pt>
          <cx:pt idx="572">2.2508591065291998</cx:pt>
          <cx:pt idx="573">6.6327014218009399</cx:pt>
          <cx:pt idx="574">1.8452830188679199</cx:pt>
          <cx:pt idx="575">6.4057279236276798</cx:pt>
          <cx:pt idx="576">1.1499999999999999</cx:pt>
          <cx:pt idx="577">1.5773195876288599</cx:pt>
          <cx:pt idx="578">1.1951219512195099</cx:pt>
          <cx:pt idx="579">8.4265402843601898</cx:pt>
          <cx:pt idx="580">2.17602996254681</cx:pt>
          <cx:pt idx="581">2.32362459546925</cx:pt>
          <cx:pt idx="582">1.3</cx:pt>
          <cx:pt idx="583">1.1818181818181801</cx:pt>
          <cx:pt idx="584">1.43712574850299</cx:pt>
          <cx:pt idx="585">8.3120567375886498</cx:pt>
          <cx:pt idx="586">2.3746397694524402</cx:pt>
          <cx:pt idx="587">7.4751773049645296</cx:pt>
          <cx:pt idx="588">1.8686868686868601</cx:pt>
          <cx:pt idx="589">13.1418439716312</cx:pt>
          <cx:pt idx="590">1.1866666666666601</cx:pt>
          <cx:pt idx="591">2.7592592592592502</cx:pt>
          <cx:pt idx="592">1.0833333333333299</cx:pt>
          <cx:pt idx="593">1.26136363636363</cx:pt>
          <cx:pt idx="594">2.6696165191740402</cx:pt>
          <cx:pt idx="595">3.9702970297029698</cx:pt>
          <cx:pt idx="596">2.6227544910179601</cx:pt>
          <cx:pt idx="597">1.1666666666666601</cx:pt>
          <cx:pt idx="598">1.7037037037036999</cx:pt>
          <cx:pt idx="599">7.3073170731707302</cx:pt>
          <cx:pt idx="600">1.93832599118942</cx:pt>
          <cx:pt idx="601">1.37974683544303</cx:pt>
          <cx:pt idx="602">4.83863080684596</cx:pt>
          <cx:pt idx="603">2.6347305389221498</cx:pt>
          <cx:pt idx="604">4.3765586034912696</cx:pt>
          <cx:pt idx="605">1.7878787878787801</cx:pt>
          <cx:pt idx="606">6.4275362318840497</cx:pt>
          <cx:pt idx="607">12.1682464454976</cx:pt>
          <cx:pt idx="608">12.1824644549763</cx:pt>
          <cx:pt idx="609">1.22857142857142</cx:pt>
          <cx:pt idx="610">1.4451612903225799</cx:pt>
          <cx:pt idx="611">1.2878787878787801</cx:pt>
          <cx:pt idx="612">11.7817745803357</cx:pt>
          <cx:pt idx="613">1.05555555555555</cx:pt>
          <cx:pt idx="614">8.4371980676328509</cx:pt>
          <cx:pt idx="615">2.3333333333333299</cx:pt>
          <cx:pt idx="616">1.0181818181818101</cx:pt>
          <cx:pt idx="617">2.2012578616352201</cx:pt>
          <cx:pt idx="618">8.0634146341463406</cx:pt>
          <cx:pt idx="619">1</cx:pt>
          <cx:pt idx="620">1.1372549019607801</cx:pt>
          <cx:pt idx="621">78.418439716311994</cx:pt>
          <cx:pt idx="622">11.137115839243499</cx:pt>
          <cx:pt idx="623">2.0905660377358402</cx:pt>
          <cx:pt idx="624">5.0072815533980499</cx:pt>
          <cx:pt idx="625">4.0128205128205101</cx:pt>
          <cx:pt idx="626">1.55555555555555</cx:pt>
          <cx:pt idx="627">1.4736842105263099</cx:pt>
          <cx:pt idx="628">1.2105263157894699</cx:pt>
          <cx:pt idx="629">1.30872483221476</cx:pt>
          <cx:pt idx="630">1.4971751412429299</cx:pt>
          <cx:pt idx="631">1.3999999999999999</cx:pt>
          <cx:pt idx="632">2.5465116279069702</cx:pt>
          <cx:pt idx="633">1.2222222222222201</cx:pt>
          <cx:pt idx="634">1.5879396984924601</cx:pt>
          <cx:pt idx="635">2.7937853107344601</cx:pt>
          <cx:pt idx="636">17.4715639810426</cx:pt>
          <cx:pt idx="637">1.19047619047619</cx:pt>
          <cx:pt idx="638">1.12280701754385</cx:pt>
          <cx:pt idx="639">5.0415647921760298</cx:pt>
          <cx:pt idx="640">2.0566801619433099</cx:pt>
          <cx:pt idx="641">4.6334164588528601</cx:pt>
          <cx:pt idx="642">2.8245614035087701</cx:pt>
          <cx:pt idx="643">1.07462686567164</cx:pt>
          <cx:pt idx="644">1.5864197530864099</cx:pt>
          <cx:pt idx="645">1.7692307692307601</cx:pt>
          <cx:pt idx="646">1.5</cx:pt>
          <cx:pt idx="647">1.44444444444444</cx:pt>
          <cx:pt idx="648">1.28571428571428</cx:pt>
          <cx:pt idx="649">1.5106382978723401</cx:pt>
          <cx:pt idx="650">8.5111662531017291</cx:pt>
          <cx:pt idx="651">4.4973684210526299</cx:pt>
          <cx:pt idx="652">9.3244552058111303</cx:pt>
          <cx:pt idx="653">4.1119592875317998</cx:pt>
          <cx:pt idx="654">5.0227272727272698</cx:pt>
          <cx:pt idx="655">5.2544080604534003</cx:pt>
          <cx:pt idx="656">5.7960687960687904</cx:pt>
          <cx:pt idx="657">8.0939759036144494</cx:pt>
          <cx:pt idx="658">1.9754901960784299</cx:pt>
          <cx:pt idx="659">5.7338308457711404</cx:pt>
          <cx:pt idx="660">2.5692307692307601</cx:pt>
          <cx:pt idx="661">1.5071770334928201</cx:pt>
          <cx:pt idx="662">2.3973509933774801</cx:pt>
          <cx:pt idx="663">2.2754098360655699</cx:pt>
          <cx:pt idx="664">1.4912280701754299</cx:pt>
          <cx:pt idx="665">3.62864721485411</cx:pt>
          <cx:pt idx="666">10.981087470449101</cx:pt>
          <cx:pt idx="667">1.17977528089887</cx:pt>
          <cx:pt idx="668">1.5590062111801199</cx:pt>
          <cx:pt idx="669">2.4281437125748502</cx:pt>
          <cx:pt idx="670">11.3277909738717</cx:pt>
          <cx:pt idx="671">2.62962962962962</cx:pt>
          <cx:pt idx="672">1.9365079365079301</cx:pt>
          <cx:pt idx="673">1.53164556962025</cx:pt>
          <cx:pt idx="674">1.6548672566371601</cx:pt>
          <cx:pt idx="675">5.19268292682926</cx:pt>
          <cx:pt idx="676">1.6556016597510299</cx:pt>
          <cx:pt idx="677">1.52857142857142</cx:pt>
          <cx:pt idx="678">2.5968253968253898</cx:pt>
          <cx:pt idx="679">9.1256038647343001</cx:pt>
          <cx:pt idx="680">11.952606635071</cx:pt>
          <cx:pt idx="681">2.3366666666666598</cx:pt>
          <cx:pt idx="682">1.4615384615384599</cx:pt>
          <cx:pt idx="683">1.3611111111111101</cx:pt>
          <cx:pt idx="684">3.00826446280991</cx:pt>
          <cx:pt idx="685">6.8644067796610102</cx:pt>
          <cx:pt idx="686">3.8298429319371698</cx:pt>
          <cx:pt idx="687">2.8529411764705799</cx:pt>
          <cx:pt idx="688">1.85167464114832</cx:pt>
          <cx:pt idx="689">7.2567237163814102</cx:pt>
          <cx:pt idx="690">1.25</cx:pt>
          <cx:pt idx="691">1.58080808080808</cx:pt>
          <cx:pt idx="692">1.38888888888888</cx:pt>
          <cx:pt idx="693">1</cx:pt>
          <cx:pt idx="694">1.2087912087912001</cx:pt>
          <cx:pt idx="695">1.2195121951219501</cx:pt>
          <cx:pt idx="696">2.2636655948553002</cx:pt>
          <cx:pt idx="697">1.3409090909090899</cx:pt>
          <cx:pt idx="698">3.5781637717121502</cx:pt>
          <cx:pt idx="699">7.3135802469135802</cx:pt>
          <cx:pt idx="700">3.3128342245989302</cx:pt>
          <cx:pt idx="701">3.4106666666666601</cx:pt>
          <cx:pt idx="702">7.1542168674698798</cx:pt>
          <cx:pt idx="703">7.7669902912621298</cx:pt>
          <cx:pt idx="704">5.0776699029126204</cx:pt>
          <cx:pt idx="705">2.6000000000000001</cx:pt>
          <cx:pt idx="706">15.131707317073101</cx:pt>
          <cx:pt idx="707">1.62913907284768</cx:pt>
          <cx:pt idx="708">1.6586826347305299</cx:pt>
          <cx:pt idx="709">18.741007194244599</cx:pt>
          <cx:pt idx="710">7.7796208530805604</cx:pt>
          <cx:pt idx="711">5.4947368421052598</cx:pt>
          <cx:pt idx="712">1.8481675392670101</cx:pt>
          <cx:pt idx="713">2.3907692307692301</cx:pt>
          <cx:pt idx="714">2.39393939393939</cx:pt>
          <cx:pt idx="715">1.29059829059829</cx:pt>
          <cx:pt idx="716">1.6726190476190399</cx:pt>
          <cx:pt idx="717">2.2250000000000001</cx:pt>
          <cx:pt idx="718">1.30379746835443</cx:pt>
          <cx:pt idx="719">1.60869565217391</cx:pt>
          <cx:pt idx="720">15.531914893617</cx:pt>
          <cx:pt idx="721">3.0996884735202399</cx:pt>
          <cx:pt idx="722">1.63043478260869</cx:pt>
          <cx:pt idx="723">2.3140243902439002</cx:pt>
          <cx:pt idx="724">1.59574468085106</cx:pt>
          <cx:pt idx="725">1.1428571428571399</cx:pt>
          <cx:pt idx="726">1.9913043478260799</cx:pt>
          <cx:pt idx="727">1.3425925925925899</cx:pt>
          <cx:pt idx="728">8.1690476190476193</cx:pt>
          <cx:pt idx="729">1.55696202531645</cx:pt>
          <cx:pt idx="730">4.2309644670050703</cx:pt>
          <cx:pt idx="731">1.265625</cx:pt>
          <cx:pt idx="732">7.7320574162679403</cx:pt>
          <cx:pt idx="733">1</cx:pt>
          <cx:pt idx="734">1.1428571428571399</cx:pt>
          <cx:pt idx="735">1.4183673469387701</cx:pt>
          <cx:pt idx="736">4.8552971576227302</cx:pt>
          <cx:pt idx="737">1.0909090909090899</cx:pt>
          <cx:pt idx="738">1.1875</cx:pt>
          <cx:pt idx="739">1.3333333333333299</cx:pt>
          <cx:pt idx="740">2.9666666666666601</cx:pt>
          <cx:pt idx="741">1.2242990654205601</cx:pt>
          <cx:pt idx="742">1.1818181818181801</cx:pt>
          <cx:pt idx="743">1.3834586466165399</cx:pt>
          <cx:pt idx="744">1.64150943396226</cx:pt>
          <cx:pt idx="745">15.1990521327014</cx:pt>
          <cx:pt idx="746">1.14925373134328</cx:pt>
          <cx:pt idx="747">2.09019607843137</cx:pt>
          <cx:pt idx="748">3.2657142857142798</cx:pt>
          <cx:pt idx="749">1.29885057471264</cx:pt>
          <cx:pt idx="750">14.8439716312056</cx:pt>
          <cx:pt idx="751">5.6082725060827201</cx:pt>
          <cx:pt idx="752">5.3682926829268203</cx:pt>
          <cx:pt idx="753">6.8669833729216103</cx:pt>
          <cx:pt idx="754">2.73837209302325</cx:pt>
          <cx:pt idx="755">17.255319148936099</cx:pt>
          <cx:pt idx="756">3.98771498771498</cx:pt>
          <cx:pt idx="757">1.1428571428571399</cx:pt>
          <cx:pt idx="758">6.2316784869976303</cx:pt>
          <cx:pt idx="759">6.5693779904306204</cx:pt>
          <cx:pt idx="760">6.5085574572127101</cx:pt>
          <cx:pt idx="761">2.0923076923076902</cx:pt>
          <cx:pt idx="762">83.895981087470403</cx:pt>
          <cx:pt idx="763">1.6434426229508099</cx:pt>
          <cx:pt idx="764">1.8333333333333299</cx:pt>
          <cx:pt idx="765">1.6923076923076901</cx:pt>
          <cx:pt idx="766">2.01185770750988</cx:pt>
          <cx:pt idx="767">1.4313725490196001</cx:pt>
          <cx:pt idx="768">1.9787234042553099</cx:pt>
          <cx:pt idx="769">1.4102564102564099</cx:pt>
          <cx:pt idx="770">1.3245614035087701</cx:pt>
          <cx:pt idx="771">1.4819277108433699</cx:pt>
          <cx:pt idx="772">1.42372881355932</cx:pt>
          <cx:pt idx="773">1</cx:pt>
          <cx:pt idx="774">4.2034739454094296</cx:pt>
          <cx:pt idx="775">2.2573964497041401</cx:pt>
          <cx:pt idx="776">1.4459459459459401</cx:pt>
          <cx:pt idx="777">4.4872448979591804</cx:pt>
          <cx:pt idx="778">6.0884520884520796</cx:pt>
          <cx:pt idx="779">4.7333333333333298</cx:pt>
          <cx:pt idx="780">5.80722891566265</cx:pt>
          <cx:pt idx="781">1.9540816326530599</cx:pt>
          <cx:pt idx="782">7.0676691729323302</cx:pt>
          <cx:pt idx="783">4.7888040712468101</cx:pt>
          <cx:pt idx="784">1.32323232323232</cx:pt>
          <cx:pt idx="785">2.7831325301204801</cx:pt>
          <cx:pt idx="786">5.7810218978102101</cx:pt>
          <cx:pt idx="787">1.3500000000000001</cx:pt>
          <cx:pt idx="788">1</cx:pt>
          <cx:pt idx="789">1.12962962962962</cx:pt>
          <cx:pt idx="790">1.5917602996254601</cx:pt>
          <cx:pt idx="791">5.7889688249400404</cx:pt>
          <cx:pt idx="792">6.7350835322195701</cx:pt>
          <cx:pt idx="793">13.931442080378201</cx:pt>
          <cx:pt idx="794">10.6753554502369</cx:pt>
          <cx:pt idx="795">1.3600000000000001</cx:pt>
          <cx:pt idx="796">2.9651474530831101</cx:pt>
          <cx:pt idx="797">1.8029739776951601</cx:pt>
          <cx:pt idx="798">1.1612903225806399</cx:pt>
          <cx:pt idx="799">9.5817307692307701</cx:pt>
          <cx:pt idx="800">6.6139410187667496</cx:pt>
          <cx:pt idx="801">10.643705463182799</cx:pt>
          <cx:pt idx="802">8.9904306220095602</cx:pt>
          <cx:pt idx="803">1.24615384615384</cx:pt>
          <cx:pt idx="804">1.7760416666666601</cx:pt>
          <cx:pt idx="805">15.699284009546499</cx:pt>
          <cx:pt idx="806">13.933649289099501</cx:pt>
          <cx:pt idx="807">2.1342281879194598</cx:pt>
          <cx:pt idx="808">1.1428571428571399</cx:pt>
          <cx:pt idx="809">3.7595907928388699</cx:pt>
          <cx:pt idx="810">1.4545454545454499</cx:pt>
          <cx:pt idx="811">1.9498207885304599</cx:pt>
          <cx:pt idx="812">2.3524355300859598</cx:pt>
          <cx:pt idx="813">1</cx:pt>
          <cx:pt idx="814">1.23404255319148</cx:pt>
          <cx:pt idx="815">1.1555555555555499</cx:pt>
          <cx:pt idx="816">9.2665036674816594</cx:pt>
          <cx:pt idx="817">1.1599999999999999</cx:pt>
          <cx:pt idx="818">1.1558441558441499</cx:pt>
          <cx:pt idx="819">1.50785340314136</cx:pt>
          <cx:pt idx="820">1</cx:pt>
          <cx:pt idx="821">2.40119760479041</cx:pt>
          <cx:pt idx="822">1</cx:pt>
          <cx:pt idx="823">1.25</cx:pt>
          <cx:pt idx="824">2.31924882629108</cx:pt>
          <cx:pt idx="825">2.0805970149253699</cx:pt>
          <cx:pt idx="826">1.0370370370370301</cx:pt>
          <cx:pt idx="827">6.0845771144278604</cx:pt>
          <cx:pt idx="828">1.1625000000000001</cx:pt>
          <cx:pt idx="829">1.5539906103286301</cx:pt>
          <cx:pt idx="830">1.85761589403973</cx:pt>
          <cx:pt idx="831">3.9405684754521899</cx:pt>
          <cx:pt idx="832">4.9651741293532297</cx:pt>
          <cx:pt idx="833">1</cx:pt>
          <cx:pt idx="834">3.5489130434782599</cx:pt>
          <cx:pt idx="835">5.6262376237623704</cx:pt>
          <cx:pt idx="836">10.545023696682399</cx:pt>
          <cx:pt idx="837">10.0358851674641</cx:pt>
          <cx:pt idx="838">2.8978494623655902</cx:pt>
          <cx:pt idx="839">1.3333333333333299</cx:pt>
          <cx:pt idx="840">1</cx:pt>
          <cx:pt idx="841">1.1764705882352899</cx:pt>
          <cx:pt idx="842">1.2166666666666599</cx:pt>
          <cx:pt idx="843">1.58479532163742</cx:pt>
          <cx:pt idx="844">1.78879310344827</cx:pt>
          <cx:pt idx="845">1</cx:pt>
          <cx:pt idx="846">6.0673076923076898</cx:pt>
          <cx:pt idx="847">7.3687943262411304</cx:pt>
          <cx:pt idx="848">8.5484633569739898</cx:pt>
          <cx:pt idx="849">1.4717948717948699</cx:pt>
          <cx:pt idx="850">3.54102564102564</cx:pt>
          <cx:pt idx="851">1.80544747081712</cx:pt>
          <cx:pt idx="852">2.4472573839662402</cx:pt>
          <cx:pt idx="853">1.5474860335195499</cx:pt>
          <cx:pt idx="854">12.0378250591016</cx:pt>
          <cx:pt idx="855">1.1949152542372801</cx:pt>
          <cx:pt idx="856">1.3125</cx:pt>
          <cx:pt idx="857">1.25</cx:pt>
          <cx:pt idx="858">11.4822695035461</cx:pt>
          <cx:pt idx="859">2.4555873925501399</cx:pt>
          <cx:pt idx="860">1.9023255813953399</cx:pt>
          <cx:pt idx="861">1.3652173913043399</cx:pt>
          <cx:pt idx="862">1.85534591194968</cx:pt>
          <cx:pt idx="863">7.7347931873479299</cx:pt>
          <cx:pt idx="864">1.47058823529411</cx:pt>
          <cx:pt idx="865">1.28571428571428</cx:pt>
          <cx:pt idx="866">1.46938775510204</cx:pt>
          <cx:pt idx="867">12.249406175771901</cx:pt>
          <cx:pt idx="868">7.8595238095238003</cx:pt>
          <cx:pt idx="869">3.2987012987012898</cx:pt>
          <cx:pt idx="870">57.262411347517698</cx:pt>
          <cx:pt idx="871">1.16455696202531</cx:pt>
          <cx:pt idx="872">27.496453900709199</cx:pt>
          <cx:pt idx="873">1.1764705882352899</cx:pt>
          <cx:pt idx="874">1.1000000000000001</cx:pt>
          <cx:pt idx="875">1.7992424242424201</cx:pt>
          <cx:pt idx="876">6.3325183374083096</cx:pt>
          <cx:pt idx="877">1.3541666666666601</cx:pt>
          <cx:pt idx="878">1.1044776119402899</cx:pt>
          <cx:pt idx="879">1.6299559471365599</cx:pt>
          <cx:pt idx="880">1.3489932885906</cx:pt>
          <cx:pt idx="881">2.3980263157894699</cx:pt>
          <cx:pt idx="882">32.252955082742297</cx:pt>
          <cx:pt idx="883">1.52380952380952</cx:pt>
          <cx:pt idx="884">1.4130434782608601</cx:pt>
          <cx:pt idx="885">2.57750759878419</cx:pt>
          <cx:pt idx="886">1.2307692307692299</cx:pt>
          <cx:pt idx="887">2.4169491525423701</cx:pt>
          <cx:pt idx="888">1.31460674157303</cx:pt>
          <cx:pt idx="889">5.2636815920398003</cx:pt>
          <cx:pt idx="890">8.3268292682926806</cx:pt>
          <cx:pt idx="891">1.25</cx:pt>
          <cx:pt idx="892">1.51875</cx:pt>
          <cx:pt idx="893">3.8089330024813801</cx:pt>
          <cx:pt idx="894">10.1900237529691</cx:pt>
          <cx:pt idx="895">5.8872901678657001</cx:pt>
          <cx:pt idx="896">2.3151862464183299</cx:pt>
          <cx:pt idx="897">1.1285714285714199</cx:pt>
          <cx:pt idx="898">1.42690058479532</cx:pt>
          <cx:pt idx="899">20.949880668257698</cx:pt>
          <cx:pt idx="900">11.649289099525999</cx:pt>
          <cx:pt idx="901">4.4976076555023896</cx:pt>
          <cx:pt idx="902">6.4892086330935204</cx:pt>
          <cx:pt idx="903">12.3720379146919</cx:pt>
          <cx:pt idx="904">1.13924050632911</cx:pt>
          <cx:pt idx="905">3.7390109890109802</cx:pt>
          <cx:pt idx="906">2.68965517241379</cx:pt>
          <cx:pt idx="907">4.8829516539440201</cx:pt>
          <cx:pt idx="908">1.2</cx:pt>
          <cx:pt idx="909">1.8403361344537801</cx:pt>
          <cx:pt idx="910">1.7228915662650599</cx:pt>
          <cx:pt idx="911">1.1714285714285699</cx:pt>
          <cx:pt idx="912">5.1571072319201896</cx:pt>
          <cx:pt idx="913">14.810874704491701</cx:pt>
          <cx:pt idx="914">3.5558312655086799</cx:pt>
          <cx:pt idx="915">1.6875</cx:pt>
          <cx:pt idx="916">17.076190476190401</cx:pt>
          <cx:pt idx="917">3.5154320987654302</cx:pt>
          <cx:pt idx="918">9.2324455205811091</cx:pt>
          <cx:pt idx="919">3.5380577427821498</cx:pt>
          <cx:pt idx="920">9.6532066508313505</cx:pt>
          <cx:pt idx="921">8.0143884892086295</cx:pt>
          <cx:pt idx="922">4.0827067669172896</cx:pt>
          <cx:pt idx="923">1.6149068322981299</cx:pt>
          <cx:pt idx="924">2.0736434108527102</cx:pt>
          <cx:pt idx="925">16.4214285714285</cx:pt>
          <cx:pt idx="926">1.26470588235294</cx:pt>
          <cx:pt idx="927">1</cx:pt>
          <cx:pt idx="928">1.3698630136986301</cx:pt>
          <cx:pt idx="929">1.61578947368421</cx:pt>
          <cx:pt idx="930">2.4231974921630002</cx:pt>
          <cx:pt idx="931">1.25</cx:pt>
          <cx:pt idx="932">1.30645161290322</cx:pt>
          <cx:pt idx="933">1.3497267759562801</cx:pt>
          <cx:pt idx="934">1.125</cx:pt>
          <cx:pt idx="935">54.118203309692603</cx:pt>
          <cx:pt idx="936">3.90985915492957</cx:pt>
          <cx:pt idx="937">1.2321428571428501</cx:pt>
          <cx:pt idx="938">1.77697841726618</cx:pt>
          <cx:pt idx="939">7.7624703087885898</cx:pt>
          <cx:pt idx="940">1.4621212121212099</cx:pt>
          <cx:pt idx="941">1.0714285714285701</cx:pt>
          <cx:pt idx="942">1.3571428571428501</cx:pt>
          <cx:pt idx="943">14.6113744075829</cx:pt>
          <cx:pt idx="944">3.0773480662983399</cx:pt>
          <cx:pt idx="945">4.8630806845965697</cx:pt>
          <cx:pt idx="946">3.0029069767441801</cx:pt>
          <cx:pt idx="947">1.0487804878048701</cx:pt>
          <cx:pt idx="948">1.21428571428571</cx:pt>
          <cx:pt idx="949">6.9856115107913599</cx:pt>
          <cx:pt idx="950">9.5789473684210495</cx:pt>
          <cx:pt idx="951">6.6699029126213496</cx:pt>
          <cx:pt idx="952">13.307328605200899</cx:pt>
          <cx:pt idx="953">1.3043478260869501</cx:pt>
          <cx:pt idx="954">1.4325842696629201</cx:pt>
          <cx:pt idx="955">12.8676122931442</cx:pt>
          <cx:pt idx="956">1.07462686567164</cx:pt>
          <cx:pt idx="957">1.3428571428571401</cx:pt>
          <cx:pt idx="958">1</cx:pt>
          <cx:pt idx="959">1.6848739495798299</cx:pt>
          <cx:pt idx="960">1.4656488549618301</cx:pt>
          <cx:pt idx="961">1.3936170212765899</cx:pt>
          <cx:pt idx="962">5.7007481296758096</cx:pt>
          <cx:pt idx="963">1.0754716981132</cx:pt>
          <cx:pt idx="964">1.08474576271186</cx:pt>
          <cx:pt idx="965">1</cx:pt>
          <cx:pt idx="966">1</cx:pt>
          <cx:pt idx="967">1.06153846153846</cx:pt>
          <cx:pt idx="968">2.2404181184668901</cx:pt>
          <cx:pt idx="969">1</cx:pt>
          <cx:pt idx="970">1.21428571428571</cx:pt>
          <cx:pt idx="971">1.1714285714285699</cx:pt>
          <cx:pt idx="972">2.1208053691275102</cx:pt>
          <cx:pt idx="973">13.9290780141843</cx:pt>
          <cx:pt idx="974">2.05555555555555</cx:pt>
          <cx:pt idx="975">23.645390070921898</cx:pt>
          <cx:pt idx="976">1.09523809523809</cx:pt>
          <cx:pt idx="977">2.5435435435435401</cx:pt>
          <cx:pt idx="978">1.1428571428571399</cx:pt>
          <cx:pt idx="979">3.9897959183673399</cx:pt>
          <cx:pt idx="980">3.86533665835411</cx:pt>
          <cx:pt idx="981">2.1168831168831099</cx:pt>
          <cx:pt idx="982">1.2720588235294099</cx:pt>
          <cx:pt idx="983">2.5459459459459399</cx:pt>
          <cx:pt idx="984">1.0625</cx:pt>
          <cx:pt idx="985">5.7903614457831303</cx:pt>
          <cx:pt idx="986">3.55584415584415</cx:pt>
          <cx:pt idx="987">3.16161616161616</cx:pt>
          <cx:pt idx="988">1.625</cx:pt>
          <cx:pt idx="989">2.1897233201580999</cx:pt>
          <cx:pt idx="990">1.29411764705882</cx:pt>
          <cx:pt idx="991">1.28682170542635</cx:pt>
          <cx:pt idx="992">1.1428571428571399</cx:pt>
          <cx:pt idx="993">3.0514138817480698</cx:pt>
          <cx:pt idx="994">1.1111111111111101</cx:pt>
          <cx:pt idx="995">3.4289340101522798</cx:pt>
          <cx:pt idx="996">1.42105263157894</cx:pt>
          <cx:pt idx="997">2.2897526501766698</cx:pt>
          <cx:pt idx="998">1.93069306930693</cx:pt>
          <cx:pt idx="999">1.24242424242424</cx:pt>
          <cx:pt idx="1000">6.2066508313539099</cx:pt>
          <cx:pt idx="1001">1</cx:pt>
          <cx:pt idx="1002">1.0476190476190399</cx:pt>
          <cx:pt idx="1003">3.97310513447432</cx:pt>
          <cx:pt idx="1004">3.29095354523227</cx:pt>
          <cx:pt idx="1005">3.59278350515463</cx:pt>
          <cx:pt idx="1006">13.445238095238</cx:pt>
          <cx:pt idx="1007">4.9490291262135901</cx:pt>
          <cx:pt idx="1008">10.497619047619001</cx:pt>
          <cx:pt idx="1009">11.2718676122931</cx:pt>
          <cx:pt idx="1010">5.6262135922330101</cx:pt>
          <cx:pt idx="1011">9.9810874704491699</cx:pt>
          <cx:pt idx="1012">26.522458628841601</cx:pt>
          <cx:pt idx="1013">1</cx:pt>
          <cx:pt idx="1014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mtClean="0"/>
              <a:t>In-Degree Histogram</a:t>
            </a:r>
            <a:endParaRPr lang="en-US"/>
          </a:p>
        </cx:rich>
      </cx:tx>
    </cx:title>
    <cx:plotArea>
      <cx:plotAreaRegion>
        <cx:series layoutId="clusteredColumn" uniqueId="{3EF1A287-2E45-42EF-9248-8D67DC2A65FA}">
          <cx:tx>
            <cx:txData>
              <cx:f>degree_avg!$C$1</cx:f>
              <cx:v>Avg In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mtClean="0"/>
                  <a:t>Degree</a:t>
                </a:r>
                <a:endParaRPr lang="en-US"/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mtClean="0"/>
                  <a:t>Node Count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degree_avg!$D$2:$D$1016</cx:f>
        <cx:lvl ptCount="1015" formatCode="0.00">
          <cx:pt idx="0">3.1941747572815502</cx:pt>
          <cx:pt idx="1">2.8690476190476102</cx:pt>
          <cx:pt idx="2">3.1612903225806401</cx:pt>
          <cx:pt idx="3">4.2132963988919601</cx:pt>
          <cx:pt idx="4">4.8136020151133501</cx:pt>
          <cx:pt idx="5">2.8656716417910402</cx:pt>
          <cx:pt idx="6">4.0691642651296798</cx:pt>
          <cx:pt idx="7">4.5159574468085104</cx:pt>
          <cx:pt idx="8">4.1633333333333304</cx:pt>
          <cx:pt idx="9">3.4836065573770401</cx:pt>
          <cx:pt idx="10">3.9823677581863901</cx:pt>
          <cx:pt idx="11">5.4682539682539604</cx:pt>
          <cx:pt idx="12">2.8097014925373101</cx:pt>
          <cx:pt idx="13">5.62878787878787</cx:pt>
          <cx:pt idx="14">3.6911764705882302</cx:pt>
          <cx:pt idx="15">3.9607843137254899</cx:pt>
          <cx:pt idx="16">5.1850899742930503</cx:pt>
          <cx:pt idx="17">6.5454545454545396</cx:pt>
          <cx:pt idx="18">7.4901477832512304</cx:pt>
          <cx:pt idx="19">4.8233618233618198</cx:pt>
          <cx:pt idx="20">3.4934210526315699</cx:pt>
          <cx:pt idx="21">4.2953216374269001</cx:pt>
          <cx:pt idx="22">5.4112903225806397</cx:pt>
          <cx:pt idx="23">5.0771276595744599</cx:pt>
          <cx:pt idx="24">7.5368421052631502</cx:pt>
          <cx:pt idx="25">3.4404761904761898</cx:pt>
          <cx:pt idx="26">3.3422818791946298</cx:pt>
          <cx:pt idx="27">3.3782991202346002</cx:pt>
          <cx:pt idx="28">3.88717948717948</cx:pt>
          <cx:pt idx="29">2.2844827586206802</cx:pt>
          <cx:pt idx="30">4.4000000000000004</cx:pt>
          <cx:pt idx="31">7.4632352941176396</cx:pt>
          <cx:pt idx="32">3.34864864864864</cx:pt>
          <cx:pt idx="33">6.9315403422982804</cx:pt>
          <cx:pt idx="34">8.4214285714285708</cx:pt>
          <cx:pt idx="35">2.36200716845878</cx:pt>
          <cx:pt idx="36">3.47419354838709</cx:pt>
          <cx:pt idx="37">4.5915841584158397</cx:pt>
          <cx:pt idx="38">2.8721590909090899</cx:pt>
          <cx:pt idx="39">2.6848635235731999</cx:pt>
          <cx:pt idx="40">9.7014218009478608</cx:pt>
          <cx:pt idx="41">3.3710073710073698</cx:pt>
          <cx:pt idx="42">2.7687296416938101</cx:pt>
          <cx:pt idx="43">4.4727722772277199</cx:pt>
          <cx:pt idx="44">6.6421800947867302</cx:pt>
          <cx:pt idx="45">2.6040955631399298</cx:pt>
          <cx:pt idx="46">3.48546511627907</cx:pt>
          <cx:pt idx="47">3.5707317073170701</cx:pt>
          <cx:pt idx="48">6.14047619047619</cx:pt>
          <cx:pt idx="49">5.2612826603325402</cx:pt>
          <cx:pt idx="50">7.4081145584725503</cx:pt>
          <cx:pt idx="51">4.1871508379888196</cx:pt>
          <cx:pt idx="52">2.4033613445378101</cx:pt>
          <cx:pt idx="53">5.1512195121951203</cx:pt>
          <cx:pt idx="54">4.8650306748466203</cx:pt>
          <cx:pt idx="55">3.9916434540389898</cx:pt>
          <cx:pt idx="56">4.3403141361256496</cx:pt>
          <cx:pt idx="57">4.5150753768844201</cx:pt>
          <cx:pt idx="58">5.0169014084506998</cx:pt>
          <cx:pt idx="59">4.0442477876106198</cx:pt>
          <cx:pt idx="60">4.0381231671554199</cx:pt>
          <cx:pt idx="61">1.5317919075144499</cx:pt>
          <cx:pt idx="62">4.4168865435356199</cx:pt>
          <cx:pt idx="63">4.11202185792349</cx:pt>
          <cx:pt idx="64">3.1489361702127598</cx:pt>
          <cx:pt idx="65">7.5094786729857796</cx:pt>
          <cx:pt idx="66">3.3594594594594498</cx:pt>
          <cx:pt idx="67">5.1515892420537899</cx:pt>
          <cx:pt idx="68">3.8817966903073202</cx:pt>
          <cx:pt idx="69">5.8870192307692299</cx:pt>
          <cx:pt idx="70">4.6959619952493998</cx:pt>
          <cx:pt idx="71">3.2598187311178202</cx:pt>
          <cx:pt idx="72">5.7793764988009499</cx:pt>
          <cx:pt idx="73">7.3060240963855403</cx:pt>
          <cx:pt idx="74">4.9495192307692299</cx:pt>
          <cx:pt idx="75">6.0496453900709204</cx:pt>
          <cx:pt idx="76">13.275119617224799</cx:pt>
          <cx:pt idx="77">3.8698224852070999</cx:pt>
          <cx:pt idx="78">2.88095238095238</cx:pt>
          <cx:pt idx="79">6.6824644549762997</cx:pt>
          <cx:pt idx="80">4.6368421052631499</cx:pt>
          <cx:pt idx="81">7.6365795724465499</cx:pt>
          <cx:pt idx="82">8.4439140811455804</cx:pt>
          <cx:pt idx="83">4.1861861861861804</cx:pt>
          <cx:pt idx="84">4.9667458432303997</cx:pt>
          <cx:pt idx="85">2.6544850498338799</cx:pt>
          <cx:pt idx="86">8.1473429951690797</cx:pt>
          <cx:pt idx="87">3.0685358255451698</cx:pt>
          <cx:pt idx="88">5.1784841075794601</cx:pt>
          <cx:pt idx="89">5.8199052132701397</cx:pt>
          <cx:pt idx="90">8.3952380952380903</cx:pt>
          <cx:pt idx="91">3.24931506849315</cx:pt>
          <cx:pt idx="92">4.0588235294117601</cx:pt>
          <cx:pt idx="93">2.6349999999999998</cx:pt>
          <cx:pt idx="94">6.8992248062015502</cx:pt>
          <cx:pt idx="95">12.439716312056699</cx:pt>
          <cx:pt idx="96">4.6762402088772799</cx:pt>
          <cx:pt idx="97">5.7581521739130404</cx:pt>
          <cx:pt idx="98">2.5909090909090899</cx:pt>
          <cx:pt idx="99">3.6997578692493902</cx:pt>
          <cx:pt idx="100">7.82666666666666</cx:pt>
          <cx:pt idx="101">3.3162162162162101</cx:pt>
          <cx:pt idx="102">4.4859550561797699</cx:pt>
          <cx:pt idx="103">4.4817518248175103</cx:pt>
          <cx:pt idx="104">6.8563829787234001</cx:pt>
          <cx:pt idx="105">3.0205761316872399</cx:pt>
          <cx:pt idx="106">5.7594594594594497</cx:pt>
          <cx:pt idx="107">2.0320855614973201</cx:pt>
          <cx:pt idx="108">5.1789215686274499</cx:pt>
          <cx:pt idx="109">5.4460784313725403</cx:pt>
          <cx:pt idx="110">3.2732919254658301</cx:pt>
          <cx:pt idx="111">4.8345864661654101</cx:pt>
          <cx:pt idx="112">8.4800000000000004</cx:pt>
          <cx:pt idx="113">3.5994065281899101</cx:pt>
          <cx:pt idx="114">2.4514767932489399</cx:pt>
          <cx:pt idx="115">3.1966292134831402</cx:pt>
          <cx:pt idx="116">6.0808823529411704</cx:pt>
          <cx:pt idx="117">6.0578313253012004</cx:pt>
          <cx:pt idx="118">3.4615384615384599</cx:pt>
          <cx:pt idx="119">5.2320000000000002</cx:pt>
          <cx:pt idx="120">4.5408653846153797</cx:pt>
          <cx:pt idx="121">3.1443037974683499</cx:pt>
          <cx:pt idx="122">2.6101694915254199</cx:pt>
          <cx:pt idx="123">4.8067632850241502</cx:pt>
          <cx:pt idx="124">4.0635838150288999</cx:pt>
          <cx:pt idx="125">7.9595238095238097</cx:pt>
          <cx:pt idx="126">3.0889423076922999</cx:pt>
          <cx:pt idx="127">4.1452784503631896</cx:pt>
          <cx:pt idx="128">3.8270142180094702</cx:pt>
          <cx:pt idx="129">3.5906862745098</cx:pt>
          <cx:pt idx="130">2.90591397849462</cx:pt>
          <cx:pt idx="131">2.3239436619718301</cx:pt>
          <cx:pt idx="132">2.73714285714285</cx:pt>
          <cx:pt idx="133">4.3566084788029897</cx:pt>
          <cx:pt idx="134">1.78235294117647</cx:pt>
          <cx:pt idx="135">2.6960352422907401</cx:pt>
          <cx:pt idx="136">5.3022670025188896</cx:pt>
          <cx:pt idx="137">3.0542372881355901</cx:pt>
          <cx:pt idx="138">2.8680851063829702</cx:pt>
          <cx:pt idx="139">5.09743589743589</cx:pt>
          <cx:pt idx="140">3.30805687203791</cx:pt>
          <cx:pt idx="141">2.4697986577181199</cx:pt>
          <cx:pt idx="142">4.1167512690355297</cx:pt>
          <cx:pt idx="143">3.4777227722772199</cx:pt>
          <cx:pt idx="144">2.1428571428571401</cx:pt>
          <cx:pt idx="145">2.8070866141732198</cx:pt>
          <cx:pt idx="146">1.5537190082644601</cx:pt>
          <cx:pt idx="147">4.3974025974025901</cx:pt>
          <cx:pt idx="148">4.4182692307692299</cx:pt>
          <cx:pt idx="149">1.13333333333333</cx:pt>
          <cx:pt idx="150">4.8165829145728596</cx:pt>
          <cx:pt idx="151">2.3970588235294099</cx:pt>
          <cx:pt idx="152">7.9881235154394297</cx:pt>
          <cx:pt idx="153">2.0604838709677402</cx:pt>
          <cx:pt idx="154">4.4684210526315704</cx:pt>
          <cx:pt idx="155">1.1739130434782601</cx:pt>
          <cx:pt idx="156">4.7549504950495001</cx:pt>
          <cx:pt idx="157">2.0545454545454498</cx:pt>
          <cx:pt idx="158">3.2222222222222201</cx:pt>
          <cx:pt idx="159">3.7661691542288498</cx:pt>
          <cx:pt idx="160">3.29513888888888</cx:pt>
          <cx:pt idx="161">2.2975609756097501</cx:pt>
          <cx:pt idx="162">3.8120481927710799</cx:pt>
          <cx:pt idx="163">6.06650831353919</cx:pt>
          <cx:pt idx="164">6.3007518796992397</cx:pt>
          <cx:pt idx="165">2.5896226415094299</cx:pt>
          <cx:pt idx="166">1.97309417040358</cx:pt>
          <cx:pt idx="167">1.8475177304964501</cx:pt>
          <cx:pt idx="168">2.8027397260273901</cx:pt>
          <cx:pt idx="169">4.4508393285371701</cx:pt>
          <cx:pt idx="170">4.1642512077294596</cx:pt>
          <cx:pt idx="171">3.09661835748792</cx:pt>
          <cx:pt idx="172">3.5638297872340399</cx:pt>
          <cx:pt idx="173">3.3971631205673698</cx:pt>
          <cx:pt idx="174">4.1428571428571397</cx:pt>
          <cx:pt idx="175">3.8588807785888002</cx:pt>
          <cx:pt idx="176">1.9630541871921099</cx:pt>
          <cx:pt idx="177">4.3246445497630299</cx:pt>
          <cx:pt idx="178">3.6642857142857101</cx:pt>
          <cx:pt idx="179">1.7725752508361201</cx:pt>
          <cx:pt idx="180">4.9378238341968901</cx:pt>
          <cx:pt idx="181">1.9378109452736301</cx:pt>
          <cx:pt idx="182">4.0071258907363401</cx:pt>
          <cx:pt idx="183">1.3103448275862</cx:pt>
          <cx:pt idx="184">3.91725768321513</cx:pt>
          <cx:pt idx="185">3.55942028985507</cx:pt>
          <cx:pt idx="186">4.4715025906735697</cx:pt>
          <cx:pt idx="187">2.6317135549872099</cx:pt>
          <cx:pt idx="188">2.5454545454545401</cx:pt>
          <cx:pt idx="189">4.99722222222222</cx:pt>
          <cx:pt idx="190">3.8575197889182</cx:pt>
          <cx:pt idx="191">5.8333333333333304</cx:pt>
          <cx:pt idx="192">1.97969543147208</cx:pt>
          <cx:pt idx="193">2.9760479041916099</cx:pt>
          <cx:pt idx="194">3.1732026143790799</cx:pt>
          <cx:pt idx="195">3.5018050541516201</cx:pt>
          <cx:pt idx="196">4.33850931677018</cx:pt>
          <cx:pt idx="197">3.6603053435114501</cx:pt>
          <cx:pt idx="198">2.9461756373937602</cx:pt>
          <cx:pt idx="199">4.1031746031746001</cx:pt>
          <cx:pt idx="200">3.3141891891891802</cx:pt>
          <cx:pt idx="201">3.1352941176470499</cx:pt>
          <cx:pt idx="202">2.8373983739837398</cx:pt>
          <cx:pt idx="203">3.5037406483790501</cx:pt>
          <cx:pt idx="204">4.8175182481751797</cx:pt>
          <cx:pt idx="205">4.38709677419354</cx:pt>
          <cx:pt idx="206">2.8218390804597702</cx:pt>
          <cx:pt idx="207">4.3131313131313096</cx:pt>
          <cx:pt idx="208">4.15763546798029</cx:pt>
          <cx:pt idx="209">2.3151750972762599</cx:pt>
          <cx:pt idx="210">4.81675392670157</cx:pt>
          <cx:pt idx="211">3.16417910447761</cx:pt>
          <cx:pt idx="212">4.2840236686390503</cx:pt>
          <cx:pt idx="213">4.7638190954773796</cx:pt>
          <cx:pt idx="214">3.3363636363636302</cx:pt>
          <cx:pt idx="215">3.6096938775510199</cx:pt>
          <cx:pt idx="216">3.7376543209876498</cx:pt>
          <cx:pt idx="217">2.6860465116279002</cx:pt>
          <cx:pt idx="218">6.0837988826815597</cx:pt>
          <cx:pt idx="219">2.0915032679738501</cx:pt>
          <cx:pt idx="220">2.5643153526970899</cx:pt>
          <cx:pt idx="221">4.4892086330935204</cx:pt>
          <cx:pt idx="222">4.0640243902439002</cx:pt>
          <cx:pt idx="223">3.46708463949843</cx:pt>
          <cx:pt idx="224">6.9375</cx:pt>
          <cx:pt idx="225">6.3308641975308602</cx:pt>
          <cx:pt idx="226">3.0308880308880299</cx:pt>
          <cx:pt idx="227">7.7027707808564196</cx:pt>
          <cx:pt idx="228">9.4738095238095195</cx:pt>
          <cx:pt idx="229">2.6997578692493902</cx:pt>
          <cx:pt idx="230">3.9779614325068802</cx:pt>
          <cx:pt idx="231">6.84009546539379</cx:pt>
          <cx:pt idx="232">2.8518518518518499</cx:pt>
          <cx:pt idx="233">3.1893687707641099</cx:pt>
          <cx:pt idx="234">4.7063106796116498</cx:pt>
          <cx:pt idx="235">4.8158640226628897</cx:pt>
          <cx:pt idx="236">6.9130434782608603</cx:pt>
          <cx:pt idx="237">3.0369127516778498</cx:pt>
          <cx:pt idx="238">8.2090261282660304</cx:pt>
          <cx:pt idx="239">6.1829573934837097</cx:pt>
          <cx:pt idx="240">3.6908077994428901</cx:pt>
          <cx:pt idx="241">7.9361702127659504</cx:pt>
          <cx:pt idx="242">4.1465517241379297</cx:pt>
          <cx:pt idx="243">4.3554987212276197</cx:pt>
          <cx:pt idx="244">4.1219512195121899</cx:pt>
          <cx:pt idx="245">4.1363636363636296</cx:pt>
          <cx:pt idx="246">5.2418478260869499</cx:pt>
          <cx:pt idx="247">4.9571045576407498</cx:pt>
          <cx:pt idx="248">5.4987341772151899</cx:pt>
          <cx:pt idx="249">14.6335697399527</cx:pt>
          <cx:pt idx="250">4.1876606683804596</cx:pt>
          <cx:pt idx="251">3.72479564032697</cx:pt>
          <cx:pt idx="252">1.5909090909090899</cx:pt>
          <cx:pt idx="253">2.9244604316546701</cx:pt>
          <cx:pt idx="254">2.9339207048458098</cx:pt>
          <cx:pt idx="255">5.3553921568627398</cx:pt>
          <cx:pt idx="256">3.7595907928388699</cx:pt>
          <cx:pt idx="257">6.4911392405063202</cx:pt>
          <cx:pt idx="258">1</cx:pt>
          <cx:pt idx="259">4.0641399416909598</cx:pt>
          <cx:pt idx="260">2.6541353383458599</cx:pt>
          <cx:pt idx="261">2.8798586572438101</cx:pt>
          <cx:pt idx="262">2.4121621621621601</cx:pt>
          <cx:pt idx="263">2.8532423208191098</cx:pt>
          <cx:pt idx="264">1.9375</cx:pt>
          <cx:pt idx="265">4.9752066115702398</cx:pt>
          <cx:pt idx="266">8.3829787234042499</cx:pt>
          <cx:pt idx="267">4.4961439588688901</cx:pt>
          <cx:pt idx="268">3.2347560975609699</cx:pt>
          <cx:pt idx="269">4.0997506234413903</cx:pt>
          <cx:pt idx="270">2.8116710875331501</cx:pt>
          <cx:pt idx="271">4.01212121212121</cx:pt>
          <cx:pt idx="272">1.8099173553718999</cx:pt>
          <cx:pt idx="273">2.3490909090908998</cx:pt>
          <cx:pt idx="274">6.4847715736040596</cx:pt>
          <cx:pt idx="275">1.80997624703087</cx:pt>
          <cx:pt idx="276">2.8947368421052602</cx:pt>
          <cx:pt idx="277">4.24170616113744</cx:pt>
          <cx:pt idx="278">4.5</cx:pt>
          <cx:pt idx="279">3.7440758293838798</cx:pt>
          <cx:pt idx="280">3.9479905437352198</cx:pt>
          <cx:pt idx="281">3.5101010101010099</cx:pt>
          <cx:pt idx="282">1.4481927710843301</cx:pt>
          <cx:pt idx="283">1.84671532846715</cx:pt>
          <cx:pt idx="284">3.2046632124352299</cx:pt>
          <cx:pt idx="285">3.2233009708737801</cx:pt>
          <cx:pt idx="286">3.9692671394799</cx:pt>
          <cx:pt idx="287">1.6802325581395301</cx:pt>
          <cx:pt idx="288">2.8707124010554002</cx:pt>
          <cx:pt idx="289">2.2166666666666601</cx:pt>
          <cx:pt idx="290">2.4344023323615098</cx:pt>
          <cx:pt idx="291">1.48936170212765</cx:pt>
          <cx:pt idx="292">3.4709302325581302</cx:pt>
          <cx:pt idx="293">1.94354838709677</cx:pt>
          <cx:pt idx="294">3.9527559055118102</cx:pt>
          <cx:pt idx="295">6.4295942720763701</cx:pt>
          <cx:pt idx="296">3.3793103448275801</cx:pt>
          <cx:pt idx="297">3.74074074074074</cx:pt>
          <cx:pt idx="298">6.3629807692307603</cx:pt>
          <cx:pt idx="299">10.9739336492891</cx:pt>
          <cx:pt idx="300">3.0653409090908998</cx:pt>
          <cx:pt idx="301">4.2724637681159399</cx:pt>
          <cx:pt idx="302">6.6453201970443301</cx:pt>
          <cx:pt idx="303">4.9221105527638098</cx:pt>
          <cx:pt idx="304">3.8297872340425498</cx:pt>
          <cx:pt idx="305">2.6212121212121202</cx:pt>
          <cx:pt idx="306">3.91929824561403</cx:pt>
          <cx:pt idx="307">5.3546798029556602</cx:pt>
          <cx:pt idx="308">3.45209580838323</cx:pt>
          <cx:pt idx="309">1.6140350877192899</cx:pt>
          <cx:pt idx="310">2.8806682577565601</cx:pt>
          <cx:pt idx="311">3.9162303664921398</cx:pt>
          <cx:pt idx="312">4.9756097560975601</cx:pt>
          <cx:pt idx="313">2.38186157517899</cx:pt>
          <cx:pt idx="314">1.59139784946236</cx:pt>
          <cx:pt idx="315">5.0632183908045896</cx:pt>
          <cx:pt idx="316">3.5975903614457798</cx:pt>
          <cx:pt idx="317">4.4285714285714199</cx:pt>
          <cx:pt idx="318">2.5371900826446199</cx:pt>
          <cx:pt idx="319">4.2781774580335696</cx:pt>
          <cx:pt idx="320">4.2572115384615303</cx:pt>
          <cx:pt idx="321">1.8260869565217299</cx:pt>
          <cx:pt idx="322">7.0212765957446797</cx:pt>
          <cx:pt idx="323">5.1049382716049303</cx:pt>
          <cx:pt idx="324">5.6990521327014196</cx:pt>
          <cx:pt idx="325">4.48780487804878</cx:pt>
          <cx:pt idx="326">5.3309692671394799</cx:pt>
          <cx:pt idx="327">9.5288461538461497</cx:pt>
          <cx:pt idx="328">5.44529262086514</cx:pt>
          <cx:pt idx="329">3.2458563535911602</cx:pt>
          <cx:pt idx="330">1.2030651340996099</cx:pt>
          <cx:pt idx="331">3.6420765027322402</cx:pt>
          <cx:pt idx="332">1.8125</cx:pt>
          <cx:pt idx="333">2.94880546075085</cx:pt>
          <cx:pt idx="334">1.8469387755102</cx:pt>
          <cx:pt idx="335">3.4467005076142101</cx:pt>
          <cx:pt idx="336">1.5263157894736801</cx:pt>
          <cx:pt idx="337">5.00257731958762</cx:pt>
          <cx:pt idx="338">1.6732673267326701</cx:pt>
          <cx:pt idx="339">2.9694323144104802</cx:pt>
          <cx:pt idx="340">3.06779661016949</cx:pt>
          <cx:pt idx="341">2.0611510791366898</cx:pt>
          <cx:pt idx="342">1.5760000000000001</cx:pt>
          <cx:pt idx="343">2.8135593220338899</cx:pt>
          <cx:pt idx="344">2</cx:pt>
          <cx:pt idx="345">5.73449131513647</cx:pt>
          <cx:pt idx="346">3.9972451790633601</cx:pt>
          <cx:pt idx="347">3.46766169154228</cx:pt>
          <cx:pt idx="348">2.65359477124183</cx:pt>
          <cx:pt idx="349">2.5017182130584099</cx:pt>
          <cx:pt idx="350">1.7046979865771801</cx:pt>
          <cx:pt idx="351">1.6799999999999999</cx:pt>
          <cx:pt idx="352">3.8875000000000002</cx:pt>
          <cx:pt idx="353">3.2575342465753399</cx:pt>
          <cx:pt idx="354">3.8902147971360299</cx:pt>
          <cx:pt idx="355">1.42156862745098</cx:pt>
          <cx:pt idx="356">4.16120906801007</cx:pt>
          <cx:pt idx="357">4.1509900990099</cx:pt>
          <cx:pt idx="358">2.7591973244147101</cx:pt>
          <cx:pt idx="359">1.9735099337748301</cx:pt>
          <cx:pt idx="360">1.75193798449612</cx:pt>
          <cx:pt idx="361">2.7553763440860202</cx:pt>
          <cx:pt idx="362">5.2190476190476103</cx:pt>
          <cx:pt idx="363">10.3785714285714</cx:pt>
          <cx:pt idx="364">2.9778597785977801</cx:pt>
          <cx:pt idx="365">4.8871391076115396</cx:pt>
          <cx:pt idx="366">2.5345345345345298</cx:pt>
          <cx:pt idx="367">4.6405063291139204</cx:pt>
          <cx:pt idx="368">3.3439024390243901</cx:pt>
          <cx:pt idx="369">3.6470588235294099</cx:pt>
          <cx:pt idx="370">3.5398936170212698</cx:pt>
          <cx:pt idx="371">3.5</cx:pt>
          <cx:pt idx="372">3.5477386934673301</cx:pt>
          <cx:pt idx="373">4.5844504021447703</cx:pt>
          <cx:pt idx="374">5.0408653846153797</cx:pt>
          <cx:pt idx="375">4.9952038369304503</cx:pt>
          <cx:pt idx="376">4.4190476190476096</cx:pt>
          <cx:pt idx="377">3.2194444444444401</cx:pt>
          <cx:pt idx="378">6.1791044776119399</cx:pt>
          <cx:pt idx="379">6.00714285714285</cx:pt>
          <cx:pt idx="380">4.7234636871508302</cx:pt>
          <cx:pt idx="381">4.6779220779220703</cx:pt>
          <cx:pt idx="382">1.95031055900621</cx:pt>
          <cx:pt idx="383">5.5485436893203799</cx:pt>
          <cx:pt idx="384">2.8552036199095001</cx:pt>
          <cx:pt idx="385">5.8048192771084297</cx:pt>
          <cx:pt idx="386">7.0595238095238004</cx:pt>
          <cx:pt idx="387">3.21714285714285</cx:pt>
          <cx:pt idx="388">5.3890274314214404</cx:pt>
          <cx:pt idx="389">3.7112171837708798</cx:pt>
          <cx:pt idx="390">3.1538461538461502</cx:pt>
          <cx:pt idx="391">1.4193548387096699</cx:pt>
          <cx:pt idx="392">1.94921875</cx:pt>
          <cx:pt idx="393">5.78859857482185</cx:pt>
          <cx:pt idx="394">4.3324808184143198</cx:pt>
          <cx:pt idx="395">2.5674418604651099</cx:pt>
          <cx:pt idx="396">3.5107033639143701</cx:pt>
          <cx:pt idx="397">5.5625</cx:pt>
          <cx:pt idx="398">3.1040268456375801</cx:pt>
          <cx:pt idx="399">5.5459317585301804</cx:pt>
          <cx:pt idx="400">7.0028169014084503</cx:pt>
          <cx:pt idx="401">7.0142857142857098</cx:pt>
          <cx:pt idx="402">5.6326530612244898</cx:pt>
          <cx:pt idx="403">5.4852216748768399</cx:pt>
          <cx:pt idx="404">6.5650118203309598</cx:pt>
          <cx:pt idx="405">7.8932038834951399</cx:pt>
          <cx:pt idx="406">6.8743718592964802</cx:pt>
          <cx:pt idx="407">3.7340425531914798</cx:pt>
          <cx:pt idx="408">2.3121693121693099</cx:pt>
          <cx:pt idx="409">2.20915032679738</cx:pt>
          <cx:pt idx="410">3.3429319371727702</cx:pt>
          <cx:pt idx="411">3.2416918429003001</cx:pt>
          <cx:pt idx="412">3.2310469314079402</cx:pt>
          <cx:pt idx="413">10.122340425531901</cx:pt>
          <cx:pt idx="414">11.646080760095</cx:pt>
          <cx:pt idx="415">10.5257985257985</cx:pt>
          <cx:pt idx="416">5.6406619385342696</cx:pt>
          <cx:pt idx="417">5.2284946236559096</cx:pt>
          <cx:pt idx="418">2.8338762214983699</cx:pt>
          <cx:pt idx="419">7.0378250591016496</cx:pt>
          <cx:pt idx="420">2.3540856031128401</cx:pt>
          <cx:pt idx="421">3.7749999999999999</cx:pt>
          <cx:pt idx="422">4.4424999999999999</cx:pt>
          <cx:pt idx="423">4.8313539192399002</cx:pt>
          <cx:pt idx="424">2.1712328767123199</cx:pt>
          <cx:pt idx="425">5.0980926430517703</cx:pt>
          <cx:pt idx="426">5.6119791666666599</cx:pt>
          <cx:pt idx="427">1.5486111111111101</cx:pt>
          <cx:pt idx="428">6.66508313539192</cx:pt>
          <cx:pt idx="429">5.4759615384615303</cx:pt>
          <cx:pt idx="430">5.6864197530864198</cx:pt>
          <cx:pt idx="431">6.1469194312796196</cx:pt>
          <cx:pt idx="432">2.0922330097087301</cx:pt>
          <cx:pt idx="433">1.3472222222222201</cx:pt>
          <cx:pt idx="434">1.6000000000000001</cx:pt>
          <cx:pt idx="435">1.9497206703910599</cx:pt>
          <cx:pt idx="436">7.1293532338308401</cx:pt>
          <cx:pt idx="437">8.3765281173594097</cx:pt>
          <cx:pt idx="438">1.68539325842696</cx:pt>
          <cx:pt idx="439">4.1100628930817598</cx:pt>
          <cx:pt idx="440">3.4166666666666599</cx:pt>
          <cx:pt idx="441">2.3722627737226198</cx:pt>
          <cx:pt idx="442">3.28482972136222</cx:pt>
          <cx:pt idx="443">7.4033816425120698</cx:pt>
          <cx:pt idx="444">1.77697841726618</cx:pt>
          <cx:pt idx="445">3.7167487684728999</cx:pt>
          <cx:pt idx="446">9.4182692307692299</cx:pt>
          <cx:pt idx="447">3.6883561643835598</cx:pt>
          <cx:pt idx="448">6.9385342789598097</cx:pt>
          <cx:pt idx="449">2.9336870026525199</cx:pt>
          <cx:pt idx="450">3.57777777777777</cx:pt>
          <cx:pt idx="451">4.1602787456445904</cx:pt>
          <cx:pt idx="452">1.8095238095238</cx:pt>
          <cx:pt idx="453">4.8045685279187804</cx:pt>
          <cx:pt idx="454">8.9607843137254903</cx:pt>
          <cx:pt idx="455">3.5367847411444102</cx:pt>
          <cx:pt idx="456">3.95812807881773</cx:pt>
          <cx:pt idx="457">8.7014218009478608</cx:pt>
          <cx:pt idx="458">4.3213296398891901</cx:pt>
          <cx:pt idx="459">5.8204488778054797</cx:pt>
          <cx:pt idx="460">5.5415617128463399</cx:pt>
          <cx:pt idx="461">5.1124999999999998</cx:pt>
          <cx:pt idx="462">3.03273809523809</cx:pt>
          <cx:pt idx="463">2.5</cx:pt>
          <cx:pt idx="464">4.2761627906976702</cx:pt>
          <cx:pt idx="465">3.16931216931216</cx:pt>
          <cx:pt idx="466">8.1380952380952305</cx:pt>
          <cx:pt idx="467">4.0375939849623999</cx:pt>
          <cx:pt idx="468">6.3222748815165799</cx:pt>
          <cx:pt idx="469">2.8589420654911799</cx:pt>
          <cx:pt idx="470">4.6625916870415596</cx:pt>
          <cx:pt idx="471">9.4964370546318193</cx:pt>
          <cx:pt idx="472">4.2245862884160701</cx:pt>
          <cx:pt idx="473">2.8965517241379302</cx:pt>
          <cx:pt idx="474">2.3459119496855299</cx:pt>
          <cx:pt idx="475">4.0588235294117601</cx:pt>
          <cx:pt idx="476">5.2708333333333304</cx:pt>
          <cx:pt idx="477">1.6564885496183199</cx:pt>
          <cx:pt idx="478">5.1686046511627897</cx:pt>
          <cx:pt idx="479">3.9872122762148301</cx:pt>
          <cx:pt idx="480">2.7135922330097002</cx:pt>
          <cx:pt idx="481">3.34688346883468</cx:pt>
          <cx:pt idx="482">5.7694235588972402</cx:pt>
          <cx:pt idx="483">4.8615751789976098</cx:pt>
          <cx:pt idx="484">3.5297619047619002</cx:pt>
          <cx:pt idx="485">2.1292517006802698</cx:pt>
          <cx:pt idx="486">2.5482233502537999</cx:pt>
          <cx:pt idx="487">7.1638141809290898</cx:pt>
          <cx:pt idx="488">1.44761904761904</cx:pt>
          <cx:pt idx="489">1.61038961038961</cx:pt>
          <cx:pt idx="490">2.9363057324840698</cx:pt>
          <cx:pt idx="491">3.1749347258485598</cx:pt>
          <cx:pt idx="492">2.2745098039215601</cx:pt>
          <cx:pt idx="493">3.69268292682926</cx:pt>
          <cx:pt idx="494">3.1715686274509798</cx:pt>
          <cx:pt idx="495">1.4862385321100899</cx:pt>
          <cx:pt idx="496">4.4974874371859297</cx:pt>
          <cx:pt idx="497">2.7391304347826</cx:pt>
          <cx:pt idx="498">5.1382716049382697</cx:pt>
          <cx:pt idx="499">4.14841849148418</cx:pt>
          <cx:pt idx="500">1.6428571428571399</cx:pt>
          <cx:pt idx="501">5.3571428571428497</cx:pt>
          <cx:pt idx="502">7.0591016548463301</cx:pt>
          <cx:pt idx="503">4.5012531328320797</cx:pt>
          <cx:pt idx="504">3.1212121212121202</cx:pt>
          <cx:pt idx="505">2.69758064516129</cx:pt>
          <cx:pt idx="506">3.6566757493187998</cx:pt>
          <cx:pt idx="507">2.8177570093457902</cx:pt>
          <cx:pt idx="508">2.8424437299035299</cx:pt>
          <cx:pt idx="509">2.93140794223826</cx:pt>
          <cx:pt idx="510">2.9236363636363598</cx:pt>
          <cx:pt idx="511">1.4204545454545401</cx:pt>
          <cx:pt idx="512">5.7182741116751199</cx:pt>
          <cx:pt idx="513">4.8224999999999998</cx:pt>
          <cx:pt idx="514">6.5685714285714196</cx:pt>
          <cx:pt idx="515">2.8814229249011798</cx:pt>
          <cx:pt idx="516">7.2892156862745097</cx:pt>
          <cx:pt idx="517">4.7638888888888804</cx:pt>
          <cx:pt idx="518">7.5528846153846096</cx:pt>
          <cx:pt idx="519">4.4599483204134298</cx:pt>
          <cx:pt idx="520">3.28125</cx:pt>
          <cx:pt idx="521">6.64507042253521</cx:pt>
          <cx:pt idx="522">6.4502487562189001</cx:pt>
          <cx:pt idx="523">3.9679487179487101</cx:pt>
          <cx:pt idx="524">7.5251256281407004</cx:pt>
          <cx:pt idx="525">2.5936507936507902</cx:pt>
          <cx:pt idx="526">3.7209302325581302</cx:pt>
          <cx:pt idx="527">8.1703163017031599</cx:pt>
          <cx:pt idx="528">13.736842105263101</cx:pt>
          <cx:pt idx="529">9.5935960591133007</cx:pt>
          <cx:pt idx="530">3.8048780487804801</cx:pt>
          <cx:pt idx="531">5.1776155717761503</cx:pt>
          <cx:pt idx="532">8.78095238095238</cx:pt>
          <cx:pt idx="533">6.0024509803921502</cx:pt>
          <cx:pt idx="534">4.2642276422764196</cx:pt>
          <cx:pt idx="535">10.233668341708499</cx:pt>
          <cx:pt idx="536">11.9548693586698</cx:pt>
          <cx:pt idx="537">5.4756097560975601</cx:pt>
          <cx:pt idx="538">6.2696078431372504</cx:pt>
          <cx:pt idx="539">3.79264214046822</cx:pt>
          <cx:pt idx="540">2.4332493702770699</cx:pt>
          <cx:pt idx="541">6.4613526570048299</cx:pt>
          <cx:pt idx="542">4.1301939058171699</cx:pt>
          <cx:pt idx="543">5.7913669064748197</cx:pt>
          <cx:pt idx="544">4.1240694789081802</cx:pt>
          <cx:pt idx="545">7.05741626794258</cx:pt>
          <cx:pt idx="546">5.1079136690647404</cx:pt>
          <cx:pt idx="547">5.4564643799472297</cx:pt>
          <cx:pt idx="548">2.9585798816567999</cx:pt>
          <cx:pt idx="549">4.7115902964959497</cx:pt>
          <cx:pt idx="550">2.5657894736842102</cx:pt>
          <cx:pt idx="551">6.5664160401002496</cx:pt>
          <cx:pt idx="552">4.9718670076726301</cx:pt>
          <cx:pt idx="553">3.5798319327731001</cx:pt>
          <cx:pt idx="554">6.3406862745097996</cx:pt>
          <cx:pt idx="555">4.4910025706940804</cx:pt>
          <cx:pt idx="556">6.1670951156812297</cx:pt>
          <cx:pt idx="557">3.3418079096045199</cx:pt>
          <cx:pt idx="558">1.8852459016393399</cx:pt>
          <cx:pt idx="559">2.27444794952681</cx:pt>
          <cx:pt idx="560">2.9569377990430601</cx:pt>
          <cx:pt idx="561">4.0199999999999996</cx:pt>
          <cx:pt idx="562">2.4232673267326699</cx:pt>
          <cx:pt idx="563">1.7154471544715399</cx:pt>
          <cx:pt idx="564">2.4801980198019802</cx:pt>
          <cx:pt idx="565">4.4330143540669802</cx:pt>
          <cx:pt idx="566">2.95903614457831</cx:pt>
          <cx:pt idx="567">6.1111111111111098</cx:pt>
          <cx:pt idx="568">5.7014218009478599</cx:pt>
          <cx:pt idx="569">2.0871559633027501</cx:pt>
          <cx:pt idx="570">7.1498771498771498</cx:pt>
          <cx:pt idx="571">5.4508393285371701</cx:pt>
          <cx:pt idx="572">6.7759103641456502</cx:pt>
          <cx:pt idx="573">7.5666666666666602</cx:pt>
          <cx:pt idx="574">3.5090439276485701</cx:pt>
          <cx:pt idx="575">9.6085918854415198</cx:pt>
          <cx:pt idx="576">2.4280303030303001</cx:pt>
          <cx:pt idx="577">5.0762942779291498</cx:pt>
          <cx:pt idx="578">3.0902255639097702</cx:pt>
          <cx:pt idx="579">7.9454976303317499</cx:pt>
          <cx:pt idx="580">5.96100278551532</cx:pt>
          <cx:pt idx="581">5.5333333333333297</cx:pt>
          <cx:pt idx="582">3.5266272189349102</cx:pt>
          <cx:pt idx="583">1.85211267605633</cx:pt>
          <cx:pt idx="584">4.2967032967032903</cx:pt>
          <cx:pt idx="585">7.3919239904988103</cx:pt>
          <cx:pt idx="586">3.5289672544080601</cx:pt>
          <cx:pt idx="587">2.82338308457711</cx:pt>
          <cx:pt idx="588">7.1357702349869401</cx:pt>
          <cx:pt idx="589">3.9037037037036999</cx:pt>
          <cx:pt idx="590">2.76140350877193</cx:pt>
          <cx:pt idx="591">6.5635491606714602</cx:pt>
          <cx:pt idx="592">2.92619926199262</cx:pt>
          <cx:pt idx="593">2.5724381625441599</cx:pt>
          <cx:pt idx="594">4.77078085642317</cx:pt>
          <cx:pt idx="595">9.7933491686460794</cx:pt>
          <cx:pt idx="596">5.2360742705570296</cx:pt>
          <cx:pt idx="597">2.6021505376344001</cx:pt>
          <cx:pt idx="598">9.0146699266503596</cx:pt>
          <cx:pt idx="599">10.4345679012345</cx:pt>
          <cx:pt idx="600">6.4055415617128402</cx:pt>
          <cx:pt idx="601">6.3579545454545396</cx:pt>
          <cx:pt idx="602">12.4688995215311</cx:pt>
          <cx:pt idx="603">9.2135678391959797</cx:pt>
          <cx:pt idx="604">6.8048780487804796</cx:pt>
          <cx:pt idx="605">5.3233082706766899</cx:pt>
          <cx:pt idx="606">7.0118483412322199</cx:pt>
          <cx:pt idx="607">8.9691943127961995</cx:pt>
          <cx:pt idx="608">6.1327014218009399</cx:pt>
          <cx:pt idx="609">4.3166226912928698</cx:pt>
          <cx:pt idx="610">3.9881305637982098</cx:pt>
          <cx:pt idx="611">4.8724637681159404</cx:pt>
          <cx:pt idx="612">8.1859903381642507</cx:pt>
          <cx:pt idx="613">3.3759124087591199</cx:pt>
          <cx:pt idx="614">9.1822541966426794</cx:pt>
          <cx:pt idx="615">6.0149999999999997</cx:pt>
          <cx:pt idx="616">3.0566037735849001</cx:pt>
          <cx:pt idx="617">9.0049875311720697</cx:pt>
          <cx:pt idx="618">12.2585365853658</cx:pt>
          <cx:pt idx="619">2.5398773006134898</cx:pt>
          <cx:pt idx="620">3.5587188612099601</cx:pt>
          <cx:pt idx="621">6.5721040189125297</cx:pt>
          <cx:pt idx="622">6.0685579196217496</cx:pt>
          <cx:pt idx="623">5.94264339152119</cx:pt>
          <cx:pt idx="624">13.5432692307692</cx:pt>
          <cx:pt idx="625">6.5311720698254296</cx:pt>
          <cx:pt idx="626">5.6463104325699698</cx:pt>
          <cx:pt idx="627">3.3140794223826702</cx:pt>
          <cx:pt idx="628">3.2564102564102502</cx:pt>
          <cx:pt idx="629">3.97389033942558</cx:pt>
          <cx:pt idx="630">6.3215189873417703</cx:pt>
          <cx:pt idx="631">4.7473404255319096</cx:pt>
          <cx:pt idx="632">5</cx:pt>
          <cx:pt idx="633">3.6348773841961801</cx:pt>
          <cx:pt idx="634">6.0594059405940497</cx:pt>
          <cx:pt idx="635">7.4554216867469796</cx:pt>
          <cx:pt idx="636">1.66371681415929</cx:pt>
          <cx:pt idx="637">3.7560137457044598</cx:pt>
          <cx:pt idx="638">3.6875</cx:pt>
          <cx:pt idx="639">6.3150357995226702</cx:pt>
          <cx:pt idx="640">5.3656509695290797</cx:pt>
          <cx:pt idx="641">5.1549636803874002</cx:pt>
          <cx:pt idx="642">5.6592039800995</cx:pt>
          <cx:pt idx="643">2.9834437086092702</cx:pt>
          <cx:pt idx="644">3.9316770186335401</cx:pt>
          <cx:pt idx="645">3.7072368421052602</cx:pt>
          <cx:pt idx="646">3.0526315789473601</cx:pt>
          <cx:pt idx="647">4.1424936386768403</cx:pt>
          <cx:pt idx="648">2.3283582089552199</cx:pt>
          <cx:pt idx="649">2.5517241379310298</cx:pt>
          <cx:pt idx="650">9.2263681592039806</cx:pt>
          <cx:pt idx="651">5.3505154639175201</cx:pt>
          <cx:pt idx="652">12.5364077669902</cx:pt>
          <cx:pt idx="653">2.7470449172576799</cx:pt>
          <cx:pt idx="654">5.04126213592233</cx:pt>
          <cx:pt idx="655">3.5260663507109</cx:pt>
          <cx:pt idx="656">6.4857142857142804</cx:pt>
          <cx:pt idx="657">10.3838862559241</cx:pt>
          <cx:pt idx="658">3.5037220843672401</cx:pt>
          <cx:pt idx="659">3.6163069544364501</cx:pt>
          <cx:pt idx="660">5.4613526570048299</cx:pt>
          <cx:pt idx="661">3.74193548387096</cx:pt>
          <cx:pt idx="662">7.91807228915662</cx:pt>
          <cx:pt idx="663">3.7139364303178399</cx:pt>
          <cx:pt idx="664">4.5983146067415701</cx:pt>
          <cx:pt idx="665">2.9666666666666601</cx:pt>
          <cx:pt idx="666">9.9456264775413707</cx:pt>
          <cx:pt idx="667">2.7722007722007702</cx:pt>
          <cx:pt idx="668">6.9408602150537604</cx:pt>
          <cx:pt idx="669">4.5733695652173898</cx:pt>
          <cx:pt idx="670">9.0909090909090899</cx:pt>
          <cx:pt idx="671">7.1855421686746901</cx:pt>
          <cx:pt idx="672">5.0054945054945001</cx:pt>
          <cx:pt idx="673">5.7546174142480204</cx:pt>
          <cx:pt idx="674">9.0149253731343197</cx:pt>
          <cx:pt idx="675">7.3058252427184396</cx:pt>
          <cx:pt idx="676">4.9291553133514903</cx:pt>
          <cx:pt idx="677">5.0909090909090899</cx:pt>
          <cx:pt idx="678">9.0320987654320994</cx:pt>
          <cx:pt idx="679">11.0271604938271</cx:pt>
          <cx:pt idx="680">5.8519417475728099</cx:pt>
          <cx:pt idx="681">6.6777493606138103</cx:pt>
          <cx:pt idx="682">2.7777777777777701</cx:pt>
          <cx:pt idx="683">2.6842105263157801</cx:pt>
          <cx:pt idx="684">6.1403940886699502</cx:pt>
          <cx:pt idx="685">10.190476190476099</cx:pt>
          <cx:pt idx="686">7.6722090261282601</cx:pt>
          <cx:pt idx="687">9.1575000000000006</cx:pt>
          <cx:pt idx="688">5.4789915966386502</cx:pt>
          <cx:pt idx="689">7.8912529550827397</cx:pt>
          <cx:pt idx="690">3.4311594202898501</cx:pt>
          <cx:pt idx="691">7.9451371571072302</cx:pt>
          <cx:pt idx="692">3.9554896142433198</cx:pt>
          <cx:pt idx="693">3.4904458598726098</cx:pt>
          <cx:pt idx="694">4.8097982708933698</cx:pt>
          <cx:pt idx="695">5.23101265822784</cx:pt>
          <cx:pt idx="696">5.9973958333333304</cx:pt>
          <cx:pt idx="697">6.8328981723237598</cx:pt>
          <cx:pt idx="698">9.7328605200945599</cx:pt>
          <cx:pt idx="699">12.4067796610169</cx:pt>
          <cx:pt idx="700">8.0669975186104192</cx:pt>
          <cx:pt idx="701">4.4975247524752398</cx:pt>
          <cx:pt idx="702">7.2963855421686699</cx:pt>
          <cx:pt idx="703">6.6732673267326703</cx:pt>
          <cx:pt idx="704">6.7756563245823296</cx:pt>
          <cx:pt idx="705">4.5407608695652097</cx:pt>
          <cx:pt idx="706">2.9788918205804702</cx:pt>
          <cx:pt idx="707">6.1323155216284899</cx:pt>
          <cx:pt idx="708">4.1827676240208804</cx:pt>
          <cx:pt idx="709">2.7599999999999998</cx:pt>
          <cx:pt idx="710">3.1460957178841298</cx:pt>
          <cx:pt idx="711">3.1214689265536699</cx:pt>
          <cx:pt idx="712">6.1752021563342296</cx:pt>
          <cx:pt idx="713">3.74309392265193</cx:pt>
          <cx:pt idx="714">4.5599999999999996</cx:pt>
          <cx:pt idx="715">1.54437869822485</cx:pt>
          <cx:pt idx="716">3.6240000000000001</cx:pt>
          <cx:pt idx="717">4.2303921568627398</cx:pt>
          <cx:pt idx="718">2.3864541832669302</cx:pt>
          <cx:pt idx="719">2.2992700729926998</cx:pt>
          <cx:pt idx="720">3.2243436754176602</cx:pt>
          <cx:pt idx="721">3.3444444444444401</cx:pt>
          <cx:pt idx="722">4.0527704485488103</cx:pt>
          <cx:pt idx="723">3.54330708661417</cx:pt>
          <cx:pt idx="724">3.74858757062146</cx:pt>
          <cx:pt idx="725">1.6845238095238</cx:pt>
          <cx:pt idx="726">2.1702127659574399</cx:pt>
          <cx:pt idx="727">1.8048780487804801</cx:pt>
          <cx:pt idx="728">3.1357142857142799</cx:pt>
          <cx:pt idx="729">4.0093457943925204</cx:pt>
          <cx:pt idx="730">9.9856801909307809</cx:pt>
          <cx:pt idx="731">2.4734513274336201</cx:pt>
          <cx:pt idx="732">7.5904761904761902</cx:pt>
          <cx:pt idx="733">1.15625</cx:pt>
          <cx:pt idx="734">1.64137931034482</cx:pt>
          <cx:pt idx="735">1.7431192660550401</cx:pt>
          <cx:pt idx="736">8.5738498789346202</cx:pt>
          <cx:pt idx="737">1.8983050847457601</cx:pt>
          <cx:pt idx="738">2.7536231884057898</cx:pt>
          <cx:pt idx="739">2.0744680851063801</cx:pt>
          <cx:pt idx="740">8.7662650602409595</cx:pt>
          <cx:pt idx="741">3.6155988857938701</cx:pt>
          <cx:pt idx="742">1.4246575342465699</cx:pt>
          <cx:pt idx="743">3.5111111111111102</cx:pt>
          <cx:pt idx="744">4.1764705882352899</cx:pt>
          <cx:pt idx="745">7.8503562945368097</cx:pt>
          <cx:pt idx="746">3.8429319371727702</cx:pt>
          <cx:pt idx="747">4.2826086956521703</cx:pt>
          <cx:pt idx="748">5.0461165048543597</cx:pt>
          <cx:pt idx="749">5.4845360824742198</cx:pt>
          <cx:pt idx="750">7.0141843971631204</cx:pt>
          <cx:pt idx="751">2.7684964200477298</cx:pt>
          <cx:pt idx="752">6.1543942992874099</cx:pt>
          <cx:pt idx="753">8.3144208037825003</cx:pt>
          <cx:pt idx="754">4.4401913875597998</cx:pt>
          <cx:pt idx="755">1.2636655948552999</cx:pt>
          <cx:pt idx="756">4.9827586206896504</cx:pt>
          <cx:pt idx="757">3.3496503496503398</cx:pt>
          <cx:pt idx="758">7.5791962174940899</cx:pt>
          <cx:pt idx="759">7.0166270783847899</cx:pt>
          <cx:pt idx="760">6.1079136690647404</cx:pt>
          <cx:pt idx="761">6.5303030303030303</cx:pt>
          <cx:pt idx="762">4.5342789598108704</cx:pt>
          <cx:pt idx="763">4.7524752475247496</cx:pt>
          <cx:pt idx="764">4.1902173913043397</cx:pt>
          <cx:pt idx="765">4.2553191489361701</cx:pt>
          <cx:pt idx="766">6.5688775510203996</cx:pt>
          <cx:pt idx="767">2.0233644859813</cx:pt>
          <cx:pt idx="768">1.55521472392638</cx:pt>
          <cx:pt idx="769">2.6062992125984201</cx:pt>
          <cx:pt idx="770">3.6449086161879798</cx:pt>
          <cx:pt idx="771">1.6847457627118601</cx:pt>
          <cx:pt idx="772">3.5862068965517202</cx:pt>
          <cx:pt idx="773">2.05521472392638</cx:pt>
          <cx:pt idx="774">4.976401179941</cx:pt>
          <cx:pt idx="775">5.3638554216867398</cx:pt>
          <cx:pt idx="776">5.4317617866004904</cx:pt>
          <cx:pt idx="777">4.3727506426735196</cx:pt>
          <cx:pt idx="778">1.9928909952606599</cx:pt>
          <cx:pt idx="779">4.1165048543689302</cx:pt>
          <cx:pt idx="780">2.9116945107398502</cx:pt>
          <cx:pt idx="781">5.6590909090909003</cx:pt>
          <cx:pt idx="782">2.7606635071090002</cx:pt>
          <cx:pt idx="783">4.0338164251207704</cx:pt>
          <cx:pt idx="784">3.0528052805280499</cx:pt>
          <cx:pt idx="785">4.0298913043478199</cx:pt>
          <cx:pt idx="786">6.0024096385542096</cx:pt>
          <cx:pt idx="787">3.0040485829959498</cx:pt>
          <cx:pt idx="788">2.2191780821917799</cx:pt>
          <cx:pt idx="789">2.5977859778597701</cx:pt>
          <cx:pt idx="790">3.2312138728323698</cx:pt>
          <cx:pt idx="791">6.2144578313252996</cx:pt>
          <cx:pt idx="792">7.8523809523809502</cx:pt>
          <cx:pt idx="793">5.8859223300970802</cx:pt>
          <cx:pt idx="794">6.3729216152018999</cx:pt>
          <cx:pt idx="795">1.95744680851063</cx:pt>
          <cx:pt idx="796">8.6745843230403796</cx:pt>
          <cx:pt idx="797">5.1274509803921502</cx:pt>
          <cx:pt idx="798">3.1700680272108799</cx:pt>
          <cx:pt idx="799">7.4488778054862799</cx:pt>
          <cx:pt idx="800">7.4081632653061202</cx:pt>
          <cx:pt idx="801">7.36666666666666</cx:pt>
          <cx:pt idx="802">5.5487804878048701</cx:pt>
          <cx:pt idx="803">2.5882352941176401</cx:pt>
          <cx:pt idx="804">3.4837545126353699</cx:pt>
          <cx:pt idx="805">4.8942307692307603</cx:pt>
          <cx:pt idx="806">6.3614457831325302</cx:pt>
          <cx:pt idx="807">3.92215568862275</cx:pt>
          <cx:pt idx="808">2.2786259541984699</cx:pt>
          <cx:pt idx="809">6.3789731051344702</cx:pt>
          <cx:pt idx="810">2.8470588235294101</cx:pt>
          <cx:pt idx="811">3.5145118733509202</cx:pt>
          <cx:pt idx="812">4.4565217391304301</cx:pt>
          <cx:pt idx="813">1.7692307692307601</cx:pt>
          <cx:pt idx="814">3.3833865814696402</cx:pt>
          <cx:pt idx="815">2.6966666666666601</cx:pt>
          <cx:pt idx="816">4.9345549738219896</cx:pt>
          <cx:pt idx="817">2.05531914893617</cx:pt>
          <cx:pt idx="818">3.7521613832853</cx:pt>
          <cx:pt idx="819">4.4435028248587498</cx:pt>
          <cx:pt idx="820">2.2533936651583701</cx:pt>
          <cx:pt idx="821">3.2869318181818099</cx:pt>
          <cx:pt idx="822">2.6705882352941099</cx:pt>
          <cx:pt idx="823">2.3454545454545399</cx:pt>
          <cx:pt idx="824">5.1873278236914597</cx:pt>
          <cx:pt idx="825">5.2395061728394996</cx:pt>
          <cx:pt idx="826">2.6677852348993198</cx:pt>
          <cx:pt idx="827">2.7917808219178002</cx:pt>
          <cx:pt idx="828">2.5460526315789398</cx:pt>
          <cx:pt idx="829">3.7956403269754699</cx:pt>
          <cx:pt idx="830">4.3187660668380401</cx:pt>
          <cx:pt idx="831">4.8528678304239401</cx:pt>
          <cx:pt idx="832">5.9782082324455201</cx:pt>
          <cx:pt idx="833">2.50276243093922</cx:pt>
          <cx:pt idx="834">6.9007263922518103</cx:pt>
          <cx:pt idx="835">7.2211302211302204</cx:pt>
          <cx:pt idx="836">3.9803439803439802</cx:pt>
          <cx:pt idx="837">2.7678571428571401</cx:pt>
          <cx:pt idx="838">5.7884615384615303</cx:pt>
          <cx:pt idx="839">2.0849056603773501</cx:pt>
          <cx:pt idx="840">2.2380952380952301</cx:pt>
          <cx:pt idx="841">2.1144278606965101</cx:pt>
          <cx:pt idx="842">4.1901041666666599</cx:pt>
          <cx:pt idx="843">4.6157760814249302</cx:pt>
          <cx:pt idx="844">4.1111111111111098</cx:pt>
          <cx:pt idx="845">1.5157894736842099</cx:pt>
          <cx:pt idx="846">3.48029556650246</cx:pt>
          <cx:pt idx="847">2.67989417989418</cx:pt>
          <cx:pt idx="848">2.8947368421052602</cx:pt>
          <cx:pt idx="849">3.9241573033707802</cx:pt>
          <cx:pt idx="850">4.9735576923076898</cx:pt>
          <cx:pt idx="851">3.4640883977900501</cx:pt>
          <cx:pt idx="852">4.4886075949366999</cx:pt>
          <cx:pt idx="853">3.5600000000000001</cx:pt>
          <cx:pt idx="854">6.1377672209026102</cx:pt>
          <cx:pt idx="855">2.8522012578616298</cx:pt>
          <cx:pt idx="856">5.2760290556900697</cx:pt>
          <cx:pt idx="857">1.9034090909090899</cx:pt>
          <cx:pt idx="858">7.7061611374407502</cx:pt>
          <cx:pt idx="859">11.5249406175771</cx:pt>
          <cx:pt idx="860">6.4150485436893199</cx:pt>
          <cx:pt idx="861">5.4838709677419297</cx:pt>
          <cx:pt idx="862">4.4164222873900201</cx:pt>
          <cx:pt idx="863">6.4577114427860698</cx:pt>
          <cx:pt idx="864">2.8609271523178799</cx:pt>
          <cx:pt idx="865">3.6113744075829302</cx:pt>
          <cx:pt idx="866">3.05416666666666</cx:pt>
          <cx:pt idx="867">2.6764705882352899</cx:pt>
          <cx:pt idx="868">8.1761904761904702</cx:pt>
          <cx:pt idx="869">5.5957446808510598</cx:pt>
          <cx:pt idx="870">2.39243498817966</cx:pt>
          <cx:pt idx="871">3.8584905660377302</cx:pt>
          <cx:pt idx="872">1.98484848484848</cx:pt>
          <cx:pt idx="873">2.7363636363636301</cx:pt>
          <cx:pt idx="874">2.46428571428571</cx:pt>
          <cx:pt idx="875">5.9460916442048504</cx:pt>
          <cx:pt idx="876">6.9975786924939403</cx:pt>
          <cx:pt idx="877">2.9511278195488702</cx:pt>
          <cx:pt idx="878">3.6962457337883898</cx:pt>
          <cx:pt idx="879">4.1189189189189097</cx:pt>
          <cx:pt idx="880">3.9766081871345</cx:pt>
          <cx:pt idx="881">5.3128654970760198</cx:pt>
          <cx:pt idx="882">3.8123515439429898</cx:pt>
          <cx:pt idx="883">2.42162162162162</cx:pt>
          <cx:pt idx="884">5.1038961038961004</cx:pt>
          <cx:pt idx="885">4.1273209549071597</cx:pt>
          <cx:pt idx="886">1.8</cx:pt>
          <cx:pt idx="887">5.1198044009779897</cx:pt>
          <cx:pt idx="888">2.8363095238095202</cx:pt>
          <cx:pt idx="889">9.9530864197530793</cx:pt>
          <cx:pt idx="890">12.855421686746899</cx:pt>
          <cx:pt idx="891">3.1947565543071099</cx:pt>
          <cx:pt idx="892">4.0840579710144898</cx:pt>
          <cx:pt idx="893">4.7594594594594497</cx:pt>
          <cx:pt idx="894">10.3144208037825</cx:pt>
          <cx:pt idx="895">11.437352245862799</cx:pt>
          <cx:pt idx="896">6.2829736211031104</cx:pt>
          <cx:pt idx="897">3.1692789968652</cx:pt>
          <cx:pt idx="898">3.7093023255813899</cx:pt>
          <cx:pt idx="899">3.78869778869778</cx:pt>
          <cx:pt idx="900">8.0523809523809504</cx:pt>
          <cx:pt idx="901">6.8669833729216103</cx:pt>
          <cx:pt idx="902">4.3398876404494304</cx:pt>
          <cx:pt idx="903">6.3695652173913002</cx:pt>
          <cx:pt idx="904">3.1277955271565401</cx:pt>
          <cx:pt idx="905">10.1695760598503</cx:pt>
          <cx:pt idx="906">8.5971223021582706</cx:pt>
          <cx:pt idx="907">6.1303258145363397</cx:pt>
          <cx:pt idx="908">3.1258503401360498</cx:pt>
          <cx:pt idx="909">4.8918918918918903</cx:pt>
          <cx:pt idx="910">6.5536585365853597</cx:pt>
          <cx:pt idx="911">3.04985337243401</cx:pt>
          <cx:pt idx="912">11.676122931442</cx:pt>
          <cx:pt idx="913">5.5047619047619003</cx:pt>
          <cx:pt idx="914">6.8364928909952596</cx:pt>
          <cx:pt idx="915">3.07777777777777</cx:pt>
          <cx:pt idx="916">6.8164251207729398</cx:pt>
          <cx:pt idx="917">7.1348039215686203</cx:pt>
          <cx:pt idx="918">8.5910224438902691</cx:pt>
          <cx:pt idx="919">8.6666666666666607</cx:pt>
          <cx:pt idx="920">5.4915662650602401</cx:pt>
          <cx:pt idx="921">5.63768115942029</cx:pt>
          <cx:pt idx="922">7.6995192307692299</cx:pt>
          <cx:pt idx="923">4.3244837758112098</cx:pt>
          <cx:pt idx="924">4.7533156498673703</cx:pt>
          <cx:pt idx="925">5.3076923076923004</cx:pt>
          <cx:pt idx="926">2.8647540983606499</cx:pt>
          <cx:pt idx="927">1</cx:pt>
          <cx:pt idx="928">1.6461538461538401</cx:pt>
          <cx:pt idx="929">5.7084548104956196</cx:pt>
          <cx:pt idx="930">3.81460674157303</cx:pt>
          <cx:pt idx="931">2.7624521072796901</cx:pt>
          <cx:pt idx="932">3.1951219512195101</cx:pt>
          <cx:pt idx="933">4.8501291989663997</cx:pt>
          <cx:pt idx="934">2.57894736842105</cx:pt>
          <cx:pt idx="935">2.5011820330969199</cx:pt>
          <cx:pt idx="936">6.9815303430079103</cx:pt>
          <cx:pt idx="937">3.7652173913043399</cx:pt>
          <cx:pt idx="938">6.46505376344086</cx:pt>
          <cx:pt idx="939">4.8857142857142799</cx:pt>
          <cx:pt idx="940">4.0213333333333301</cx:pt>
          <cx:pt idx="941">2.1111111111111098</cx:pt>
          <cx:pt idx="942">2.6951672862453502</cx:pt>
          <cx:pt idx="943">4.3259259259259197</cx:pt>
          <cx:pt idx="944">6.9033816425120698</cx:pt>
          <cx:pt idx="945">5.21875</cx:pt>
          <cx:pt idx="946">5.7889688249400404</cx:pt>
          <cx:pt idx="947">2.6503759398496198</cx:pt>
          <cx:pt idx="948">2.2463768115942</cx:pt>
          <cx:pt idx="949">2.5918854415274399</cx:pt>
          <cx:pt idx="950">5.6225961538461497</cx:pt>
          <cx:pt idx="951">3.8534278959810799</cx:pt>
          <cx:pt idx="952">3.0878859857482102</cx:pt>
          <cx:pt idx="953">2.2488479262672798</cx:pt>
          <cx:pt idx="954">4.2920353982300803</cx:pt>
          <cx:pt idx="955">2.7927710843373399</cx:pt>
          <cx:pt idx="956">2.1851851851851798</cx:pt>
          <cx:pt idx="957">3.4047619047619002</cx:pt>
          <cx:pt idx="958">1.20588235294117</cx:pt>
          <cx:pt idx="959">4.8765743073047796</cx:pt>
          <cx:pt idx="960">2.0840707964601699</cx:pt>
          <cx:pt idx="961">2.9449275362318801</cx:pt>
          <cx:pt idx="962">5.1844660194174699</cx:pt>
          <cx:pt idx="963">1.8744186046511599</cx:pt>
          <cx:pt idx="964">5.0461956521739104</cx:pt>
          <cx:pt idx="965">1.7037037037036999</cx:pt>
          <cx:pt idx="966">1.5609756097560901</cx:pt>
          <cx:pt idx="967">2.6337579617834299</cx:pt>
          <cx:pt idx="968">3.0499999999999998</cx:pt>
          <cx:pt idx="969">2.0130718954248299</cx:pt>
          <cx:pt idx="970">2.3506493506493502</cx:pt>
          <cx:pt idx="971">2.5821917808219101</cx:pt>
          <cx:pt idx="972">6.4282296650717701</cx:pt>
          <cx:pt idx="973">4.3141486810551504</cx:pt>
          <cx:pt idx="974">4.5248756218905397</cx:pt>
          <cx:pt idx="975">4.4000000000000004</cx:pt>
          <cx:pt idx="976">2.9372384937238398</cx:pt>
          <cx:pt idx="977">8.1346633416458793</cx:pt>
          <cx:pt idx="978">1.97989949748743</cx:pt>
          <cx:pt idx="979">7.1311881188118802</cx:pt>
          <cx:pt idx="980">3.6375838926174402</cx:pt>
          <cx:pt idx="981">1.53993610223642</cx:pt>
          <cx:pt idx="982">4.47752808988764</cx:pt>
          <cx:pt idx="983">4.1881720430107503</cx:pt>
          <cx:pt idx="984">2.1439688715953298</cx:pt>
          <cx:pt idx="985">3.3848580441640301</cx:pt>
          <cx:pt idx="986">3.0760869565217299</cx:pt>
          <cx:pt idx="987">5.3730964467005</cx:pt>
          <cx:pt idx="988">1.5</cx:pt>
          <cx:pt idx="989">2.8617647058823499</cx:pt>
          <cx:pt idx="990">2.8241758241758199</cx:pt>
          <cx:pt idx="991">2.87323943661971</cx:pt>
          <cx:pt idx="992">2.2307692307692299</cx:pt>
          <cx:pt idx="993">8.8959810874704495</cx:pt>
          <cx:pt idx="994">2.5145631067961101</cx:pt>
          <cx:pt idx="995">5.2386934673366801</cx:pt>
          <cx:pt idx="996">5.6145251396648002</cx:pt>
          <cx:pt idx="997">5.0930851063829703</cx:pt>
          <cx:pt idx="998">3.5948051948051898</cx:pt>
          <cx:pt idx="999">1.2467532467532401</cx:pt>
          <cx:pt idx="1000">5.9712230215827304</cx:pt>
          <cx:pt idx="1001">1.4673913043478199</cx:pt>
          <cx:pt idx="1002">2.96060606060606</cx:pt>
          <cx:pt idx="1003">6.9119047619047604</cx:pt>
          <cx:pt idx="1004">13.1725768321513</cx:pt>
          <cx:pt idx="1005">6.1172248803827696</cx:pt>
          <cx:pt idx="1006">7.7625899280575501</cx:pt>
          <cx:pt idx="1007">3.93285371702637</cx:pt>
          <cx:pt idx="1008">3.4193548387096699</cx:pt>
          <cx:pt idx="1009">5.8099762470308702</cx:pt>
          <cx:pt idx="1010">5.8239795918367303</cx:pt>
          <cx:pt idx="1011">8.6255924170616094</cx:pt>
          <cx:pt idx="1012">3.1357142857142799</cx:pt>
          <cx:pt idx="1013">1.8018018018018001</cx:pt>
          <cx:pt idx="1014">2.5980392156862702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mtClean="0"/>
              <a:t>Out-Degree Histogram</a:t>
            </a:r>
            <a:endParaRPr lang="en-US"/>
          </a:p>
        </cx:rich>
      </cx:tx>
    </cx:title>
    <cx:plotArea>
      <cx:plotAreaRegion>
        <cx:series layoutId="clusteredColumn" uniqueId="{ACF1FA9F-A321-439A-948B-EE212B6D4561}">
          <cx:tx>
            <cx:txData>
              <cx:f>degree_avg!$D$1</cx:f>
              <cx:v>Avg Out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mtClean="0"/>
                  <a:t>Degree Buckets</a:t>
                </a:r>
                <a:endParaRPr lang="en-US"/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mtClean="0"/>
                  <a:t>Node Count</a:t>
                </a:r>
                <a:endParaRPr lang="en-US"/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cluster_coeff!$B$2:$B$1016</cx:f>
        <cx:lvl ptCount="1015" formatCode="General">
          <cx:pt idx="0">1.7946962233169099</cx:pt>
          <cx:pt idx="1">1.6005516840882601</cx:pt>
          <cx:pt idx="2">1.4459435626102199</cx:pt>
          <cx:pt idx="3">1.40127484064491</cx:pt>
          <cx:pt idx="4">1.3555555555555501</cx:pt>
          <cx:pt idx="5">1.3296999007936501</cx:pt>
          <cx:pt idx="6">1.30871473956151</cx:pt>
          <cx:pt idx="7">1.2504626344309899</cx:pt>
          <cx:pt idx="8">1.21884353741496</cx:pt>
          <cx:pt idx="9">1.2005318407573999</cx:pt>
          <cx:pt idx="10">1.14217687074829</cx:pt>
          <cx:pt idx="11">1.1291967706622801</cx:pt>
          <cx:pt idx="12">1.12480053059523</cx:pt>
          <cx:pt idx="13">1.1207619047619</cx:pt>
          <cx:pt idx="14">1.1095238095238</cx:pt>
          <cx:pt idx="15">1.10769576085587</cx:pt>
          <cx:pt idx="16">1.08571912156471</cx:pt>
          <cx:pt idx="17">1.0842592592592499</cx:pt>
          <cx:pt idx="18">1.0833333333333299</cx:pt>
          <cx:pt idx="19">1.05553426990208</cx:pt>
          <cx:pt idx="20">1.04770258980785</cx:pt>
          <cx:pt idx="21">1.04513888888888</cx:pt>
          <cx:pt idx="22">1.0377772489977199</cx:pt>
          <cx:pt idx="23">1.0249252357948</cx:pt>
          <cx:pt idx="24">1.0236111111111099</cx:pt>
          <cx:pt idx="25">1.02348256689593</cx:pt>
          <cx:pt idx="26">1.01671957671957</cx:pt>
          <cx:pt idx="27">1.0156795922753299</cx:pt>
          <cx:pt idx="28">1.0105263157894699</cx:pt>
          <cx:pt idx="29">1.00836314453677</cx:pt>
          <cx:pt idx="30">1.0006894986733601</cx:pt>
          <cx:pt idx="31">1</cx:pt>
          <cx:pt idx="32">1</cx:pt>
          <cx:pt idx="33">1</cx:pt>
          <cx:pt idx="34">0.99861652236652199</cx:pt>
          <cx:pt idx="35">0.99680365296803597</cx:pt>
          <cx:pt idx="36">0.993051112748082</cx:pt>
          <cx:pt idx="37">0.98697671376242802</cx:pt>
          <cx:pt idx="38">0.98333333333333295</cx:pt>
          <cx:pt idx="39">0.979355400696864</cx:pt>
          <cx:pt idx="40">0.97846633894428003</cx:pt>
          <cx:pt idx="41">0.97353896103896098</cx:pt>
          <cx:pt idx="42">0.96889400921658897</cx:pt>
          <cx:pt idx="43">0.95317992901558302</cx:pt>
          <cx:pt idx="44">0.95086671070277595</cx:pt>
          <cx:pt idx="45">0.94943832994131105</cx:pt>
          <cx:pt idx="46">0.94527833699031405</cx:pt>
          <cx:pt idx="47">0.93062055429950097</cx:pt>
          <cx:pt idx="48">0.92478225478225395</cx:pt>
          <cx:pt idx="49">0.92174082747853203</cx:pt>
          <cx:pt idx="50">0.92166666666666597</cx:pt>
          <cx:pt idx="51">0.91984126984126902</cx:pt>
          <cx:pt idx="52">0.91731113498030803</cx:pt>
          <cx:pt idx="53">0.917013058804103</cx:pt>
          <cx:pt idx="54">0.91590909090909101</cx:pt>
          <cx:pt idx="55">0.91500360416022997</cx:pt>
          <cx:pt idx="56">0.91395154553049296</cx:pt>
          <cx:pt idx="57">0.91346133381531502</cx:pt>
          <cx:pt idx="58">0.91217552734406604</cx:pt>
          <cx:pt idx="59">0.90896358543417299</cx:pt>
          <cx:pt idx="60">0.90382653061224505</cx:pt>
          <cx:pt idx="61">0.90222483760314898</cx:pt>
          <cx:pt idx="62">0.90173343605546996</cx:pt>
          <cx:pt idx="63">0.90096828236363102</cx:pt>
          <cx:pt idx="64">0.89238095238095205</cx:pt>
          <cx:pt idx="65">0.89074074074073994</cx:pt>
          <cx:pt idx="66">0.88615420527185196</cx:pt>
          <cx:pt idx="67">0.88599126729537603</cx:pt>
          <cx:pt idx="68">0.88551518679063601</cx:pt>
          <cx:pt idx="69">0.88095238095238104</cx:pt>
          <cx:pt idx="70">0.87885972052638694</cx:pt>
          <cx:pt idx="71">0.87845580288935998</cx:pt>
          <cx:pt idx="72">0.87748538011695898</cx:pt>
          <cx:pt idx="73">0.87680297154313402</cx:pt>
          <cx:pt idx="74">0.87674547196202002</cx:pt>
          <cx:pt idx="75">0.875</cx:pt>
          <cx:pt idx="76">0.87435897435897403</cx:pt>
          <cx:pt idx="77">0.87340427681284905</cx:pt>
          <cx:pt idx="78">0.87179949725441996</cx:pt>
          <cx:pt idx="79">0.87101497876145695</cx:pt>
          <cx:pt idx="80">0.87037037037037002</cx:pt>
          <cx:pt idx="81">0.86844444444444402</cx:pt>
          <cx:pt idx="82">0.86754042975679202</cx:pt>
          <cx:pt idx="83">0.86394498462561298</cx:pt>
          <cx:pt idx="84">0.86112236228967698</cx:pt>
          <cx:pt idx="85">0.86013605442176799</cx:pt>
          <cx:pt idx="86">0.858780555760421</cx:pt>
          <cx:pt idx="87">0.85655678387766798</cx:pt>
          <cx:pt idx="88">0.85571526104614304</cx:pt>
          <cx:pt idx="89">0.85526634888691</cx:pt>
          <cx:pt idx="90">0.85510204081632601</cx:pt>
          <cx:pt idx="91">0.85328922285443998</cx:pt>
          <cx:pt idx="92">0.852749465724149</cx:pt>
          <cx:pt idx="93">0.85153199578199601</cx:pt>
          <cx:pt idx="94">0.85148385565052198</cx:pt>
          <cx:pt idx="95">0.84960317460317403</cx:pt>
          <cx:pt idx="96">0.84648351139176803</cx:pt>
          <cx:pt idx="97">0.844444444444444</cx:pt>
          <cx:pt idx="98">0.84430240511711296</cx:pt>
          <cx:pt idx="99">0.84327029559587596</cx:pt>
          <cx:pt idx="100">0.84239983872336799</cx:pt>
          <cx:pt idx="101">0.84152214817454496</cx:pt>
          <cx:pt idx="102">0.84011573528503902</cx:pt>
          <cx:pt idx="103">0.83759283529925699</cx:pt>
          <cx:pt idx="104">0.83551227163749697</cx:pt>
          <cx:pt idx="105">0.83207326723455699</cx:pt>
          <cx:pt idx="106">0.82865391918023501</cx:pt>
          <cx:pt idx="107">0.82735847838634102</cx:pt>
          <cx:pt idx="108">0.82719571613574205</cx:pt>
          <cx:pt idx="109">0.824972031713604</cx:pt>
          <cx:pt idx="110">0.82493167689246005</cx:pt>
          <cx:pt idx="111">0.824612368123818</cx:pt>
          <cx:pt idx="112">0.82416633120601202</cx:pt>
          <cx:pt idx="113">0.82391462854637199</cx:pt>
          <cx:pt idx="114">0.82341942426688197</cx:pt>
          <cx:pt idx="115">0.82317602386712896</cx:pt>
          <cx:pt idx="116">0.82280543530543504</cx:pt>
          <cx:pt idx="117">0.81907770928508195</cx:pt>
          <cx:pt idx="118">0.81858257483257402</cx:pt>
          <cx:pt idx="119">0.81839928985650801</cx:pt>
          <cx:pt idx="120">0.81804326491826496</cx:pt>
          <cx:pt idx="121">0.81547619047619002</cx:pt>
          <cx:pt idx="122">0.815450861195541</cx:pt>
          <cx:pt idx="123">0.814393939393939</cx:pt>
          <cx:pt idx="124">0.81358610237114803</cx:pt>
          <cx:pt idx="125">0.81007778938813402</cx:pt>
          <cx:pt idx="126">0.80912907111254195</cx:pt>
          <cx:pt idx="127">0.808465481886534</cx:pt>
          <cx:pt idx="128">0.80769142009950801</cx:pt>
          <cx:pt idx="129">0.80652173913043401</cx:pt>
          <cx:pt idx="130">0.80600948069508804</cx:pt>
          <cx:pt idx="131">0.80592214684956598</cx:pt>
          <cx:pt idx="132">0.80590380739190204</cx:pt>
          <cx:pt idx="133">0.80468110656466796</cx:pt>
          <cx:pt idx="134">0.80382176224883195</cx:pt>
          <cx:pt idx="135">0.80265492955012596</cx:pt>
          <cx:pt idx="136">0.80113299076713596</cx:pt>
          <cx:pt idx="137">0.79956635575192303</cx:pt>
          <cx:pt idx="138">0.79525025494167201</cx:pt>
          <cx:pt idx="139">0.79346362802584003</cx:pt>
          <cx:pt idx="140">0.79319901615534305</cx:pt>
          <cx:pt idx="141">0.79246542482738702</cx:pt>
          <cx:pt idx="142">0.79194575481707796</cx:pt>
          <cx:pt idx="143">0.78953238953238902</cx:pt>
          <cx:pt idx="144">0.78939116439116397</cx:pt>
          <cx:pt idx="145">0.78935193208152299</cx:pt>
          <cx:pt idx="146">0.78910322291617196</cx:pt>
          <cx:pt idx="147">0.78904151111151899</cx:pt>
          <cx:pt idx="148">0.78802571886987405</cx:pt>
          <cx:pt idx="149">0.787766233766233</cx:pt>
          <cx:pt idx="150">0.78763869002032505</cx:pt>
          <cx:pt idx="151">0.78531350887387996</cx:pt>
          <cx:pt idx="152">0.78283562997848699</cx:pt>
          <cx:pt idx="153">0.78276119008739298</cx:pt>
          <cx:pt idx="154">0.782491312699645</cx:pt>
          <cx:pt idx="155">0.78149966157484896</cx:pt>
          <cx:pt idx="156">0.780560991519895</cx:pt>
          <cx:pt idx="157">0.78039481193649696</cx:pt>
          <cx:pt idx="158">0.77897336581547005</cx:pt>
          <cx:pt idx="159">0.77850425985671901</cx:pt>
          <cx:pt idx="160">0.77828806823220198</cx:pt>
          <cx:pt idx="161">0.77787778777877803</cx:pt>
          <cx:pt idx="162">0.77276313849756495</cx:pt>
          <cx:pt idx="163">0.77176763867940301</cx:pt>
          <cx:pt idx="164">0.77154770551760699</cx:pt>
          <cx:pt idx="165">0.77136780052381004</cx:pt>
          <cx:pt idx="166">0.76941598120303301</cx:pt>
          <cx:pt idx="167">0.76875220018077095</cx:pt>
          <cx:pt idx="168">0.76867469879518002</cx:pt>
          <cx:pt idx="169">0.76820266108587199</cx:pt>
          <cx:pt idx="170">0.76553000733328502</cx:pt>
          <cx:pt idx="171">0.76507604930681805</cx:pt>
          <cx:pt idx="172">0.76447189728557996</cx:pt>
          <cx:pt idx="173">0.76420835763135397</cx:pt>
          <cx:pt idx="174">0.76393072238142601</cx:pt>
          <cx:pt idx="175">0.763564213564213</cx:pt>
          <cx:pt idx="176">0.76347663530499299</cx:pt>
          <cx:pt idx="177">0.763337742504409</cx:pt>
          <cx:pt idx="178">0.76181414333841302</cx:pt>
          <cx:pt idx="179">0.76174685969767897</cx:pt>
          <cx:pt idx="180">0.761715089034676</cx:pt>
          <cx:pt idx="181">0.76153219385977899</cx:pt>
          <cx:pt idx="182">0.76121224545983601</cx:pt>
          <cx:pt idx="183">0.76109723609723501</cx:pt>
          <cx:pt idx="184">0.76036232234684198</cx:pt>
          <cx:pt idx="185">0.76008619263336197</cx:pt>
          <cx:pt idx="186">0.757496063846959</cx:pt>
          <cx:pt idx="187">0.75688029597803996</cx:pt>
          <cx:pt idx="188">0.75680353026560199</cx:pt>
          <cx:pt idx="189">0.75553335553335499</cx:pt>
          <cx:pt idx="190">0.75492970833879902</cx:pt>
          <cx:pt idx="191">0.75408480408480405</cx:pt>
          <cx:pt idx="192">0.75388487032871998</cx:pt>
          <cx:pt idx="193">0.75330859616573898</cx:pt>
          <cx:pt idx="194">0.753003492468592</cx:pt>
          <cx:pt idx="195">0.75248299826788201</cx:pt>
          <cx:pt idx="196">0.75132839571614995</cx:pt>
          <cx:pt idx="197">0.75034085232259295</cx:pt>
          <cx:pt idx="198">0.75020667989418</cx:pt>
          <cx:pt idx="199">0.74902597402597404</cx:pt>
          <cx:pt idx="200">0.74706180344478201</cx:pt>
          <cx:pt idx="201">0.74516814486326599</cx:pt>
          <cx:pt idx="202">0.74502189554272902</cx:pt>
          <cx:pt idx="203">0.74457449272263998</cx:pt>
          <cx:pt idx="204">0.74445288388587305</cx:pt>
          <cx:pt idx="205">0.74442554799697602</cx:pt>
          <cx:pt idx="206">0.74287995934051998</cx:pt>
          <cx:pt idx="207">0.74114256335135797</cx:pt>
          <cx:pt idx="208">0.74009177215698896</cx:pt>
          <cx:pt idx="209">0.73871022881942705</cx:pt>
          <cx:pt idx="210">0.73676620097074597</cx:pt>
          <cx:pt idx="211">0.73642689086614299</cx:pt>
          <cx:pt idx="212">0.73614327416410696</cx:pt>
          <cx:pt idx="213">0.73523606500902705</cx:pt>
          <cx:pt idx="214">0.73502782931354305</cx:pt>
          <cx:pt idx="215">0.73452996165260298</cx:pt>
          <cx:pt idx="216">0.73372424086669097</cx:pt>
          <cx:pt idx="217">0.73348251581334201</cx:pt>
          <cx:pt idx="218">0.73161879954746001</cx:pt>
          <cx:pt idx="219">0.73130928900159597</cx:pt>
          <cx:pt idx="220">0.72707792715414699</cx:pt>
          <cx:pt idx="221">0.72586707410236795</cx:pt>
          <cx:pt idx="222">0.724720484028199</cx:pt>
          <cx:pt idx="223">0.72450803866733005</cx:pt>
          <cx:pt idx="224">0.723930589184826</cx:pt>
          <cx:pt idx="225">0.72303356148743803</cx:pt>
          <cx:pt idx="226">0.72227440508978902</cx:pt>
          <cx:pt idx="227">0.71917804557321796</cx:pt>
          <cx:pt idx="228">0.71894904241058</cx:pt>
          <cx:pt idx="229">0.71765470907503603</cx:pt>
          <cx:pt idx="230">0.71752255334889103</cx:pt>
          <cx:pt idx="231">0.71631363585909003</cx:pt>
          <cx:pt idx="232">0.71621629693058197</cx:pt>
          <cx:pt idx="233">0.71618087913708295</cx:pt>
          <cx:pt idx="234">0.71603499220686695</cx:pt>
          <cx:pt idx="235">0.71531045608703103</cx:pt>
          <cx:pt idx="236">0.71318554674259305</cx:pt>
          <cx:pt idx="237">0.71177685950413205</cx:pt>
          <cx:pt idx="238">0.710294784580498</cx:pt>
          <cx:pt idx="239">0.71007461925829196</cx:pt>
          <cx:pt idx="240">0.71004114487260495</cx:pt>
          <cx:pt idx="241">0.70834280194725197</cx:pt>
          <cx:pt idx="242">0.70666197375058104</cx:pt>
          <cx:pt idx="243">0.70663500464701801</cx:pt>
          <cx:pt idx="244">0.70603741496598604</cx:pt>
          <cx:pt idx="245">0.70432127781118903</cx:pt>
          <cx:pt idx="246">0.70363802863802805</cx:pt>
          <cx:pt idx="247">0.70242033388408198</cx:pt>
          <cx:pt idx="248">0.70204081632653004</cx:pt>
          <cx:pt idx="249">0.70163751413751396</cx:pt>
          <cx:pt idx="250">0.69995385189012205</cx:pt>
          <cx:pt idx="251">0.69992355160668496</cx:pt>
          <cx:pt idx="252">0.69980817793317696</cx:pt>
          <cx:pt idx="253">0.69927283413365304</cx:pt>
          <cx:pt idx="254">0.69868061495512401</cx:pt>
          <cx:pt idx="255">0.69690596288956896</cx:pt>
          <cx:pt idx="256">0.69584752644707404</cx:pt>
          <cx:pt idx="257">0.69505695227915698</cx:pt>
          <cx:pt idx="258">0.69296267914280296</cx:pt>
          <cx:pt idx="259">0.69294742036516699</cx:pt>
          <cx:pt idx="260">0.69152880097858804</cx:pt>
          <cx:pt idx="261">0.691498306404286</cx:pt>
          <cx:pt idx="262">0.68889634143183798</cx:pt>
          <cx:pt idx="263">0.68819185784666503</cx:pt>
          <cx:pt idx="264">0.68747983807792401</cx:pt>
          <cx:pt idx="265">0.68743284858047204</cx:pt>
          <cx:pt idx="266">0.68734246744540795</cx:pt>
          <cx:pt idx="267">0.68686129649844396</cx:pt>
          <cx:pt idx="268">0.68637562827569298</cx:pt>
          <cx:pt idx="269">0.68462174825759103</cx:pt>
          <cx:pt idx="270">0.68360459207547997</cx:pt>
          <cx:pt idx="271">0.68080357142857095</cx:pt>
          <cx:pt idx="272">0.680643584810251</cx:pt>
          <cx:pt idx="273">0.68018280518280505</cx:pt>
          <cx:pt idx="274">0.67803417324486803</cx:pt>
          <cx:pt idx="275">0.67698937347374799</cx:pt>
          <cx:pt idx="276">0.67420559324888396</cx:pt>
          <cx:pt idx="277">0.67329632046785304</cx:pt>
          <cx:pt idx="278">0.67278359925078501</cx:pt>
          <cx:pt idx="279">0.67205858224679504</cx:pt>
          <cx:pt idx="280">0.67193446347581698</cx:pt>
          <cx:pt idx="281">0.67180859264192605</cx:pt>
          <cx:pt idx="282">0.67174049782745404</cx:pt>
          <cx:pt idx="283">0.67173507017005396</cx:pt>
          <cx:pt idx="284">0.67155682335561095</cx:pt>
          <cx:pt idx="285">0.67152194211017702</cx:pt>
          <cx:pt idx="286">0.67105044717085405</cx:pt>
          <cx:pt idx="287">0.66990096285530898</cx:pt>
          <cx:pt idx="288">0.66890965963124305</cx:pt>
          <cx:pt idx="289">0.66785560553166101</cx:pt>
          <cx:pt idx="290">0.66751727804359295</cx:pt>
          <cx:pt idx="291">0.66744719898760796</cx:pt>
          <cx:pt idx="292">0.666921341569228</cx:pt>
          <cx:pt idx="293">0.66394243443682599</cx:pt>
          <cx:pt idx="294">0.66336588178089395</cx:pt>
          <cx:pt idx="295">0.66300369804299797</cx:pt>
          <cx:pt idx="296">0.65982211420807801</cx:pt>
          <cx:pt idx="297">0.65930176792605499</cx:pt>
          <cx:pt idx="298">0.65850855493712601</cx:pt>
          <cx:pt idx="299">0.65690607844244198</cx:pt>
          <cx:pt idx="300">0.65651470935035094</cx:pt>
          <cx:pt idx="301">0.65562075784297902</cx:pt>
          <cx:pt idx="302">0.65508043670426497</cx:pt>
          <cx:pt idx="303">0.65366069116069003</cx:pt>
          <cx:pt idx="304">0.65270501814794901</cx:pt>
          <cx:pt idx="305">0.65201817232456805</cx:pt>
          <cx:pt idx="306">0.65175544056669199</cx:pt>
          <cx:pt idx="307">0.65168594405047597</cx:pt>
          <cx:pt idx="308">0.64977100840336099</cx:pt>
          <cx:pt idx="309">0.64965616154363803</cx:pt>
          <cx:pt idx="310">0.649283781359417</cx:pt>
          <cx:pt idx="311">0.64871205792258402</cx:pt>
          <cx:pt idx="312">0.64857037708430898</cx:pt>
          <cx:pt idx="313">0.64702490278620195</cx:pt>
          <cx:pt idx="314">0.64676681870846398</cx:pt>
          <cx:pt idx="315">0.64664652472587703</cx:pt>
          <cx:pt idx="316">0.64613010140829397</cx:pt>
          <cx:pt idx="317">0.64602948098600199</cx:pt>
          <cx:pt idx="318">0.64533011898281301</cx:pt>
          <cx:pt idx="319">0.64407933294909403</cx:pt>
          <cx:pt idx="320">0.64288774240820201</cx:pt>
          <cx:pt idx="321">0.641762965513762</cx:pt>
          <cx:pt idx="322">0.64107469514098703</cx:pt>
          <cx:pt idx="323">0.64089956165427797</cx:pt>
          <cx:pt idx="324">0.63981413800503295</cx:pt>
          <cx:pt idx="325">0.63943028400171198</cx:pt>
          <cx:pt idx="326">0.63890506416751602</cx:pt>
          <cx:pt idx="327">0.63814302671086598</cx:pt>
          <cx:pt idx="328">0.63802265937736002</cx:pt>
          <cx:pt idx="329">0.637481255128313</cx:pt>
          <cx:pt idx="330">0.636106046703658</cx:pt>
          <cx:pt idx="331">0.63608419798895999</cx:pt>
          <cx:pt idx="332">0.63500235519466297</cx:pt>
          <cx:pt idx="333">0.63485832384206398</cx:pt>
          <cx:pt idx="334">0.63448814617309102</cx:pt>
          <cx:pt idx="335">0.634401852936335</cx:pt>
          <cx:pt idx="336">0.63346165506185104</cx:pt>
          <cx:pt idx="337">0.63246349125865997</cx:pt>
          <cx:pt idx="338">0.63244208303240701</cx:pt>
          <cx:pt idx="339">0.632350205354547</cx:pt>
          <cx:pt idx="340">0.63225843331824305</cx:pt>
          <cx:pt idx="341">0.63225314874251004</cx:pt>
          <cx:pt idx="342">0.63208511702487602</cx:pt>
          <cx:pt idx="343">0.63203555756155705</cx:pt>
          <cx:pt idx="344">0.63177132046697204</cx:pt>
          <cx:pt idx="345">0.63121239019079101</cx:pt>
          <cx:pt idx="346">0.63106557232948401</cx:pt>
          <cx:pt idx="347">0.62978845356546398</cx:pt>
          <cx:pt idx="348">0.62978505554514697</cx:pt>
          <cx:pt idx="349">0.62937531008845304</cx:pt>
          <cx:pt idx="350">0.62919158502149997</cx:pt>
          <cx:pt idx="351">0.62878584065024701</cx:pt>
          <cx:pt idx="352">0.62780989721779201</cx:pt>
          <cx:pt idx="353">0.62669446568541198</cx:pt>
          <cx:pt idx="354">0.62619597631958901</cx:pt>
          <cx:pt idx="355">0.62481245511857697</cx:pt>
          <cx:pt idx="356">0.62478267452196101</cx:pt>
          <cx:pt idx="357">0.62432372827620897</cx:pt>
          <cx:pt idx="358">0.62392078356990599</cx:pt>
          <cx:pt idx="359">0.62197054153575804</cx:pt>
          <cx:pt idx="360">0.621724576205545</cx:pt>
          <cx:pt idx="361">0.62000731302878198</cx:pt>
          <cx:pt idx="362">0.61962227689099902</cx:pt>
          <cx:pt idx="363">0.61955113062891698</cx:pt>
          <cx:pt idx="364">0.61951072545670005</cx:pt>
          <cx:pt idx="365">0.61942321132369305</cx:pt>
          <cx:pt idx="366">0.61926764438205995</cx:pt>
          <cx:pt idx="367">0.61844689899421801</cx:pt>
          <cx:pt idx="368">0.61764705882352899</cx:pt>
          <cx:pt idx="369">0.616177397172049</cx:pt>
          <cx:pt idx="370">0.615814475928112</cx:pt>
          <cx:pt idx="371">0.615349721097466</cx:pt>
          <cx:pt idx="372">0.61465342023110903</cx:pt>
          <cx:pt idx="373">0.61447690865154403</cx:pt>
          <cx:pt idx="374">0.61444099667248597</cx:pt>
          <cx:pt idx="375">0.61433321302205701</cx:pt>
          <cx:pt idx="376">0.61381109359050501</cx:pt>
          <cx:pt idx="377">0.61368837783753705</cx:pt>
          <cx:pt idx="378">0.61333779138657196</cx:pt>
          <cx:pt idx="379">0.61240425200569004</cx:pt>
          <cx:pt idx="380">0.61152014442319702</cx:pt>
          <cx:pt idx="381">0.61073827820239301</cx:pt>
          <cx:pt idx="382">0.60970638593738402</cx:pt>
          <cx:pt idx="383">0.60901642892917796</cx:pt>
          <cx:pt idx="384">0.60857266916090402</cx:pt>
          <cx:pt idx="385">0.60843872177205505</cx:pt>
          <cx:pt idx="386">0.60785146226322595</cx:pt>
          <cx:pt idx="387">0.607741475395428</cx:pt>
          <cx:pt idx="388">0.60727282153442097</cx:pt>
          <cx:pt idx="389">0.60685563279975696</cx:pt>
          <cx:pt idx="390">0.60561744911084603</cx:pt>
          <cx:pt idx="391">0.60518468115745305</cx:pt>
          <cx:pt idx="392">0.60452275343002604</cx:pt>
          <cx:pt idx="393">0.60358210872574702</cx:pt>
          <cx:pt idx="394">0.60348046431297597</cx:pt>
          <cx:pt idx="395">0.60305051967983903</cx:pt>
          <cx:pt idx="396">0.60235121049350304</cx:pt>
          <cx:pt idx="397">0.60109448500432505</cx:pt>
          <cx:pt idx="398">0.60014603623328999</cx:pt>
          <cx:pt idx="399">0.60007384878180703</cx:pt>
          <cx:pt idx="400">0.59999999999999898</cx:pt>
          <cx:pt idx="401">0.59940764642876199</cx:pt>
          <cx:pt idx="402">0.59933807648221604</cx:pt>
          <cx:pt idx="403">0.59897219924369205</cx:pt>
          <cx:pt idx="404">0.59864143968126204</cx:pt>
          <cx:pt idx="405">0.59859323731005099</cx:pt>
          <cx:pt idx="406">0.59841789907187304</cx:pt>
          <cx:pt idx="407">0.59830075989584497</cx:pt>
          <cx:pt idx="408">0.59764160327205496</cx:pt>
          <cx:pt idx="409">0.595850576712738</cx:pt>
          <cx:pt idx="410">0.59558911948617799</cx:pt>
          <cx:pt idx="411">0.59459281382988505</cx:pt>
          <cx:pt idx="412">0.59451642694906304</cx:pt>
          <cx:pt idx="413">0.59438345379056201</cx:pt>
          <cx:pt idx="414">0.592042365861145</cx:pt>
          <cx:pt idx="415">0.590270809551252</cx:pt>
          <cx:pt idx="416">0.59017903956928297</cx:pt>
          <cx:pt idx="417">0.58877568683576098</cx:pt>
          <cx:pt idx="418">0.58835084373361901</cx:pt>
          <cx:pt idx="419">0.58714940773733204</cx:pt>
          <cx:pt idx="420">0.58699319816991202</cx:pt>
          <cx:pt idx="421">0.58683812201614005</cx:pt>
          <cx:pt idx="422">0.58645233775905903</cx:pt>
          <cx:pt idx="423">0.58597330914627599</cx:pt>
          <cx:pt idx="424">0.58595681755190898</cx:pt>
          <cx:pt idx="425">0.58502038639256004</cx:pt>
          <cx:pt idx="426">0.58423794801747098</cx:pt>
          <cx:pt idx="427">0.58403789394329098</cx:pt>
          <cx:pt idx="428">0.58394247475880101</cx:pt>
          <cx:pt idx="429">0.58326321551398896</cx:pt>
          <cx:pt idx="430">0.58249631436962401</cx:pt>
          <cx:pt idx="431">0.58228923666322097</cx:pt>
          <cx:pt idx="432">0.580069528742297</cx:pt>
          <cx:pt idx="433">0.58005469064848203</cx:pt>
          <cx:pt idx="434">0.57978477309869603</cx:pt>
          <cx:pt idx="435">0.57941501676538998</cx:pt>
          <cx:pt idx="436">0.57876135910321003</cx:pt>
          <cx:pt idx="437">0.57839443673883595</cx:pt>
          <cx:pt idx="438">0.57801011146403303</cx:pt>
          <cx:pt idx="439">0.57800013839547004</cx:pt>
          <cx:pt idx="440">0.57760642202495205</cx:pt>
          <cx:pt idx="441">0.57755218856577895</cx:pt>
          <cx:pt idx="442">0.57704404633038897</cx:pt>
          <cx:pt idx="443">0.57650307349850904</cx:pt>
          <cx:pt idx="444">0.57616256168268798</cx:pt>
          <cx:pt idx="445">0.57437572607527698</cx:pt>
          <cx:pt idx="446">0.57416817312188195</cx:pt>
          <cx:pt idx="447">0.57329924879819805</cx:pt>
          <cx:pt idx="448">0.57325548637077095</cx:pt>
          <cx:pt idx="449">0.57030112194851301</cx:pt>
          <cx:pt idx="450">0.56814933771047504</cx:pt>
          <cx:pt idx="451">0.56802419724735598</cx:pt>
          <cx:pt idx="452">0.56672345725551698</cx:pt>
          <cx:pt idx="453">0.56645053038481397</cx:pt>
          <cx:pt idx="454">0.56593848005971303</cx:pt>
          <cx:pt idx="455">0.564841163494615</cx:pt>
          <cx:pt idx="456">0.56478717349976104</cx:pt>
          <cx:pt idx="457">0.56447140191760004</cx:pt>
          <cx:pt idx="458">0.56426857693350496</cx:pt>
          <cx:pt idx="459">0.56386613119482198</cx:pt>
          <cx:pt idx="460">0.56347627406365797</cx:pt>
          <cx:pt idx="461">0.56214473100302198</cx:pt>
          <cx:pt idx="462">0.56159959954848904</cx:pt>
          <cx:pt idx="463">0.55993622709633295</cx:pt>
          <cx:pt idx="464">0.55958714419272904</cx:pt>
          <cx:pt idx="465">0.55853056995914097</cx:pt>
          <cx:pt idx="466">0.55817249879749897</cx:pt>
          <cx:pt idx="467">0.557953403307066</cx:pt>
          <cx:pt idx="468">0.55700502480070302</cx:pt>
          <cx:pt idx="469">0.55677250369090403</cx:pt>
          <cx:pt idx="470">0.55485168601239998</cx:pt>
          <cx:pt idx="471">0.55475136358677901</cx:pt>
          <cx:pt idx="472">0.55443250439748604</cx:pt>
          <cx:pt idx="473">0.55426851212386596</cx:pt>
          <cx:pt idx="474">0.55305155237360004</cx:pt>
          <cx:pt idx="475">0.55296384056859904</cx:pt>
          <cx:pt idx="476">0.55190337891324104</cx:pt>
          <cx:pt idx="477">0.55127673913388198</cx:pt>
          <cx:pt idx="478">0.55032986569000397</cx:pt>
          <cx:pt idx="479">0.55014063449857797</cx:pt>
          <cx:pt idx="480">0.54952152419752298</cx:pt>
          <cx:pt idx="481">0.54890110382700397</cx:pt>
          <cx:pt idx="482">0.54694818563688896</cx:pt>
          <cx:pt idx="483">0.54643752902885601</cx:pt>
          <cx:pt idx="484">0.54578067926905105</cx:pt>
          <cx:pt idx="485">0.545626650652977</cx:pt>
          <cx:pt idx="486">0.54489308584136198</cx:pt>
          <cx:pt idx="487">0.54453183812847705</cx:pt>
          <cx:pt idx="488">0.54309904261064801</cx:pt>
          <cx:pt idx="489">0.54287912019071505</cx:pt>
          <cx:pt idx="490">0.54233807464297401</cx:pt>
          <cx:pt idx="491">0.539676078798215</cx:pt>
          <cx:pt idx="492">0.538321668189228</cx:pt>
          <cx:pt idx="493">0.53802394970977196</cx:pt>
          <cx:pt idx="494">0.53741440185207101</cx:pt>
          <cx:pt idx="495">0.53737013413936496</cx:pt>
          <cx:pt idx="496">0.53717635489459303</cx:pt>
          <cx:pt idx="497">0.53711544806623501</cx:pt>
          <cx:pt idx="498">0.53606075908447703</cx:pt>
          <cx:pt idx="499">0.53570714263057695</cx:pt>
          <cx:pt idx="500">0.53566545761409801</cx:pt>
          <cx:pt idx="501">0.53545649736700096</cx:pt>
          <cx:pt idx="502">0.53477667293007003</cx:pt>
          <cx:pt idx="503">0.53423987522535998</cx:pt>
          <cx:pt idx="504">0.53340939590165604</cx:pt>
          <cx:pt idx="505">0.53206329350024295</cx:pt>
          <cx:pt idx="506">0.53191466553969202</cx:pt>
          <cx:pt idx="507">0.53126224913243103</cx:pt>
          <cx:pt idx="508">0.53122054867800295</cx:pt>
          <cx:pt idx="509">0.53070614543652805</cx:pt>
          <cx:pt idx="510">0.530699549565257</cx:pt>
          <cx:pt idx="511">0.530319904454994</cx:pt>
          <cx:pt idx="512">0.52977728406792302</cx:pt>
          <cx:pt idx="513">0.52828422977320899</cx:pt>
          <cx:pt idx="514">0.52818034229712196</cx:pt>
          <cx:pt idx="515">0.52785486048785901</cx:pt>
          <cx:pt idx="516">0.52769693766160697</cx:pt>
          <cx:pt idx="517">0.52751722468603102</cx:pt>
          <cx:pt idx="518">0.52704987482875298</cx:pt>
          <cx:pt idx="519">0.52643353182540797</cx:pt>
          <cx:pt idx="520">0.52619047619047599</cx:pt>
          <cx:pt idx="521">0.52510689541939504</cx:pt>
          <cx:pt idx="522">0.52483166020412098</cx:pt>
          <cx:pt idx="523">0.52320628720535201</cx:pt>
          <cx:pt idx="524">0.52278796367031599</cx:pt>
          <cx:pt idx="525">0.52105714670349601</cx:pt>
          <cx:pt idx="526">0.520761770352139</cx:pt>
          <cx:pt idx="527">0.51975927649515596</cx:pt>
          <cx:pt idx="528">0.51830387219833796</cx:pt>
          <cx:pt idx="529">0.51766066368258101</cx:pt>
          <cx:pt idx="530">0.517440096509864</cx:pt>
          <cx:pt idx="531">0.51711887792134603</cx:pt>
          <cx:pt idx="532">0.51673775562773805</cx:pt>
          <cx:pt idx="533">0.51665831325028999</cx:pt>
          <cx:pt idx="534">0.51638315364406695</cx:pt>
          <cx:pt idx="535">0.51628900856207005</cx:pt>
          <cx:pt idx="536">0.51606179116347695</cx:pt>
          <cx:pt idx="537">0.51575929576965396</cx:pt>
          <cx:pt idx="538">0.51530882956748003</cx:pt>
          <cx:pt idx="539">0.51509269583642503</cx:pt>
          <cx:pt idx="540">0.51481579851871195</cx:pt>
          <cx:pt idx="541">0.51425347183526304</cx:pt>
          <cx:pt idx="542">0.51285328406806696</cx:pt>
          <cx:pt idx="543">0.51270947866039895</cx:pt>
          <cx:pt idx="544">0.51265228968356602</cx:pt>
          <cx:pt idx="545">0.51256286281183605</cx:pt>
          <cx:pt idx="546">0.51215134597703404</cx:pt>
          <cx:pt idx="547">0.51195270569237705</cx:pt>
          <cx:pt idx="548">0.51143762332057496</cx:pt>
          <cx:pt idx="549">0.51098957370154696</cx:pt>
          <cx:pt idx="550">0.51076275561351603</cx:pt>
          <cx:pt idx="551">0.51001452577627404</cx:pt>
          <cx:pt idx="552">0.50979678236506798</cx:pt>
          <cx:pt idx="553">0.50868004631302499</cx:pt>
          <cx:pt idx="554">0.508446887291512</cx:pt>
          <cx:pt idx="555">0.50835438221124896</cx:pt>
          <cx:pt idx="556">0.50801775907708102</cx:pt>
          <cx:pt idx="557">0.50775272439978303</cx:pt>
          <cx:pt idx="558">0.50621721258496699</cx:pt>
          <cx:pt idx="559">0.50599632631205105</cx:pt>
          <cx:pt idx="560">0.50485106700997995</cx:pt>
          <cx:pt idx="561">0.50466878208019195</cx:pt>
          <cx:pt idx="562">0.50285102688465699</cx:pt>
          <cx:pt idx="563">0.50134419911549899</cx:pt>
          <cx:pt idx="564">0.50096290385567499</cx:pt>
          <cx:pt idx="565">0.49997862097865697</cx:pt>
          <cx:pt idx="566">0.49886340387290601</cx:pt>
          <cx:pt idx="567">0.49858585766721703</cx:pt>
          <cx:pt idx="568">0.49856024027469398</cx:pt>
          <cx:pt idx="569">0.49800552990893399</cx:pt>
          <cx:pt idx="570">0.49780751922415201</cx:pt>
          <cx:pt idx="571">0.49777167856073101</cx:pt>
          <cx:pt idx="572">0.49687816603300999</cx:pt>
          <cx:pt idx="573">0.49678099678099602</cx:pt>
          <cx:pt idx="574">0.49660976307737098</cx:pt>
          <cx:pt idx="575">0.49613655874865398</cx:pt>
          <cx:pt idx="576">0.49595172270187199</cx:pt>
          <cx:pt idx="577">0.49548864026214501</cx:pt>
          <cx:pt idx="578">0.49532648109233801</cx:pt>
          <cx:pt idx="579">0.49513188027605598</cx:pt>
          <cx:pt idx="580">0.49258160000555501</cx:pt>
          <cx:pt idx="581">0.49208233196609302</cx:pt>
          <cx:pt idx="582">0.49148040444576402</cx:pt>
          <cx:pt idx="583">0.49121604809035202</cx:pt>
          <cx:pt idx="584">0.49036987869954601</cx:pt>
          <cx:pt idx="585">0.48969329395986899</cx:pt>
          <cx:pt idx="586">0.48845141563833699</cx:pt>
          <cx:pt idx="587">0.488310776435458</cx:pt>
          <cx:pt idx="588">0.48806407436149002</cx:pt>
          <cx:pt idx="589">0.48720223932161599</cx:pt>
          <cx:pt idx="590">0.48650093617872697</cx:pt>
          <cx:pt idx="591">0.48638082812639499</cx:pt>
          <cx:pt idx="592">0.486356979351033</cx:pt>
          <cx:pt idx="593">0.486320498656373</cx:pt>
          <cx:pt idx="594">0.48605657686539999</cx:pt>
          <cx:pt idx="595">0.48574944777564499</cx:pt>
          <cx:pt idx="596">0.48435507258934102</cx:pt>
          <cx:pt idx="597">0.48404095515124801</cx:pt>
          <cx:pt idx="598">0.483846931740745</cx:pt>
          <cx:pt idx="599">0.48327058271204998</cx:pt>
          <cx:pt idx="600">0.48202887172140901</cx:pt>
          <cx:pt idx="601">0.48152024147599398</cx:pt>
          <cx:pt idx="602">0.48125907920633698</cx:pt>
          <cx:pt idx="603">0.48112776095344401</cx:pt>
          <cx:pt idx="604">0.480895765069843</cx:pt>
          <cx:pt idx="605">0.48085599791978501</cx:pt>
          <cx:pt idx="606">0.48084971999814202</cx:pt>
          <cx:pt idx="607">0.48056614184944602</cx:pt>
          <cx:pt idx="608">0.48027488553477898</cx:pt>
          <cx:pt idx="609">0.48013240175527899</cx:pt>
          <cx:pt idx="610">0.47947948791857598</cx:pt>
          <cx:pt idx="611">0.478992375162616</cx:pt>
          <cx:pt idx="612">0.47813967679227698</cx:pt>
          <cx:pt idx="613">0.47564591508601101</cx:pt>
          <cx:pt idx="614">0.47541963660888997</cx:pt>
          <cx:pt idx="615">0.47502179631136399</cx:pt>
          <cx:pt idx="616">0.474339761833871</cx:pt>
          <cx:pt idx="617">0.47316632902393502</cx:pt>
          <cx:pt idx="618">0.47256507786769097</cx:pt>
          <cx:pt idx="619">0.47254497011284302</cx:pt>
          <cx:pt idx="620">0.471732721679128</cx:pt>
          <cx:pt idx="621">0.47165424980876602</cx:pt>
          <cx:pt idx="622">0.47085234109018498</cx:pt>
          <cx:pt idx="623">0.47011553002469297</cx:pt>
          <cx:pt idx="624">0.47008882452544398</cx:pt>
          <cx:pt idx="625">0.47001380358846601</cx:pt>
          <cx:pt idx="626">0.46913479250238099</cx:pt>
          <cx:pt idx="627">0.468882035305628</cx:pt>
          <cx:pt idx="628">0.467988082184013</cx:pt>
          <cx:pt idx="629">0.46797805937202303</cx:pt>
          <cx:pt idx="630">0.46730887348038402</cx:pt>
          <cx:pt idx="631">0.46505857117312199</cx:pt>
          <cx:pt idx="632">0.46434967305776298</cx:pt>
          <cx:pt idx="633">0.46406474748100901</cx:pt>
          <cx:pt idx="634">0.46319006700992399</cx:pt>
          <cx:pt idx="635">0.462383612376632</cx:pt>
          <cx:pt idx="636">0.462380246513451</cx:pt>
          <cx:pt idx="637">0.46210569736806401</cx:pt>
          <cx:pt idx="638">0.46041382096792899</cx:pt>
          <cx:pt idx="639">0.45960430178696399</cx:pt>
          <cx:pt idx="640">0.45689230597828201</cx:pt>
          <cx:pt idx="641">0.45521270647313999</cx:pt>
          <cx:pt idx="642">0.45517498332691497</cx:pt>
          <cx:pt idx="643">0.454862477171871</cx:pt>
          <cx:pt idx="644">0.454337310380938</cx:pt>
          <cx:pt idx="645">0.45413331492557502</cx:pt>
          <cx:pt idx="646">0.453404498512057</cx:pt>
          <cx:pt idx="647">0.45314699227922101</cx:pt>
          <cx:pt idx="648">0.45313643384958702</cx:pt>
          <cx:pt idx="649">0.45277882550980098</cx:pt>
          <cx:pt idx="650">0.45227204047818798</cx:pt>
          <cx:pt idx="651">0.45225370723678998</cx:pt>
          <cx:pt idx="652">0.45216914353187698</cx:pt>
          <cx:pt idx="653">0.45166269366907202</cx:pt>
          <cx:pt idx="654">0.451353621934734</cx:pt>
          <cx:pt idx="655">0.45113249297637398</cx:pt>
          <cx:pt idx="656">0.45106293588364399</cx:pt>
          <cx:pt idx="657">0.451000804295141</cx:pt>
          <cx:pt idx="658">0.45015532852933798</cx:pt>
          <cx:pt idx="659">0.44938572897120999</cx:pt>
          <cx:pt idx="660">0.44594131997867598</cx:pt>
          <cx:pt idx="661">0.44575849239918303</cx:pt>
          <cx:pt idx="662">0.44522881989746999</cx:pt>
          <cx:pt idx="663">0.444955101237825</cx:pt>
          <cx:pt idx="664">0.44441723811322498</cx:pt>
          <cx:pt idx="665">0.44411894890222497</cx:pt>
          <cx:pt idx="666">0.44376145220225199</cx:pt>
          <cx:pt idx="667">0.44284062632719101</cx:pt>
          <cx:pt idx="668">0.44283089809470599</cx:pt>
          <cx:pt idx="669">0.44143911668651098</cx:pt>
          <cx:pt idx="670">0.44122591111710402</cx:pt>
          <cx:pt idx="671">0.44099388297754399</cx:pt>
          <cx:pt idx="672">0.440960979043587</cx:pt>
          <cx:pt idx="673">0.44075946469767202</cx:pt>
          <cx:pt idx="674">0.44017148863099098</cx:pt>
          <cx:pt idx="675">0.43992886348487298</cx:pt>
          <cx:pt idx="676">0.43988710919673601</cx:pt>
          <cx:pt idx="677">0.43982952233427802</cx:pt>
          <cx:pt idx="678">0.43980471127529902</cx:pt>
          <cx:pt idx="679">0.43930005221146001</cx:pt>
          <cx:pt idx="680">0.43893504305836401</cx:pt>
          <cx:pt idx="681">0.43851482770347699</cx:pt>
          <cx:pt idx="682">0.438483307706095</cx:pt>
          <cx:pt idx="683">0.437333786387479</cx:pt>
          <cx:pt idx="684">0.43730989879471799</cx:pt>
          <cx:pt idx="685">0.43695166447591999</cx:pt>
          <cx:pt idx="686">0.43694335414001101</cx:pt>
          <cx:pt idx="687">0.43638945867645401</cx:pt>
          <cx:pt idx="688">0.43590807174357998</cx:pt>
          <cx:pt idx="689">0.43558940510795702</cx:pt>
          <cx:pt idx="690">0.43545472327121798</cx:pt>
          <cx:pt idx="691">0.43494092748379198</cx:pt>
          <cx:pt idx="692">0.43451432172538101</cx:pt>
          <cx:pt idx="693">0.43366478272245601</cx:pt>
          <cx:pt idx="694">0.43311586503127503</cx:pt>
          <cx:pt idx="695">0.43300943237571898</cx:pt>
          <cx:pt idx="696">0.43266715916640103</cx:pt>
          <cx:pt idx="697">0.43127064339777299</cx:pt>
          <cx:pt idx="698">0.431084699614111</cx:pt>
          <cx:pt idx="699">0.43072954827909998</cx:pt>
          <cx:pt idx="700">0.43061275091891699</cx:pt>
          <cx:pt idx="701">0.42991344971099599</cx:pt>
          <cx:pt idx="702">0.42964488008790302</cx:pt>
          <cx:pt idx="703">0.42870227144977802</cx:pt>
          <cx:pt idx="704">0.42862366614328001</cx:pt>
          <cx:pt idx="705">0.42831583706075799</cx:pt>
          <cx:pt idx="706">0.42812382254168502</cx:pt>
          <cx:pt idx="707">0.42786468199694999</cx:pt>
          <cx:pt idx="708">0.42760529488126697</cx:pt>
          <cx:pt idx="709">0.42741159444599403</cx:pt>
          <cx:pt idx="710">0.42697895899437099</cx:pt>
          <cx:pt idx="711">0.42673097780580699</cx:pt>
          <cx:pt idx="712">0.426552722888076</cx:pt>
          <cx:pt idx="713">0.42652012704624698</cx:pt>
          <cx:pt idx="714">0.42606273911422399</cx:pt>
          <cx:pt idx="715">0.425632125626832</cx:pt>
          <cx:pt idx="716">0.42523097893574102</cx:pt>
          <cx:pt idx="717">0.425064513080883</cx:pt>
          <cx:pt idx="718">0.42411133565693998</cx:pt>
          <cx:pt idx="719">0.42403082617854898</cx:pt>
          <cx:pt idx="720">0.42388486284718302</cx:pt>
          <cx:pt idx="721">0.42352371367983299</cx:pt>
          <cx:pt idx="722">0.42326255528081902</cx:pt>
          <cx:pt idx="723">0.42260090562643698</cx:pt>
          <cx:pt idx="724">0.42246648492691402</cx:pt>
          <cx:pt idx="725">0.42145471056057199</cx:pt>
          <cx:pt idx="726">0.42144571958108101</cx:pt>
          <cx:pt idx="727">0.42038228101548197</cx:pt>
          <cx:pt idx="728">0.42019566076526299</cx:pt>
          <cx:pt idx="729">0.419001738455622</cx:pt>
          <cx:pt idx="730">0.41893344776310099</cx:pt>
          <cx:pt idx="731">0.41853071417814403</cx:pt>
          <cx:pt idx="732">0.41850052898221202</cx:pt>
          <cx:pt idx="733">0.41842965476229599</cx:pt>
          <cx:pt idx="734">0.41639276203049802</cx:pt>
          <cx:pt idx="735">0.41586715661927598</cx:pt>
          <cx:pt idx="736">0.41500888563730898</cx:pt>
          <cx:pt idx="737">0.41321160803761697</cx:pt>
          <cx:pt idx="738">0.41308112873107899</cx:pt>
          <cx:pt idx="739">0.41263556985334998</cx:pt>
          <cx:pt idx="740">0.41251067725634499</cx:pt>
          <cx:pt idx="741">0.41098776779436602</cx:pt>
          <cx:pt idx="742">0.41075068607142301</cx:pt>
          <cx:pt idx="743">0.41060543702954</cx:pt>
          <cx:pt idx="744">0.41039757344105099</cx:pt>
          <cx:pt idx="745">0.41013400273246797</cx:pt>
          <cx:pt idx="746">0.40930290469764102</cx:pt>
          <cx:pt idx="747">0.409240604927951</cx:pt>
          <cx:pt idx="748">0.40873157049360298</cx:pt>
          <cx:pt idx="749">0.408307123529838</cx:pt>
          <cx:pt idx="750">0.40829748839521002</cx:pt>
          <cx:pt idx="751">0.40798797959093902</cx:pt>
          <cx:pt idx="752">0.40757940270364601</cx:pt>
          <cx:pt idx="753">0.40738602806852903</cx:pt>
          <cx:pt idx="754">0.40732750173688798</cx:pt>
          <cx:pt idx="755">0.40712448691563702</cx:pt>
          <cx:pt idx="756">0.40646357025180402</cx:pt>
          <cx:pt idx="757">0.40639767639767599</cx:pt>
          <cx:pt idx="758">0.406354703472802</cx:pt>
          <cx:pt idx="759">0.406084304915309</cx:pt>
          <cx:pt idx="760">0.405944409966424</cx:pt>
          <cx:pt idx="761">0.40347987556571402</cx:pt>
          <cx:pt idx="762">0.40310566554858202</cx:pt>
          <cx:pt idx="763">0.40222838813401901</cx:pt>
          <cx:pt idx="764">0.402218869458286</cx:pt>
          <cx:pt idx="765">0.40194803472880303</cx:pt>
          <cx:pt idx="766">0.40093576744137099</cx:pt>
          <cx:pt idx="767">0.400606226493048</cx:pt>
          <cx:pt idx="768">0.39973298707773702</cx:pt>
          <cx:pt idx="769">0.39968659663525902</cx:pt>
          <cx:pt idx="770">0.39904022283080498</cx:pt>
          <cx:pt idx="771">0.39891068495533799</cx:pt>
          <cx:pt idx="772">0.39738246166047497</cx:pt>
          <cx:pt idx="773">0.39736723920546602</cx:pt>
          <cx:pt idx="774">0.39735348398204601</cx:pt>
          <cx:pt idx="775">0.39702347955098999</cx:pt>
          <cx:pt idx="776">0.39669011981951902</cx:pt>
          <cx:pt idx="777">0.39486970538220401</cx:pt>
          <cx:pt idx="778">0.39468702474378398</cx:pt>
          <cx:pt idx="779">0.39423124982565699</cx:pt>
          <cx:pt idx="780">0.39401821278275201</cx:pt>
          <cx:pt idx="781">0.39345630831763201</cx:pt>
          <cx:pt idx="782">0.39342537182218501</cx:pt>
          <cx:pt idx="783">0.39305170783888199</cx:pt>
          <cx:pt idx="784">0.39192646967480099</cx:pt>
          <cx:pt idx="785">0.39186990872931099</cx:pt>
          <cx:pt idx="786">0.39186774272457398</cx:pt>
          <cx:pt idx="787">0.39095148529136098</cx:pt>
          <cx:pt idx="788">0.38945142978688302</cx:pt>
          <cx:pt idx="789">0.38878977975578</cx:pt>
          <cx:pt idx="790">0.38874393359547599</cx:pt>
          <cx:pt idx="791">0.38867949284933501</cx:pt>
          <cx:pt idx="792">0.38622437727367798</cx:pt>
          <cx:pt idx="793">0.38617211842744198</cx:pt>
          <cx:pt idx="794">0.38519794674975999</cx:pt>
          <cx:pt idx="795">0.384072300254444</cx:pt>
          <cx:pt idx="796">0.38380940890853199</cx:pt>
          <cx:pt idx="797">0.383283084555057</cx:pt>
          <cx:pt idx="798">0.382694622866951</cx:pt>
          <cx:pt idx="799">0.38263750974354499</cx:pt>
          <cx:pt idx="800">0.38258405121215899</cx:pt>
          <cx:pt idx="801">0.38202606644360698</cx:pt>
          <cx:pt idx="802">0.38151414831561897</cx:pt>
          <cx:pt idx="803">0.38047874395923797</cx:pt>
          <cx:pt idx="804">0.37973861062708902</cx:pt>
          <cx:pt idx="805">0.378845061658516</cx:pt>
          <cx:pt idx="806">0.37726520669988201</cx:pt>
          <cx:pt idx="807">0.37680756434416002</cx:pt>
          <cx:pt idx="808">0.37644984014282401</cx:pt>
          <cx:pt idx="809">0.37622771144658301</cx:pt>
          <cx:pt idx="810">0.37529671425199901</cx:pt>
          <cx:pt idx="811">0.37507005766645102</cx:pt>
          <cx:pt idx="812">0.373408084111089</cx:pt>
          <cx:pt idx="813">0.37315823504950002</cx:pt>
          <cx:pt idx="814">0.37284690892418598</cx:pt>
          <cx:pt idx="815">0.37257575884911498</cx:pt>
          <cx:pt idx="816">0.37148931305657301</cx:pt>
          <cx:pt idx="817">0.370765974469835</cx:pt>
          <cx:pt idx="818">0.36939101167713301</cx:pt>
          <cx:pt idx="819">0.369341390892442</cx:pt>
          <cx:pt idx="820">0.36930532671989702</cx:pt>
          <cx:pt idx="821">0.369055963751379</cx:pt>
          <cx:pt idx="822">0.36829762793875997</cx:pt>
          <cx:pt idx="823">0.36826220334407</cx:pt>
          <cx:pt idx="824">0.36814480484916501</cx:pt>
          <cx:pt idx="825">0.36728719152313</cx:pt>
          <cx:pt idx="826">0.36693416723796402</cx:pt>
          <cx:pt idx="827">0.36669813275133101</cx:pt>
          <cx:pt idx="828">0.36629091925450502</cx:pt>
          <cx:pt idx="829">0.36540623765233299</cx:pt>
          <cx:pt idx="830">0.36504138315294599</cx:pt>
          <cx:pt idx="831">0.36475165918869201</cx:pt>
          <cx:pt idx="832">0.36422818680003599</cx:pt>
          <cx:pt idx="833">0.36410258644954602</cx:pt>
          <cx:pt idx="834">0.36244389006135402</cx:pt>
          <cx:pt idx="835">0.36220520583320098</cx:pt>
          <cx:pt idx="836">0.36168116937582001</cx:pt>
          <cx:pt idx="837">0.36162987234918897</cx:pt>
          <cx:pt idx="838">0.36157133205416903</cx:pt>
          <cx:pt idx="839">0.36065720546228702</cx:pt>
          <cx:pt idx="840">0.36054651790084802</cx:pt>
          <cx:pt idx="841">0.36013540381499998</cx:pt>
          <cx:pt idx="842">0.35989856350492699</cx:pt>
          <cx:pt idx="843">0.35980057079004701</cx:pt>
          <cx:pt idx="844">0.35846056879643501</cx:pt>
          <cx:pt idx="845">0.35800977290503799</cx:pt>
          <cx:pt idx="846">0.35798483671822201</cx:pt>
          <cx:pt idx="847">0.35770022900604398</cx:pt>
          <cx:pt idx="848">0.35702648558264</cx:pt>
          <cx:pt idx="849">0.35669958747010799</cx:pt>
          <cx:pt idx="850">0.35669493637223298</cx:pt>
          <cx:pt idx="851">0.35656560635858497</cx:pt>
          <cx:pt idx="852">0.35655028495590402</cx:pt>
          <cx:pt idx="853">0.35649892793411497</cx:pt>
          <cx:pt idx="854">0.35614857889781198</cx:pt>
          <cx:pt idx="855">0.355493032627067</cx:pt>
          <cx:pt idx="856">0.35478204047901601</cx:pt>
          <cx:pt idx="857">0.354164888485481</cx:pt>
          <cx:pt idx="858">0.353593933243811</cx:pt>
          <cx:pt idx="859">0.35343551164205</cx:pt>
          <cx:pt idx="860">0.35295844815211003</cx:pt>
          <cx:pt idx="861">0.35286151639556401</cx:pt>
          <cx:pt idx="862">0.35279856111769198</cx:pt>
          <cx:pt idx="863">0.35239146137928501</cx:pt>
          <cx:pt idx="864">0.35179924602704898</cx:pt>
          <cx:pt idx="865">0.35068005849683098</cx:pt>
          <cx:pt idx="866">0.349862324843424</cx:pt>
          <cx:pt idx="867">0.348644247116913</cx:pt>
          <cx:pt idx="868">0.34836953364527701</cx:pt>
          <cx:pt idx="869">0.34769688649964398</cx:pt>
          <cx:pt idx="870">0.347491557226555</cx:pt>
          <cx:pt idx="871">0.34736314958423298</cx:pt>
          <cx:pt idx="872">0.34667442783831098</cx:pt>
          <cx:pt idx="873">0.34602696380472697</cx:pt>
          <cx:pt idx="874">0.34386311089399202</cx:pt>
          <cx:pt idx="875">0.34365431822056097</cx:pt>
          <cx:pt idx="876">0.343372139064338</cx:pt>
          <cx:pt idx="877">0.343108912422811</cx:pt>
          <cx:pt idx="878">0.34289284317127799</cx:pt>
          <cx:pt idx="879">0.34272697811307201</cx:pt>
          <cx:pt idx="880">0.34137065832076302</cx:pt>
          <cx:pt idx="881">0.34126222448175098</cx:pt>
          <cx:pt idx="882">0.34087372185585901</cx:pt>
          <cx:pt idx="883">0.340817519901779</cx:pt>
          <cx:pt idx="884">0.34076929008570001</cx:pt>
          <cx:pt idx="885">0.34049796525127202</cx:pt>
          <cx:pt idx="886">0.34000889194409001</cx:pt>
          <cx:pt idx="887">0.33977441553325</cx:pt>
          <cx:pt idx="888">0.33912728762405198</cx:pt>
          <cx:pt idx="889">0.33890688631889798</cx:pt>
          <cx:pt idx="890">0.33890366589805299</cx:pt>
          <cx:pt idx="891">0.33887763914595898</cx:pt>
          <cx:pt idx="892">0.33863411302281798</cx:pt>
          <cx:pt idx="893">0.33770320547977201</cx:pt>
          <cx:pt idx="894">0.33748946449357797</cx:pt>
          <cx:pt idx="895">0.337326153037799</cx:pt>
          <cx:pt idx="896">0.33692161521379799</cx:pt>
          <cx:pt idx="897">0.33652062799097199</cx:pt>
          <cx:pt idx="898">0.336478142726018</cx:pt>
          <cx:pt idx="899">0.33643236202066301</cx:pt>
          <cx:pt idx="900">0.33553211113255799</cx:pt>
          <cx:pt idx="901">0.334411756486582</cx:pt>
          <cx:pt idx="902">0.334165178022785</cx:pt>
          <cx:pt idx="903">0.33403773874029302</cx:pt>
          <cx:pt idx="904">0.33399923817966198</cx:pt>
          <cx:pt idx="905">0.33384671158517998</cx:pt>
          <cx:pt idx="906">0.33369548709740599</cx:pt>
          <cx:pt idx="907">0.33288883878153103</cx:pt>
          <cx:pt idx="908">0.33203290759138998</cx:pt>
          <cx:pt idx="909">0.331617279464064</cx:pt>
          <cx:pt idx="910">0.330726391138561</cx:pt>
          <cx:pt idx="911">0.330268249378527</cx:pt>
          <cx:pt idx="912">0.329959684714769</cx:pt>
          <cx:pt idx="913">0.32980330456144802</cx:pt>
          <cx:pt idx="914">0.32976852394845602</cx:pt>
          <cx:pt idx="915">0.328745149928384</cx:pt>
          <cx:pt idx="916">0.328536137924128</cx:pt>
          <cx:pt idx="917">0.32805466684803303</cx:pt>
          <cx:pt idx="918">0.32796581343335102</cx:pt>
          <cx:pt idx="919">0.32785004279704599</cx:pt>
          <cx:pt idx="920">0.326290622239995</cx:pt>
          <cx:pt idx="921">0.32615045349826599</cx:pt>
          <cx:pt idx="922">0.32591597654601601</cx:pt>
          <cx:pt idx="923">0.32564539686558702</cx:pt>
          <cx:pt idx="924">0.32534518504318499</cx:pt>
          <cx:pt idx="925">0.325292809236157</cx:pt>
          <cx:pt idx="926">0.32461814359812402</cx:pt>
          <cx:pt idx="927">0.32452688059979001</cx:pt>
          <cx:pt idx="928">0.32451585880449701</cx:pt>
          <cx:pt idx="929">0.32420395118504403</cx:pt>
          <cx:pt idx="930">0.32385415086554098</cx:pt>
          <cx:pt idx="931">0.32320735324599997</cx:pt>
          <cx:pt idx="932">0.32292375040969101</cx:pt>
          <cx:pt idx="933">0.32264997668430001</cx:pt>
          <cx:pt idx="934">0.32224790473616999</cx:pt>
          <cx:pt idx="935">0.320091925786266</cx:pt>
          <cx:pt idx="936">0.319731773263704</cx:pt>
          <cx:pt idx="937">0.31972572547713601</cx:pt>
          <cx:pt idx="938">0.31864205441226501</cx:pt>
          <cx:pt idx="939">0.31785044445914701</cx:pt>
          <cx:pt idx="940">0.317079331704402</cx:pt>
          <cx:pt idx="941">0.31695331195368498</cx:pt>
          <cx:pt idx="942">0.31642839620000701</cx:pt>
          <cx:pt idx="943">0.31636598824997703</cx:pt>
          <cx:pt idx="944">0.31621008300130499</cx:pt>
          <cx:pt idx="945">0.315639114041664</cx:pt>
          <cx:pt idx="946">0.31524923938582999</cx:pt>
          <cx:pt idx="947">0.31519812047233697</cx:pt>
          <cx:pt idx="948">0.31488393894729699</cx:pt>
          <cx:pt idx="949">0.31430009971698503</cx:pt>
          <cx:pt idx="950">0.31294431454555699</cx:pt>
          <cx:pt idx="951">0.31210459001292601</cx:pt>
          <cx:pt idx="952">0.31184073975158</cx:pt>
          <cx:pt idx="953">0.31123075231508301</cx:pt>
          <cx:pt idx="954">0.311146184333077</cx:pt>
          <cx:pt idx="955">0.31042036849089799</cx:pt>
          <cx:pt idx="956">0.31001826840491398</cx:pt>
          <cx:pt idx="957">0.30911052589873</cx:pt>
          <cx:pt idx="958">0.30871053847084601</cx:pt>
          <cx:pt idx="959">0.30868176138925202</cx:pt>
          <cx:pt idx="960">0.30818904305807698</cx:pt>
          <cx:pt idx="961">0.30797430634605899</cx:pt>
          <cx:pt idx="962">0.30783514511524301</cx:pt>
          <cx:pt idx="963">0.30465212610639802</cx:pt>
          <cx:pt idx="964">0.30300231700979602</cx:pt>
          <cx:pt idx="965">0.30249260331809402</cx:pt>
          <cx:pt idx="966">0.30111169331943499</cx:pt>
          <cx:pt idx="967">0.301075472357475</cx:pt>
          <cx:pt idx="968">0.29970628694255103</cx:pt>
          <cx:pt idx="969">0.299090573552314</cx:pt>
          <cx:pt idx="970">0.29862567958632402</cx:pt>
          <cx:pt idx="971">0.29668510105585699</cx:pt>
          <cx:pt idx="972">0.29640784535621001</cx:pt>
          <cx:pt idx="973">0.29610256517142802</cx:pt>
          <cx:pt idx="974">0.29580898570171199</cx:pt>
          <cx:pt idx="975">0.29567975479846198</cx:pt>
          <cx:pt idx="976">0.29539676651956598</cx:pt>
          <cx:pt idx="977">0.29534965219340098</cx:pt>
          <cx:pt idx="978">0.29452233967892</cx:pt>
          <cx:pt idx="979">0.29241014884785799</cx:pt>
          <cx:pt idx="980">0.28942273618487002</cx:pt>
          <cx:pt idx="981">0.28842352560187201</cx:pt>
          <cx:pt idx="982">0.28645721640609001</cx:pt>
          <cx:pt idx="983">0.28622974224098702</cx:pt>
          <cx:pt idx="984">0.28578193413457298</cx:pt>
          <cx:pt idx="985">0.28480812523242299</cx:pt>
          <cx:pt idx="986">0.28274663779805997</cx:pt>
          <cx:pt idx="987">0.28243917060173501</cx:pt>
          <cx:pt idx="988">0.28232491377278501</cx:pt>
          <cx:pt idx="989">0.28090094860099402</cx:pt>
          <cx:pt idx="990">0.27952885801766197</cx:pt>
          <cx:pt idx="991">0.278639998479985</cx:pt>
          <cx:pt idx="992">0.27710384852321401</cx:pt>
          <cx:pt idx="993">0.27416052854172701</cx:pt>
          <cx:pt idx="994">0.27198653001579998</cx:pt>
          <cx:pt idx="995">0.27046935574477299</cx:pt>
          <cx:pt idx="996">0.26995218060321702</cx:pt>
          <cx:pt idx="997">0.268493197307975</cx:pt>
          <cx:pt idx="998">0.26812263745946002</cx:pt>
          <cx:pt idx="999">0.26437363561836402</cx:pt>
          <cx:pt idx="1000">0.263959002238565</cx:pt>
          <cx:pt idx="1001">0.26184945054021003</cx:pt>
          <cx:pt idx="1002">0.257414767816393</cx:pt>
          <cx:pt idx="1003">0.25244852307742899</cx:pt>
          <cx:pt idx="1004">0.247985961937566</cx:pt>
          <cx:pt idx="1005">0.240648984245284</cx:pt>
          <cx:pt idx="1006">0.230276857197933</cx:pt>
          <cx:pt idx="1007">0.21828888107542699</cx:pt>
          <cx:pt idx="1008">0.21375111139636299</cx:pt>
          <cx:pt idx="1009">0.155027336116277</cx:pt>
          <cx:pt idx="1010">0.15294483974749601</cx:pt>
          <cx:pt idx="1011">0.13634381519113301</cx:pt>
          <cx:pt idx="1012">0.129226458032179</cx:pt>
          <cx:pt idx="1013">0.10972716040988501</cx:pt>
          <cx:pt idx="1014">0.102824515797176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Clustering Coefficient Histogram</a:t>
            </a:r>
          </a:p>
        </cx:rich>
      </cx:tx>
    </cx:title>
    <cx:plotArea>
      <cx:plotAreaRegion>
        <cx:series layoutId="clusteredColumn" uniqueId="{AEFC8E3E-4D6F-4CF4-AA3D-0880A09EC5AA}">
          <cx:tx>
            <cx:txData>
              <cx:f>cluster_coeff!$B$1</cx:f>
              <cx:v>Avg Cluster Coeff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Clustering Coefficient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Node Count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C1F-27FA-4C04-BA6D-1F7C45AC39D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74198-FE02-462D-A11D-CEB805C3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human connectome</a:t>
            </a:r>
            <a:r>
              <a:rPr lang="en-US" baseline="0" smtClean="0"/>
              <a:t> project…</a:t>
            </a:r>
          </a:p>
          <a:p>
            <a:r>
              <a:rPr lang="en-US" baseline="0" smtClean="0"/>
              <a:t>Connectome…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74198-FE02-462D-A11D-CEB805C392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8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281C11-4DEA-460A-AF91-7995471DBE9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29C3ED-5D91-416A-B1E9-E4987E69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umanconnectomeproject.org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insight.org/scale_free_network" TargetMode="External"/><Relationship Id="rId3" Type="http://schemas.openxmlformats.org/officeDocument/2006/relationships/hyperlink" Target="https://www.ncbi.nlm.nih.gov/pmc/articles/PMC5637719/#CR6" TargetMode="External"/><Relationship Id="rId7" Type="http://schemas.openxmlformats.org/officeDocument/2006/relationships/hyperlink" Target="https://en.wikipedia.org/wiki/Scale-free_network" TargetMode="External"/><Relationship Id="rId2" Type="http://schemas.openxmlformats.org/officeDocument/2006/relationships/hyperlink" Target="https://en.wikipedia.org/wiki/Connect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umanconnectomeproject.org/" TargetMode="External"/><Relationship Id="rId5" Type="http://schemas.openxmlformats.org/officeDocument/2006/relationships/hyperlink" Target="https://braingraph.org/cms/human/" TargetMode="External"/><Relationship Id="rId10" Type="http://schemas.openxmlformats.org/officeDocument/2006/relationships/hyperlink" Target="https://www.ncbi.nlm.nih.gov/pmc/articles/PMC3604768/" TargetMode="External"/><Relationship Id="rId4" Type="http://schemas.openxmlformats.org/officeDocument/2006/relationships/hyperlink" Target="https://www.ncbi.nlm.nih.gov/pmc/articles/PMC4928947/" TargetMode="External"/><Relationship Id="rId9" Type="http://schemas.openxmlformats.org/officeDocument/2006/relationships/hyperlink" Target="https://en.wikipedia.org/wiki/Small-world_networ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insight.org/scale_free_net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Analysis of Human Connectomes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Sarah Kirby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Out-Degree 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Out-degree does not follow a power-law distribution.</a:t>
            </a:r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057168"/>
              </p:ext>
            </p:extLst>
          </p:nvPr>
        </p:nvGraphicFramePr>
        <p:xfrm>
          <a:off x="6273838" y="2743142"/>
          <a:ext cx="4770398" cy="3574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2622292362"/>
                  </p:ext>
                </p:extLst>
              </p:nvPr>
            </p:nvGraphicFramePr>
            <p:xfrm>
              <a:off x="346454" y="2743142"/>
              <a:ext cx="5761738" cy="35744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454" y="2743142"/>
                <a:ext cx="5761738" cy="3574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Out-Degree By Hemisphere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and right hemisphere have the same out-degree distribution.</a:t>
            </a:r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417303"/>
              </p:ext>
            </p:extLst>
          </p:nvPr>
        </p:nvGraphicFramePr>
        <p:xfrm>
          <a:off x="5822067" y="2648311"/>
          <a:ext cx="4930816" cy="353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783058"/>
              </p:ext>
            </p:extLst>
          </p:nvPr>
        </p:nvGraphicFramePr>
        <p:xfrm>
          <a:off x="602470" y="2648311"/>
          <a:ext cx="4849207" cy="353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44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Clustering Coefficient Distribution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Clustering coefficient does not follow a power-law distribution.</a:t>
            </a:r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460376558"/>
                  </p:ext>
                </p:extLst>
              </p:nvPr>
            </p:nvGraphicFramePr>
            <p:xfrm>
              <a:off x="230907" y="3000510"/>
              <a:ext cx="5660607" cy="30588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907" y="3000510"/>
                <a:ext cx="5660607" cy="30588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04548"/>
              </p:ext>
            </p:extLst>
          </p:nvPr>
        </p:nvGraphicFramePr>
        <p:xfrm>
          <a:off x="6170927" y="3000511"/>
          <a:ext cx="4889378" cy="305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79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Coefficient By Hemisphere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and right hemisphere have the same clustering coefficient distribution.</a:t>
            </a:r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52169"/>
              </p:ext>
            </p:extLst>
          </p:nvPr>
        </p:nvGraphicFramePr>
        <p:xfrm>
          <a:off x="5777696" y="2805371"/>
          <a:ext cx="5176816" cy="329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755638"/>
              </p:ext>
            </p:extLst>
          </p:nvPr>
        </p:nvGraphicFramePr>
        <p:xfrm>
          <a:off x="314292" y="2805371"/>
          <a:ext cx="5245260" cy="329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9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Clustering Coefficient vs Degree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Clustering coefficient decreases as node degree increases.</a:t>
            </a:r>
          </a:p>
          <a:p>
            <a:r>
              <a:rPr lang="en-US" smtClean="0"/>
              <a:t>Clustering coefficient has a power-law relationship with degree.</a:t>
            </a:r>
          </a:p>
          <a:p>
            <a:pPr lvl="1"/>
            <a:r>
              <a:rPr lang="en-US" smtClean="0"/>
              <a:t>This is a property of </a:t>
            </a:r>
            <a:r>
              <a:rPr lang="en-US" smtClean="0"/>
              <a:t>the hierarchical </a:t>
            </a:r>
            <a:r>
              <a:rPr lang="en-US" smtClean="0"/>
              <a:t>scale-free </a:t>
            </a:r>
            <a:r>
              <a:rPr lang="en-US" smtClean="0"/>
              <a:t>model.</a:t>
            </a:r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872993"/>
              </p:ext>
            </p:extLst>
          </p:nvPr>
        </p:nvGraphicFramePr>
        <p:xfrm>
          <a:off x="5812422" y="3163512"/>
          <a:ext cx="5021482" cy="328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75249"/>
              </p:ext>
            </p:extLst>
          </p:nvPr>
        </p:nvGraphicFramePr>
        <p:xfrm>
          <a:off x="515816" y="3163513"/>
          <a:ext cx="4866412" cy="328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44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Are Connectomes Scale-Free?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Total degree distribution is not </a:t>
            </a:r>
            <a:r>
              <a:rPr lang="en-US" smtClean="0"/>
              <a:t>quite power-law.</a:t>
            </a:r>
          </a:p>
          <a:p>
            <a:pPr lvl="1"/>
            <a:r>
              <a:rPr lang="en-US" smtClean="0"/>
              <a:t>Out-degree is not power-law</a:t>
            </a:r>
          </a:p>
          <a:p>
            <a:pPr lvl="1"/>
            <a:r>
              <a:rPr lang="en-US" smtClean="0"/>
              <a:t>In-degree is close to power-law</a:t>
            </a:r>
            <a:endParaRPr lang="en-US" smtClean="0"/>
          </a:p>
          <a:p>
            <a:r>
              <a:rPr lang="en-US" smtClean="0"/>
              <a:t>Clustering </a:t>
            </a:r>
            <a:r>
              <a:rPr lang="en-US" smtClean="0"/>
              <a:t>coefficient distribution is not power-law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Clustering coefficient decreases as node degree increases.</a:t>
            </a:r>
          </a:p>
          <a:p>
            <a:r>
              <a:rPr lang="en-US" smtClean="0"/>
              <a:t>Clustering </a:t>
            </a:r>
            <a:r>
              <a:rPr lang="en-US" smtClean="0"/>
              <a:t>coefficient as a function of total degree is power-law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Property of hierarchical scale-free graphs</a:t>
            </a:r>
          </a:p>
          <a:p>
            <a:pPr marL="274320" lvl="1" indent="0">
              <a:buNone/>
            </a:pPr>
            <a:endParaRPr lang="en-US" smtClean="0"/>
          </a:p>
          <a:p>
            <a:r>
              <a:rPr lang="en-US" smtClean="0"/>
              <a:t>Overall, the average connectome is not scale-free.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2052" name="Picture 4" descr="Image result for check mark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1" r="52079"/>
          <a:stretch/>
        </p:blipFill>
        <p:spPr bwMode="auto">
          <a:xfrm>
            <a:off x="765810" y="3328997"/>
            <a:ext cx="380932" cy="3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heck mark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0" t="-4108"/>
          <a:stretch/>
        </p:blipFill>
        <p:spPr bwMode="auto">
          <a:xfrm>
            <a:off x="752355" y="1808438"/>
            <a:ext cx="396974" cy="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heck mark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0" t="-4108"/>
          <a:stretch/>
        </p:blipFill>
        <p:spPr bwMode="auto">
          <a:xfrm>
            <a:off x="749767" y="2884789"/>
            <a:ext cx="396974" cy="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mtClean="0"/>
              <a:t>Are Connectomes Small-World?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186988"/>
          </a:xfrm>
        </p:spPr>
        <p:txBody>
          <a:bodyPr>
            <a:normAutofit/>
          </a:bodyPr>
          <a:lstStyle/>
          <a:p>
            <a:r>
              <a:rPr lang="en-US" smtClean="0"/>
              <a:t>Properties of small-world graphs:</a:t>
            </a:r>
          </a:p>
          <a:p>
            <a:pPr lvl="1"/>
            <a:r>
              <a:rPr lang="en-US" smtClean="0"/>
              <a:t>Short average path lengths</a:t>
            </a:r>
          </a:p>
          <a:p>
            <a:pPr lvl="1"/>
            <a:r>
              <a:rPr lang="en-US" smtClean="0"/>
              <a:t>High clustering</a:t>
            </a:r>
          </a:p>
          <a:p>
            <a:r>
              <a:rPr lang="en-US" smtClean="0"/>
              <a:t>Small world metrics compare a random graph and lattice graph of equivalent size and average degree.</a:t>
            </a:r>
            <a:endParaRPr lang="en-US"/>
          </a:p>
          <a:p>
            <a:pPr lvl="1"/>
            <a:r>
              <a:rPr lang="en-US" smtClean="0"/>
              <a:t>Generated with Cytoscape’s Randomizer plug-in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291462"/>
              </p:ext>
            </p:extLst>
          </p:nvPr>
        </p:nvGraphicFramePr>
        <p:xfrm>
          <a:off x="1499296" y="4074693"/>
          <a:ext cx="83579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484">
                  <a:extLst>
                    <a:ext uri="{9D8B030D-6E8A-4147-A177-3AD203B41FA5}">
                      <a16:colId xmlns:a16="http://schemas.microsoft.com/office/drawing/2014/main" val="2181386501"/>
                    </a:ext>
                  </a:extLst>
                </a:gridCol>
                <a:gridCol w="2089484">
                  <a:extLst>
                    <a:ext uri="{9D8B030D-6E8A-4147-A177-3AD203B41FA5}">
                      <a16:colId xmlns:a16="http://schemas.microsoft.com/office/drawing/2014/main" val="2371587025"/>
                    </a:ext>
                  </a:extLst>
                </a:gridCol>
                <a:gridCol w="2089484">
                  <a:extLst>
                    <a:ext uri="{9D8B030D-6E8A-4147-A177-3AD203B41FA5}">
                      <a16:colId xmlns:a16="http://schemas.microsoft.com/office/drawing/2014/main" val="3347951608"/>
                    </a:ext>
                  </a:extLst>
                </a:gridCol>
                <a:gridCol w="2089484">
                  <a:extLst>
                    <a:ext uri="{9D8B030D-6E8A-4147-A177-3AD203B41FA5}">
                      <a16:colId xmlns:a16="http://schemas.microsoft.com/office/drawing/2014/main" val="3154051239"/>
                    </a:ext>
                  </a:extLst>
                </a:gridCol>
              </a:tblGrid>
              <a:tr h="817001">
                <a:tc>
                  <a:txBody>
                    <a:bodyPr/>
                    <a:lstStyle/>
                    <a:p>
                      <a:r>
                        <a:rPr lang="en-US" smtClean="0"/>
                        <a:t>Property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Connectome</a:t>
                      </a:r>
                    </a:p>
                    <a:p>
                      <a:r>
                        <a:rPr lang="en-US" smtClean="0"/>
                        <a:t>100307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Random</a:t>
                      </a:r>
                      <a:r>
                        <a:rPr lang="en-US" baseline="0" smtClean="0"/>
                        <a:t> Graph</a:t>
                      </a:r>
                      <a:r>
                        <a:rPr lang="en-US" smtClean="0"/>
                        <a:t>, Preserving</a:t>
                      </a:r>
                      <a:r>
                        <a:rPr lang="en-US" baseline="0" smtClean="0"/>
                        <a:t> 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Lattice Graph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32752"/>
                  </a:ext>
                </a:extLst>
              </a:tr>
              <a:tr h="326800">
                <a:tc>
                  <a:txBody>
                    <a:bodyPr/>
                    <a:lstStyle/>
                    <a:p>
                      <a:r>
                        <a:rPr lang="en-US" smtClean="0"/>
                        <a:t>Avg 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9.181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1152"/>
                  </a:ext>
                </a:extLst>
              </a:tr>
              <a:tr h="571901">
                <a:tc>
                  <a:txBody>
                    <a:bodyPr/>
                    <a:lstStyle/>
                    <a:p>
                      <a:r>
                        <a:rPr lang="en-US" smtClean="0"/>
                        <a:t>Avg</a:t>
                      </a:r>
                      <a:r>
                        <a:rPr lang="en-US" baseline="0" smtClean="0"/>
                        <a:t> Clustering (C)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0.643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5515"/>
                  </a:ext>
                </a:extLst>
              </a:tr>
              <a:tr h="571901">
                <a:tc>
                  <a:txBody>
                    <a:bodyPr/>
                    <a:lstStyle/>
                    <a:p>
                      <a:r>
                        <a:rPr lang="en-US" smtClean="0"/>
                        <a:t>Avg Shortest Path (L)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3.117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52.189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1"/>
          <a:stretch/>
        </p:blipFill>
        <p:spPr>
          <a:xfrm>
            <a:off x="1010903" y="1163053"/>
            <a:ext cx="8950176" cy="5614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Connectome, Preserving Degree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" y="1523311"/>
            <a:ext cx="9739804" cy="5222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Lattice 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Are Connectomes Small-World?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We can use two metrics to evaluate small-worldness.</a:t>
                </a:r>
              </a:p>
              <a:p>
                <a:r>
                  <a:rPr lang="en-US" smtClean="0"/>
                  <a:t>Small-world </a:t>
                </a:r>
                <a:r>
                  <a:rPr lang="en-US"/>
                  <a:t>Metric (w) ranges -1 to 1, 0 being small-world. Positive values indicate more randomness, negative values indicate more regular/lattice-like.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/>
                  <a:t> = 0.2755</a:t>
                </a:r>
              </a:p>
              <a:p>
                <a:r>
                  <a:rPr lang="en-US"/>
                  <a:t>Small World Index (SWI) ranges 0 to 1, closer to 1 being more small-world.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𝑆𝑊𝐼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𝐿𝑙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𝐶𝑟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𝐶𝑟</m:t>
                        </m:r>
                      </m:den>
                    </m:f>
                  </m:oMath>
                </a14:m>
                <a:r>
                  <a:rPr lang="en-US"/>
                  <a:t> = 0.434</a:t>
                </a:r>
              </a:p>
              <a:p>
                <a:r>
                  <a:rPr lang="en-US" smtClean="0"/>
                  <a:t>Based on these metrics, the connectome is not quite small-world.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5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The Human Connectome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ims to construct a complete map of the structural and functional neuronal connections in the human brain.</a:t>
            </a:r>
          </a:p>
          <a:p>
            <a:pPr lvl="1"/>
            <a:r>
              <a:rPr lang="en-US"/>
              <a:t>Connectome – a graph of the neuronal connections in the brain</a:t>
            </a:r>
            <a:r>
              <a:rPr lang="en-US" smtClean="0"/>
              <a:t>.</a:t>
            </a:r>
          </a:p>
          <a:p>
            <a:r>
              <a:rPr lang="en-US"/>
              <a:t>M</a:t>
            </a:r>
            <a:r>
              <a:rPr lang="en-US" smtClean="0"/>
              <a:t>apped the connections between 1015 “anatomically </a:t>
            </a:r>
            <a:r>
              <a:rPr lang="en-US"/>
              <a:t>identified gray matter </a:t>
            </a:r>
            <a:r>
              <a:rPr lang="en-US" smtClean="0"/>
              <a:t>areas,” also called Regions of Interest (ROIs).</a:t>
            </a:r>
          </a:p>
          <a:p>
            <a:pPr lvl="1"/>
            <a:r>
              <a:rPr lang="en-US" smtClean="0"/>
              <a:t>Available in graphml via braingraph.org</a:t>
            </a:r>
          </a:p>
          <a:p>
            <a:endParaRPr lang="en-US" smtClean="0"/>
          </a:p>
        </p:txBody>
      </p:sp>
      <p:pic>
        <p:nvPicPr>
          <p:cNvPr id="1026" name="Picture 2" descr="http://www.humanconnectomeproject.org/wp-content/uploads/2014/04/White-Matter-Fibers-HCP-Dataset-view-from-below-701x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04" y="4194462"/>
            <a:ext cx="2152026" cy="22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umanconnectomeproject.org/wp-content/uploads/2011/08/t7a-720x5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93" y="4194463"/>
            <a:ext cx="3022080" cy="22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6495" y="6488668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http://www.humanconnectomeproject.org/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Connectome properties do not fully align with scale-free network properties.</a:t>
            </a:r>
          </a:p>
          <a:p>
            <a:r>
              <a:rPr lang="en-US" smtClean="0"/>
              <a:t>Small-world metrics do not indicate that the connectomes are small-world.</a:t>
            </a:r>
          </a:p>
          <a:p>
            <a:r>
              <a:rPr lang="en-US" smtClean="0"/>
              <a:t>Caveat: The connectomes may not be representative of our true neuronal structures, since they only represent the connections between Regions of Interest (ROIs).</a:t>
            </a:r>
          </a:p>
        </p:txBody>
      </p:sp>
    </p:spTree>
    <p:extLst>
      <p:ext uri="{BB962C8B-B14F-4D97-AF65-F5344CB8AC3E}">
        <p14:creationId xmlns:p14="http://schemas.microsoft.com/office/powerpoint/2010/main" val="8591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Connectome. Wikipedia.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en.wikipedia.org/wiki/Connectome</a:t>
            </a:r>
            <a:endParaRPr lang="en-US"/>
          </a:p>
          <a:p>
            <a:r>
              <a:rPr lang="en-US" smtClean="0"/>
              <a:t>The </a:t>
            </a:r>
            <a:r>
              <a:rPr lang="en-US" smtClean="0"/>
              <a:t>braingraph.org database of high resolution structural connectomes and the brain graph tools.</a:t>
            </a:r>
            <a:r>
              <a:rPr lang="en-US"/>
              <a:t>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://www.ncbi.nlm.nih.gov/pmc/articles/PMC5637719/#</a:t>
            </a:r>
            <a:r>
              <a:rPr lang="en-US" smtClean="0">
                <a:hlinkClick r:id="rId3"/>
              </a:rPr>
              <a:t>CR6</a:t>
            </a:r>
            <a:endParaRPr lang="en-US"/>
          </a:p>
          <a:p>
            <a:r>
              <a:rPr lang="en-US"/>
              <a:t>How to </a:t>
            </a:r>
            <a:r>
              <a:rPr lang="en-US" smtClean="0"/>
              <a:t>Direct </a:t>
            </a:r>
            <a:r>
              <a:rPr lang="en-US"/>
              <a:t>the </a:t>
            </a:r>
            <a:r>
              <a:rPr lang="en-US" smtClean="0"/>
              <a:t>Edges of the Connectomes: Dynamics of the Consensus Connectomes and the Development of the Connections in the Human Brain.</a:t>
            </a:r>
            <a:r>
              <a:rPr lang="en-US"/>
              <a:t> </a:t>
            </a: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://www.ncbi.nlm.nih.gov/pmc/articles/PMC4928947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r>
              <a:rPr lang="en-US" smtClean="0"/>
              <a:t>Human. BrainGraph.org </a:t>
            </a:r>
            <a:r>
              <a:rPr lang="en-US">
                <a:hlinkClick r:id="rId5"/>
              </a:rPr>
              <a:t>https://braingraph.org/cms/human/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 smtClean="0"/>
              <a:t>Human Connectome Project. </a:t>
            </a:r>
            <a:r>
              <a:rPr lang="en-US" smtClean="0">
                <a:hlinkClick r:id="rId6"/>
              </a:rPr>
              <a:t>http</a:t>
            </a:r>
            <a:r>
              <a:rPr lang="en-US">
                <a:hlinkClick r:id="rId6"/>
              </a:rPr>
              <a:t>://www.humanconnectomeproject.org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r>
              <a:rPr lang="en-US"/>
              <a:t>Scale-Free Network. Wikipedia. </a:t>
            </a:r>
            <a:r>
              <a:rPr lang="en-US">
                <a:hlinkClick r:id="rId7"/>
              </a:rPr>
              <a:t>https://en.wikipedia.org/wiki/Scale-free_network</a:t>
            </a:r>
            <a:endParaRPr lang="en-US"/>
          </a:p>
          <a:p>
            <a:r>
              <a:rPr lang="en-US"/>
              <a:t>Scale-Free Networks. Math Insight. </a:t>
            </a:r>
            <a:r>
              <a:rPr lang="en-US">
                <a:hlinkClick r:id="rId8"/>
              </a:rPr>
              <a:t>https://mathinsight.org/scale_free_network</a:t>
            </a:r>
            <a:endParaRPr lang="en-US"/>
          </a:p>
          <a:p>
            <a:r>
              <a:rPr lang="en-US"/>
              <a:t>Small-World Network. Wikipedia. </a:t>
            </a:r>
            <a:r>
              <a:rPr lang="en-US">
                <a:hlinkClick r:id="rId9"/>
              </a:rPr>
              <a:t>https</a:t>
            </a:r>
            <a:r>
              <a:rPr lang="en-US">
                <a:hlinkClick r:id="rId9"/>
              </a:rPr>
              <a:t>://</a:t>
            </a:r>
            <a:r>
              <a:rPr lang="en-US" smtClean="0">
                <a:hlinkClick r:id="rId9"/>
              </a:rPr>
              <a:t>en.wikipedia.org/wiki/Small-world_network</a:t>
            </a:r>
            <a:endParaRPr lang="en-US" smtClean="0"/>
          </a:p>
          <a:p>
            <a:r>
              <a:rPr lang="en-US" smtClean="0"/>
              <a:t>The Ubiquity of Small-World Networks. </a:t>
            </a:r>
            <a:r>
              <a:rPr lang="en-US">
                <a:hlinkClick r:id="rId10"/>
              </a:rPr>
              <a:t>https://www.ncbi.nlm.nih.gov/pmc/articles/PMC3604768/</a:t>
            </a:r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Connectome Averages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8600867"/>
              </p:ext>
            </p:extLst>
          </p:nvPr>
        </p:nvGraphicFramePr>
        <p:xfrm>
          <a:off x="1903557" y="2887579"/>
          <a:ext cx="773774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437">
                  <a:extLst>
                    <a:ext uri="{9D8B030D-6E8A-4147-A177-3AD203B41FA5}">
                      <a16:colId xmlns:a16="http://schemas.microsoft.com/office/drawing/2014/main" val="2181386501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2556981429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2371587025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287785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Property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Full Connectome Average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Connectome Average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Right Connectome Average</a:t>
                      </a:r>
                      <a:endParaRPr lang="en-US"/>
                    </a:p>
                  </a:txBody>
                  <a:tcPr marL="47209" marR="47209"/>
                </a:tc>
                <a:extLst>
                  <a:ext uri="{0D108BD9-81ED-4DB2-BD59-A6C34878D82A}">
                    <a16:rowId xmlns:a16="http://schemas.microsoft.com/office/drawing/2014/main" val="64303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#</a:t>
                      </a:r>
                      <a:r>
                        <a:rPr lang="en-US" baseline="0" smtClean="0"/>
                        <a:t> Nodes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876.4</a:t>
                      </a:r>
                      <a:endParaRPr lang="en-US" smtClean="0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439.6</a:t>
                      </a:r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435.2</a:t>
                      </a:r>
                      <a:endParaRPr lang="en-US"/>
                    </a:p>
                  </a:txBody>
                  <a:tcPr marL="47209" marR="47209"/>
                </a:tc>
                <a:extLst>
                  <a:ext uri="{0D108BD9-81ED-4DB2-BD59-A6C34878D82A}">
                    <a16:rowId xmlns:a16="http://schemas.microsoft.com/office/drawing/2014/main" val="80872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 Degree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9.415</a:t>
                      </a:r>
                      <a:endParaRPr lang="en-US" smtClean="0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9.2116</a:t>
                      </a:r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9.4588</a:t>
                      </a:r>
                      <a:endParaRPr lang="en-US"/>
                    </a:p>
                  </a:txBody>
                  <a:tcPr marL="47209" marR="47209"/>
                </a:tc>
                <a:extLst>
                  <a:ext uri="{0D108BD9-81ED-4DB2-BD59-A6C34878D82A}">
                    <a16:rowId xmlns:a16="http://schemas.microsoft.com/office/drawing/2014/main" val="1072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</a:t>
                      </a:r>
                      <a:r>
                        <a:rPr lang="en-US" baseline="0" smtClean="0"/>
                        <a:t> Clustering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0.3058</a:t>
                      </a:r>
                      <a:endParaRPr lang="en-US" smtClean="0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0.3044</a:t>
                      </a:r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0.3112</a:t>
                      </a:r>
                      <a:endParaRPr lang="en-US"/>
                    </a:p>
                  </a:txBody>
                  <a:tcPr marL="47209" marR="47209"/>
                </a:tc>
                <a:extLst>
                  <a:ext uri="{0D108BD9-81ED-4DB2-BD59-A6C34878D82A}">
                    <a16:rowId xmlns:a16="http://schemas.microsoft.com/office/drawing/2014/main" val="62864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 Shortest Path</a:t>
                      </a:r>
                      <a:endParaRPr lang="en-US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4.1198</a:t>
                      </a:r>
                      <a:endParaRPr lang="en-US" smtClean="0"/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3.4496</a:t>
                      </a:r>
                    </a:p>
                  </a:txBody>
                  <a:tcPr marL="47209" marR="4720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3.4064</a:t>
                      </a:r>
                      <a:endParaRPr lang="en-US"/>
                    </a:p>
                  </a:txBody>
                  <a:tcPr marL="47209" marR="47209"/>
                </a:tc>
                <a:extLst>
                  <a:ext uri="{0D108BD9-81ED-4DB2-BD59-A6C34878D82A}">
                    <a16:rowId xmlns:a16="http://schemas.microsoft.com/office/drawing/2014/main" val="401764158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61872" y="1828800"/>
            <a:ext cx="9345168" cy="1058779"/>
          </a:xfrm>
        </p:spPr>
        <p:txBody>
          <a:bodyPr/>
          <a:lstStyle/>
          <a:p>
            <a:r>
              <a:rPr lang="en-US" smtClean="0"/>
              <a:t>Averaged the measures for 6 pruned graphs (removed any nodes not connected to central component)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Comparison to Random Graphs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81625"/>
              </p:ext>
            </p:extLst>
          </p:nvPr>
        </p:nvGraphicFramePr>
        <p:xfrm>
          <a:off x="529389" y="2267056"/>
          <a:ext cx="1023486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124">
                  <a:extLst>
                    <a:ext uri="{9D8B030D-6E8A-4147-A177-3AD203B41FA5}">
                      <a16:colId xmlns:a16="http://schemas.microsoft.com/office/drawing/2014/main" val="2181386501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2556981429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2371587025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2877851809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3347951608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2174002674"/>
                    </a:ext>
                  </a:extLst>
                </a:gridCol>
                <a:gridCol w="1462124">
                  <a:extLst>
                    <a:ext uri="{9D8B030D-6E8A-4147-A177-3AD203B41FA5}">
                      <a16:colId xmlns:a16="http://schemas.microsoft.com/office/drawing/2014/main" val="315405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Property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Connectome Average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Connectome</a:t>
                      </a:r>
                    </a:p>
                    <a:p>
                      <a:r>
                        <a:rPr lang="en-US" smtClean="0"/>
                        <a:t>100307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100307</a:t>
                      </a:r>
                    </a:p>
                    <a:p>
                      <a:r>
                        <a:rPr lang="en-US" smtClean="0"/>
                        <a:t>Randomized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100307 Randomized, Preserving</a:t>
                      </a:r>
                      <a:r>
                        <a:rPr lang="en-US" baseline="0" smtClean="0"/>
                        <a:t> 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 Generation (N=828,</a:t>
                      </a:r>
                      <a:r>
                        <a:rPr lang="en-US" baseline="0" smtClean="0"/>
                        <a:t> m=3)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Lattice Model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3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# Nodes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1015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 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8.472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9.181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5.971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</a:t>
                      </a:r>
                      <a:r>
                        <a:rPr lang="en-US" baseline="0" smtClean="0"/>
                        <a:t> Clustering (C)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0.643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Avg Shortest Path (L)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4.717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3.263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3.117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3.470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52.189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Constructing Connectomes from MRIs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</a:t>
            </a:r>
            <a:r>
              <a:rPr lang="en-US"/>
              <a:t>vertex corresponds to a small (1–1.5 cm</a:t>
            </a:r>
            <a:r>
              <a:rPr lang="en-US" baseline="30000"/>
              <a:t>2</a:t>
            </a:r>
            <a:r>
              <a:rPr lang="en-US"/>
              <a:t>) </a:t>
            </a:r>
            <a:r>
              <a:rPr lang="en-US" smtClean="0"/>
              <a:t>area of gray matter </a:t>
            </a:r>
            <a:r>
              <a:rPr lang="en-US"/>
              <a:t>(called Regions of Interest, </a:t>
            </a:r>
            <a:r>
              <a:rPr lang="en-US" smtClean="0"/>
              <a:t>ROIs)</a:t>
            </a:r>
          </a:p>
          <a:p>
            <a:r>
              <a:rPr lang="en-US"/>
              <a:t>T</a:t>
            </a:r>
            <a:r>
              <a:rPr lang="en-US" smtClean="0"/>
              <a:t>wo </a:t>
            </a:r>
            <a:r>
              <a:rPr lang="en-US"/>
              <a:t>vertices are connected by an </a:t>
            </a:r>
            <a:r>
              <a:rPr lang="en-US" smtClean="0"/>
              <a:t>edge </a:t>
            </a:r>
            <a:r>
              <a:rPr lang="en-US"/>
              <a:t>if a </a:t>
            </a:r>
            <a:r>
              <a:rPr lang="en-US" smtClean="0"/>
              <a:t>“diffusion-MRI </a:t>
            </a:r>
            <a:r>
              <a:rPr lang="en-US"/>
              <a:t>based </a:t>
            </a:r>
            <a:r>
              <a:rPr lang="en-US" smtClean="0"/>
              <a:t>workflow” </a:t>
            </a:r>
            <a:r>
              <a:rPr lang="en-US"/>
              <a:t>finds fibers of </a:t>
            </a:r>
            <a:r>
              <a:rPr lang="en-US" smtClean="0"/>
              <a:t>axons </a:t>
            </a:r>
            <a:r>
              <a:rPr lang="en-US"/>
              <a:t>running between those </a:t>
            </a:r>
            <a:r>
              <a:rPr lang="en-US" smtClean="0"/>
              <a:t>ROIs.</a:t>
            </a:r>
          </a:p>
          <a:p>
            <a:r>
              <a:rPr lang="en-US" smtClean="0"/>
              <a:t>Direction is assigned to edges based on the hypothesis that the </a:t>
            </a:r>
            <a:r>
              <a:rPr lang="en-US"/>
              <a:t>edges </a:t>
            </a:r>
            <a:r>
              <a:rPr lang="en-US" smtClean="0"/>
              <a:t>common to most individuals’ graphs were formed first, with newer edges growing towards </a:t>
            </a:r>
            <a:r>
              <a:rPr lang="en-US" smtClean="0"/>
              <a:t>older connections.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A Sample Connectome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95" y="1457570"/>
            <a:ext cx="7372729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Are Connectomes Scale-Free?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Properties of scale-free graphs:</a:t>
            </a:r>
          </a:p>
          <a:p>
            <a:pPr lvl="1"/>
            <a:r>
              <a:rPr lang="en-US" smtClean="0"/>
              <a:t>Degree </a:t>
            </a:r>
            <a:r>
              <a:rPr lang="en-US" smtClean="0"/>
              <a:t>distribution follows the power law.</a:t>
            </a:r>
          </a:p>
          <a:p>
            <a:pPr lvl="1"/>
            <a:r>
              <a:rPr lang="en-US" smtClean="0"/>
              <a:t>Clustering coefficient distribution follows the power law.</a:t>
            </a:r>
          </a:p>
          <a:p>
            <a:pPr lvl="1"/>
            <a:r>
              <a:rPr lang="en-US" smtClean="0"/>
              <a:t>Clustering coefficient distribution decreases as node degree increases.</a:t>
            </a:r>
            <a:endParaRPr lang="en-US"/>
          </a:p>
        </p:txBody>
      </p:sp>
      <p:pic>
        <p:nvPicPr>
          <p:cNvPr id="1026" name="Picture 2" descr="Power law degree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9" y="3269693"/>
            <a:ext cx="3880591" cy="291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 of power-law degree distribution on log-log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64" y="3269693"/>
            <a:ext cx="3949644" cy="291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7955" y="6474689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linkClick r:id="rId4"/>
              </a:rPr>
              <a:t>https://mathinsight.org/scale_free_network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14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Connectome Degree Distributions:</a:t>
            </a:r>
            <a:br>
              <a:rPr lang="en-US" smtClean="0"/>
            </a:br>
            <a:r>
              <a:rPr lang="en-US" smtClean="0"/>
              <a:t>Total Degree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Total degree distribution (in degree + out degree) is not quite a power-law distribution.</a:t>
            </a:r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755383570"/>
                  </p:ext>
                </p:extLst>
              </p:nvPr>
            </p:nvGraphicFramePr>
            <p:xfrm>
              <a:off x="216538" y="2982536"/>
              <a:ext cx="5891654" cy="33350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38" y="2982536"/>
                <a:ext cx="5891654" cy="333507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077316"/>
              </p:ext>
            </p:extLst>
          </p:nvPr>
        </p:nvGraphicFramePr>
        <p:xfrm>
          <a:off x="6108192" y="2982536"/>
          <a:ext cx="5103660" cy="333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Total Degree By Hemisphere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and right hemisphere both have the same total degree distribution as the full network.</a:t>
            </a:r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6953"/>
              </p:ext>
            </p:extLst>
          </p:nvPr>
        </p:nvGraphicFramePr>
        <p:xfrm>
          <a:off x="5892457" y="3000303"/>
          <a:ext cx="4757306" cy="3179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99420"/>
              </p:ext>
            </p:extLst>
          </p:nvPr>
        </p:nvGraphicFramePr>
        <p:xfrm>
          <a:off x="824473" y="3000303"/>
          <a:ext cx="4735079" cy="3179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89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In-Degree Distribution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In-degree distribution is very close to a power-law distribution.</a:t>
            </a:r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789354759"/>
                  </p:ext>
                </p:extLst>
              </p:nvPr>
            </p:nvGraphicFramePr>
            <p:xfrm>
              <a:off x="184259" y="2754513"/>
              <a:ext cx="6124177" cy="34256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259" y="2754513"/>
                <a:ext cx="6124177" cy="342562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239475"/>
              </p:ext>
            </p:extLst>
          </p:nvPr>
        </p:nvGraphicFramePr>
        <p:xfrm>
          <a:off x="6389459" y="2754513"/>
          <a:ext cx="4781748" cy="335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6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In-Degree By Hemisphere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and right hemisphere have the same in-degree distribution as the full network.</a:t>
            </a:r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26445"/>
              </p:ext>
            </p:extLst>
          </p:nvPr>
        </p:nvGraphicFramePr>
        <p:xfrm>
          <a:off x="715339" y="2982165"/>
          <a:ext cx="4735643" cy="33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68659"/>
              </p:ext>
            </p:extLst>
          </p:nvPr>
        </p:nvGraphicFramePr>
        <p:xfrm>
          <a:off x="5845216" y="2982165"/>
          <a:ext cx="4734045" cy="33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27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2582</TotalTime>
  <Words>915</Words>
  <Application>Microsoft Office PowerPoint</Application>
  <PresentationFormat>Widescreen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Wingdings 2</vt:lpstr>
      <vt:lpstr>View</vt:lpstr>
      <vt:lpstr>Analysis of Human Connectomes</vt:lpstr>
      <vt:lpstr>The Human Connectome Project</vt:lpstr>
      <vt:lpstr>Constructing Connectomes from MRIs</vt:lpstr>
      <vt:lpstr>A Sample Connectome</vt:lpstr>
      <vt:lpstr>Are Connectomes Scale-Free?</vt:lpstr>
      <vt:lpstr>Connectome Degree Distributions: Total Degree</vt:lpstr>
      <vt:lpstr>Total Degree By Hemisphere</vt:lpstr>
      <vt:lpstr>In-Degree Distribution</vt:lpstr>
      <vt:lpstr>In-Degree By Hemisphere</vt:lpstr>
      <vt:lpstr>Out-Degree Distribution</vt:lpstr>
      <vt:lpstr>Out-Degree By Hemisphere</vt:lpstr>
      <vt:lpstr>Clustering Coefficient Distribution</vt:lpstr>
      <vt:lpstr>Clustering Coefficient By Hemisphere</vt:lpstr>
      <vt:lpstr>Clustering Coefficient vs Degree</vt:lpstr>
      <vt:lpstr>Are Connectomes Scale-Free?</vt:lpstr>
      <vt:lpstr>Are Connectomes Small-World?</vt:lpstr>
      <vt:lpstr>Randomized Connectome, Preserving Degree</vt:lpstr>
      <vt:lpstr>Lattice Graph</vt:lpstr>
      <vt:lpstr>Are Connectomes Small-World?</vt:lpstr>
      <vt:lpstr>Summary</vt:lpstr>
      <vt:lpstr>References</vt:lpstr>
      <vt:lpstr>Connectome Averages</vt:lpstr>
      <vt:lpstr>Comparison to Random Graphs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human connectome graphs</dc:title>
  <dc:creator>Kirby, Sarah M.</dc:creator>
  <cp:lastModifiedBy>Kirby, Sarah M.</cp:lastModifiedBy>
  <cp:revision>65</cp:revision>
  <dcterms:created xsi:type="dcterms:W3CDTF">2019-05-04T22:47:50Z</dcterms:created>
  <dcterms:modified xsi:type="dcterms:W3CDTF">2019-05-08T03:05:24Z</dcterms:modified>
</cp:coreProperties>
</file>