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A92D7-BBDA-47F6-A4D5-D3759303E515}" v="116" dt="2024-10-29T03:51:33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Kirsch" userId="f3c3887684911ee4" providerId="LiveId" clId="{E43A92D7-BBDA-47F6-A4D5-D3759303E515}"/>
    <pc:docChg chg="undo redo custSel addSld delSld modSld">
      <pc:chgData name="Steve Kirsch" userId="f3c3887684911ee4" providerId="LiveId" clId="{E43A92D7-BBDA-47F6-A4D5-D3759303E515}" dt="2024-10-29T03:55:47.133" v="351" actId="20577"/>
      <pc:docMkLst>
        <pc:docMk/>
      </pc:docMkLst>
      <pc:sldChg chg="addSp delSp modSp mod modAnim delDesignElem">
        <pc:chgData name="Steve Kirsch" userId="f3c3887684911ee4" providerId="LiveId" clId="{E43A92D7-BBDA-47F6-A4D5-D3759303E515}" dt="2024-10-29T03:50:15.412" v="253" actId="27636"/>
        <pc:sldMkLst>
          <pc:docMk/>
          <pc:sldMk cId="0" sldId="256"/>
        </pc:sldMkLst>
        <pc:spChg chg="mod">
          <ac:chgData name="Steve Kirsch" userId="f3c3887684911ee4" providerId="LiveId" clId="{E43A92D7-BBDA-47F6-A4D5-D3759303E515}" dt="2024-10-29T03:49:42.652" v="211" actId="1035"/>
          <ac:spMkLst>
            <pc:docMk/>
            <pc:sldMk cId="0" sldId="256"/>
            <ac:spMk id="2" creationId="{00000000-0000-0000-0000-000000000000}"/>
          </ac:spMkLst>
        </pc:spChg>
        <pc:spChg chg="mod">
          <ac:chgData name="Steve Kirsch" userId="f3c3887684911ee4" providerId="LiveId" clId="{E43A92D7-BBDA-47F6-A4D5-D3759303E515}" dt="2024-10-29T03:50:15.412" v="253" actId="2763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56"/>
            <ac:spMk id="9" creationId="{491A5E26-1F21-459D-8C03-ADB057B09066}"/>
          </ac:spMkLst>
        </pc:spChg>
      </pc:sldChg>
      <pc:sldChg chg="addSp delSp delDesignElem">
        <pc:chgData name="Steve Kirsch" userId="f3c3887684911ee4" providerId="LiveId" clId="{E43A92D7-BBDA-47F6-A4D5-D3759303E515}" dt="2024-10-29T03:45:10.220" v="134"/>
        <pc:sldMkLst>
          <pc:docMk/>
          <pc:sldMk cId="0" sldId="257"/>
        </pc:sldMkLst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57"/>
            <ac:spMk id="8" creationId="{C314C310-850D-4491-AA52-C75BEA68B68C}"/>
          </ac:spMkLst>
        </pc:spChg>
        <pc:grpChg chg="add del">
          <ac:chgData name="Steve Kirsch" userId="f3c3887684911ee4" providerId="LiveId" clId="{E43A92D7-BBDA-47F6-A4D5-D3759303E515}" dt="2024-10-29T03:45:10.220" v="134"/>
          <ac:grpSpMkLst>
            <pc:docMk/>
            <pc:sldMk cId="0" sldId="257"/>
            <ac:grpSpMk id="10" creationId="{D4EC3799-3F52-48CE-85CC-83AED368EB42}"/>
          </ac:grpSpMkLst>
        </pc:grpChg>
        <pc:cxnChg chg="add del">
          <ac:chgData name="Steve Kirsch" userId="f3c3887684911ee4" providerId="LiveId" clId="{E43A92D7-BBDA-47F6-A4D5-D3759303E515}" dt="2024-10-29T03:45:10.220" v="134"/>
          <ac:cxnSpMkLst>
            <pc:docMk/>
            <pc:sldMk cId="0" sldId="257"/>
            <ac:cxnSpMk id="14" creationId="{789E20C7-BB50-4317-93C7-90C8ED80B275}"/>
          </ac:cxnSpMkLst>
        </pc:cxnChg>
      </pc:sldChg>
      <pc:sldChg chg="addSp delSp modSp mod delDesignElem">
        <pc:chgData name="Steve Kirsch" userId="f3c3887684911ee4" providerId="LiveId" clId="{E43A92D7-BBDA-47F6-A4D5-D3759303E515}" dt="2024-10-29T03:51:51.439" v="284" actId="27636"/>
        <pc:sldMkLst>
          <pc:docMk/>
          <pc:sldMk cId="0" sldId="258"/>
        </pc:sldMkLst>
        <pc:spChg chg="mod">
          <ac:chgData name="Steve Kirsch" userId="f3c3887684911ee4" providerId="LiveId" clId="{E43A92D7-BBDA-47F6-A4D5-D3759303E515}" dt="2024-10-29T03:51:51.439" v="284" actId="27636"/>
          <ac:spMkLst>
            <pc:docMk/>
            <pc:sldMk cId="0" sldId="258"/>
            <ac:spMk id="2" creationId="{00000000-0000-0000-0000-000000000000}"/>
          </ac:spMkLst>
        </pc:spChg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58"/>
            <ac:spMk id="13" creationId="{F9ED434F-8767-46CC-B26B-5AF62FF01E66}"/>
          </ac:spMkLst>
        </pc:spChg>
        <pc:grpChg chg="add del">
          <ac:chgData name="Steve Kirsch" userId="f3c3887684911ee4" providerId="LiveId" clId="{E43A92D7-BBDA-47F6-A4D5-D3759303E515}" dt="2024-10-29T03:45:10.220" v="134"/>
          <ac:grpSpMkLst>
            <pc:docMk/>
            <pc:sldMk cId="0" sldId="258"/>
            <ac:grpSpMk id="9" creationId="{2F448CB3-7B4F-45D7-B7C0-DF553DF61453}"/>
          </ac:grpSpMkLst>
        </pc:grpChg>
        <pc:graphicFrameChg chg="mod">
          <ac:chgData name="Steve Kirsch" userId="f3c3887684911ee4" providerId="LiveId" clId="{E43A92D7-BBDA-47F6-A4D5-D3759303E515}" dt="2024-10-29T03:51:33.420" v="282" actId="20577"/>
          <ac:graphicFrameMkLst>
            <pc:docMk/>
            <pc:sldMk cId="0" sldId="258"/>
            <ac:graphicFrameMk id="5" creationId="{B260F933-6AE8-D310-A64E-F30AC6A7DFC8}"/>
          </ac:graphicFrameMkLst>
        </pc:graphicFrameChg>
      </pc:sldChg>
      <pc:sldChg chg="addSp delSp delDesignElem">
        <pc:chgData name="Steve Kirsch" userId="f3c3887684911ee4" providerId="LiveId" clId="{E43A92D7-BBDA-47F6-A4D5-D3759303E515}" dt="2024-10-29T03:45:10.220" v="134"/>
        <pc:sldMkLst>
          <pc:docMk/>
          <pc:sldMk cId="0" sldId="259"/>
        </pc:sldMkLst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59"/>
            <ac:spMk id="18" creationId="{CC28BCC9-4093-4FD5-83EB-7EC297F51396}"/>
          </ac:spMkLst>
        </pc:spChg>
        <pc:grpChg chg="add del">
          <ac:chgData name="Steve Kirsch" userId="f3c3887684911ee4" providerId="LiveId" clId="{E43A92D7-BBDA-47F6-A4D5-D3759303E515}" dt="2024-10-29T03:45:10.220" v="134"/>
          <ac:grpSpMkLst>
            <pc:docMk/>
            <pc:sldMk cId="0" sldId="259"/>
            <ac:grpSpMk id="9" creationId="{08BCF048-8940-4354-B9EC-5AD74E283CE3}"/>
          </ac:grpSpMkLst>
        </pc:grpChg>
      </pc:sldChg>
      <pc:sldChg chg="addSp delSp modSp mod delDesignElem">
        <pc:chgData name="Steve Kirsch" userId="f3c3887684911ee4" providerId="LiveId" clId="{E43A92D7-BBDA-47F6-A4D5-D3759303E515}" dt="2024-10-29T03:55:47.133" v="351" actId="20577"/>
        <pc:sldMkLst>
          <pc:docMk/>
          <pc:sldMk cId="0" sldId="260"/>
        </pc:sldMkLst>
        <pc:spChg chg="mod">
          <ac:chgData name="Steve Kirsch" userId="f3c3887684911ee4" providerId="LiveId" clId="{E43A92D7-BBDA-47F6-A4D5-D3759303E515}" dt="2024-10-29T03:55:47.133" v="351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Steve Kirsch" userId="f3c3887684911ee4" providerId="LiveId" clId="{E43A92D7-BBDA-47F6-A4D5-D3759303E515}" dt="2024-10-29T03:55:22.052" v="328" actId="255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60"/>
            <ac:spMk id="12" creationId="{DB521824-592C-476A-AB0A-CA0C6D1F3407}"/>
          </ac:spMkLst>
        </pc:spChg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60"/>
            <ac:spMk id="14" creationId="{A2749EFA-8EE4-4EB8-9424-8E593B9320AD}"/>
          </ac:spMkLst>
        </pc:spChg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60"/>
            <ac:spMk id="15" creationId="{F70C2B8F-6B1B-46D5-86E6-40F36C695FC2}"/>
          </ac:spMkLst>
        </pc:spChg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60"/>
            <ac:spMk id="16" creationId="{B5C860C9-D4F9-4350-80DA-0D1CD36C7741}"/>
          </ac:spMkLst>
        </pc:spChg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60"/>
            <ac:spMk id="18" creationId="{538A90C8-AE0E-4EBA-9AF8-EEDB206020E0}"/>
          </ac:spMkLst>
        </pc:spChg>
      </pc:sldChg>
      <pc:sldChg chg="addSp delSp delDesignElem">
        <pc:chgData name="Steve Kirsch" userId="f3c3887684911ee4" providerId="LiveId" clId="{E43A92D7-BBDA-47F6-A4D5-D3759303E515}" dt="2024-10-29T03:45:10.220" v="134"/>
        <pc:sldMkLst>
          <pc:docMk/>
          <pc:sldMk cId="0" sldId="261"/>
        </pc:sldMkLst>
        <pc:spChg chg="add del">
          <ac:chgData name="Steve Kirsch" userId="f3c3887684911ee4" providerId="LiveId" clId="{E43A92D7-BBDA-47F6-A4D5-D3759303E515}" dt="2024-10-29T03:45:10.220" v="134"/>
          <ac:spMkLst>
            <pc:docMk/>
            <pc:sldMk cId="0" sldId="261"/>
            <ac:spMk id="18" creationId="{CC28BCC9-4093-4FD5-83EB-7EC297F51396}"/>
          </ac:spMkLst>
        </pc:spChg>
        <pc:grpChg chg="add del">
          <ac:chgData name="Steve Kirsch" userId="f3c3887684911ee4" providerId="LiveId" clId="{E43A92D7-BBDA-47F6-A4D5-D3759303E515}" dt="2024-10-29T03:45:10.220" v="134"/>
          <ac:grpSpMkLst>
            <pc:docMk/>
            <pc:sldMk cId="0" sldId="261"/>
            <ac:grpSpMk id="9" creationId="{08BCF048-8940-4354-B9EC-5AD74E283CE3}"/>
          </ac:grpSpMkLst>
        </pc:grpChg>
      </pc:sldChg>
      <pc:sldChg chg="modSp new del">
        <pc:chgData name="Steve Kirsch" userId="f3c3887684911ee4" providerId="LiveId" clId="{E43A92D7-BBDA-47F6-A4D5-D3759303E515}" dt="2024-10-29T03:45:17.666" v="135" actId="680"/>
        <pc:sldMkLst>
          <pc:docMk/>
          <pc:sldMk cId="923299884" sldId="262"/>
        </pc:sldMkLst>
        <pc:spChg chg="mod">
          <ac:chgData name="Steve Kirsch" userId="f3c3887684911ee4" providerId="LiveId" clId="{E43A92D7-BBDA-47F6-A4D5-D3759303E515}" dt="2024-10-29T03:45:10.220" v="134"/>
          <ac:spMkLst>
            <pc:docMk/>
            <pc:sldMk cId="923299884" sldId="262"/>
            <ac:spMk id="2" creationId="{47C85B53-ECB3-ED24-F01E-36C747D710D4}"/>
          </ac:spMkLst>
        </pc:spChg>
        <pc:spChg chg="mod">
          <ac:chgData name="Steve Kirsch" userId="f3c3887684911ee4" providerId="LiveId" clId="{E43A92D7-BBDA-47F6-A4D5-D3759303E515}" dt="2024-10-29T03:45:10.220" v="134"/>
          <ac:spMkLst>
            <pc:docMk/>
            <pc:sldMk cId="923299884" sldId="262"/>
            <ac:spMk id="3" creationId="{8559DCDA-FA03-DD97-2B7A-F832AF34AA5E}"/>
          </ac:spMkLst>
        </pc:spChg>
      </pc:sldChg>
      <pc:sldChg chg="addSp delSp modSp new add del mod setBg setClrOvrMap">
        <pc:chgData name="Steve Kirsch" userId="f3c3887684911ee4" providerId="LiveId" clId="{E43A92D7-BBDA-47F6-A4D5-D3759303E515}" dt="2024-10-29T03:49:16.772" v="182" actId="1076"/>
        <pc:sldMkLst>
          <pc:docMk/>
          <pc:sldMk cId="3511265952" sldId="262"/>
        </pc:sldMkLst>
        <pc:spChg chg="mod">
          <ac:chgData name="Steve Kirsch" userId="f3c3887684911ee4" providerId="LiveId" clId="{E43A92D7-BBDA-47F6-A4D5-D3759303E515}" dt="2024-10-29T03:49:16.772" v="182" actId="1076"/>
          <ac:spMkLst>
            <pc:docMk/>
            <pc:sldMk cId="3511265952" sldId="262"/>
            <ac:spMk id="2" creationId="{EB7DBE73-7E3C-2B00-854D-851177E39096}"/>
          </ac:spMkLst>
        </pc:spChg>
        <pc:spChg chg="del">
          <ac:chgData name="Steve Kirsch" userId="f3c3887684911ee4" providerId="LiveId" clId="{E43A92D7-BBDA-47F6-A4D5-D3759303E515}" dt="2024-10-29T03:46:53.083" v="139" actId="26606"/>
          <ac:spMkLst>
            <pc:docMk/>
            <pc:sldMk cId="3511265952" sldId="262"/>
            <ac:spMk id="3" creationId="{BE5D832F-DD0F-0E10-CB4A-E5E090963B0D}"/>
          </ac:spMkLst>
        </pc:spChg>
        <pc:spChg chg="add">
          <ac:chgData name="Steve Kirsch" userId="f3c3887684911ee4" providerId="LiveId" clId="{E43A92D7-BBDA-47F6-A4D5-D3759303E515}" dt="2024-10-29T03:46:53.083" v="139" actId="26606"/>
          <ac:spMkLst>
            <pc:docMk/>
            <pc:sldMk cId="3511265952" sldId="262"/>
            <ac:spMk id="12" creationId="{73C0A186-7444-4460-9C37-532E7671E99E}"/>
          </ac:spMkLst>
        </pc:spChg>
        <pc:grpChg chg="add">
          <ac:chgData name="Steve Kirsch" userId="f3c3887684911ee4" providerId="LiveId" clId="{E43A92D7-BBDA-47F6-A4D5-D3759303E515}" dt="2024-10-29T03:46:53.083" v="139" actId="26606"/>
          <ac:grpSpMkLst>
            <pc:docMk/>
            <pc:sldMk cId="3511265952" sldId="262"/>
            <ac:grpSpMk id="8" creationId="{93E10248-AF0E-477D-B4D2-47C02CE4E353}"/>
          </ac:grpSpMkLst>
        </pc:grpChg>
        <pc:grpChg chg="add">
          <ac:chgData name="Steve Kirsch" userId="f3c3887684911ee4" providerId="LiveId" clId="{E43A92D7-BBDA-47F6-A4D5-D3759303E515}" dt="2024-10-29T03:46:53.083" v="139" actId="26606"/>
          <ac:grpSpMkLst>
            <pc:docMk/>
            <pc:sldMk cId="3511265952" sldId="262"/>
            <ac:grpSpMk id="14" creationId="{F1ECA4FE-7D2F-4576-B767-3A5F5ABFE90F}"/>
          </ac:grpSpMkLst>
        </pc:grpChg>
        <pc:picChg chg="add mod">
          <ac:chgData name="Steve Kirsch" userId="f3c3887684911ee4" providerId="LiveId" clId="{E43A92D7-BBDA-47F6-A4D5-D3759303E515}" dt="2024-10-29T03:48:15.026" v="175" actId="14100"/>
          <ac:picMkLst>
            <pc:docMk/>
            <pc:sldMk cId="3511265952" sldId="262"/>
            <ac:picMk id="5" creationId="{4B411B4C-0E3C-0162-891A-C882DE226700}"/>
          </ac:picMkLst>
        </pc:picChg>
        <pc:cxnChg chg="add">
          <ac:chgData name="Steve Kirsch" userId="f3c3887684911ee4" providerId="LiveId" clId="{E43A92D7-BBDA-47F6-A4D5-D3759303E515}" dt="2024-10-29T03:46:53.083" v="139" actId="26606"/>
          <ac:cxnSpMkLst>
            <pc:docMk/>
            <pc:sldMk cId="3511265952" sldId="262"/>
            <ac:cxnSpMk id="18" creationId="{E81F53E2-F556-42FA-8D24-113839EE19F8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C3A72-347F-4734-B487-92AB12591535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EF1C3E-18AF-42C8-A048-4654F33B5087}">
      <dgm:prSet/>
      <dgm:spPr/>
      <dgm:t>
        <a:bodyPr/>
        <a:lstStyle/>
        <a:p>
          <a:r>
            <a:rPr lang="en-US" dirty="0"/>
            <a:t>1. Vaccinated residents had substantially </a:t>
          </a:r>
          <a:r>
            <a:rPr lang="en-US" b="1" dirty="0"/>
            <a:t>higher</a:t>
          </a:r>
          <a:r>
            <a:rPr lang="en-US" dirty="0"/>
            <a:t> rates of COVID infections than unvaccinated.</a:t>
          </a:r>
        </a:p>
      </dgm:t>
    </dgm:pt>
    <dgm:pt modelId="{51599884-204D-4C5D-84A1-B71B7BE42FCB}" type="parTrans" cxnId="{DF9FE391-8F3E-4EC9-A2F6-41BFE02A8DB4}">
      <dgm:prSet/>
      <dgm:spPr/>
      <dgm:t>
        <a:bodyPr/>
        <a:lstStyle/>
        <a:p>
          <a:endParaRPr lang="en-US"/>
        </a:p>
      </dgm:t>
    </dgm:pt>
    <dgm:pt modelId="{1DC0F896-A8D3-4AAD-8067-17EAEC0BD65D}" type="sibTrans" cxnId="{DF9FE391-8F3E-4EC9-A2F6-41BFE02A8DB4}">
      <dgm:prSet/>
      <dgm:spPr/>
      <dgm:t>
        <a:bodyPr/>
        <a:lstStyle/>
        <a:p>
          <a:endParaRPr lang="en-US"/>
        </a:p>
      </dgm:t>
    </dgm:pt>
    <dgm:pt modelId="{CD04907A-1F1B-42B7-8233-32019CC8A579}">
      <dgm:prSet/>
      <dgm:spPr/>
      <dgm:t>
        <a:bodyPr/>
        <a:lstStyle/>
        <a:p>
          <a:r>
            <a:rPr lang="en-US" dirty="0"/>
            <a:t>2. Vaccination substantially increased the Case Fatality Rate (CFR), indicating a </a:t>
          </a:r>
          <a:r>
            <a:rPr lang="en-US" b="1" dirty="0"/>
            <a:t>higher risk of death </a:t>
          </a:r>
          <a:r>
            <a:rPr lang="en-US" dirty="0"/>
            <a:t>from COVID among vaccinated individuals.</a:t>
          </a:r>
        </a:p>
      </dgm:t>
    </dgm:pt>
    <dgm:pt modelId="{5ED840F8-95E9-4583-BBC6-90FB79D55852}" type="parTrans" cxnId="{0910EF8E-BDB5-4ECA-AAD9-C9A417259DE3}">
      <dgm:prSet/>
      <dgm:spPr/>
      <dgm:t>
        <a:bodyPr/>
        <a:lstStyle/>
        <a:p>
          <a:endParaRPr lang="en-US"/>
        </a:p>
      </dgm:t>
    </dgm:pt>
    <dgm:pt modelId="{7A493306-5A6C-4E78-B9F1-055C3C385842}" type="sibTrans" cxnId="{0910EF8E-BDB5-4ECA-AAD9-C9A417259DE3}">
      <dgm:prSet/>
      <dgm:spPr/>
      <dgm:t>
        <a:bodyPr/>
        <a:lstStyle/>
        <a:p>
          <a:endParaRPr lang="en-US"/>
        </a:p>
      </dgm:t>
    </dgm:pt>
    <dgm:pt modelId="{38720E73-C669-48FF-ABF1-815A00441023}">
      <dgm:prSet/>
      <dgm:spPr/>
      <dgm:t>
        <a:bodyPr/>
        <a:lstStyle/>
        <a:p>
          <a:r>
            <a:rPr lang="en-US" dirty="0"/>
            <a:t>Both differences were </a:t>
          </a:r>
          <a:r>
            <a:rPr lang="en-US" b="1" dirty="0"/>
            <a:t>large and highly statistically significant</a:t>
          </a:r>
          <a:r>
            <a:rPr lang="en-US" dirty="0"/>
            <a:t>.</a:t>
          </a:r>
        </a:p>
      </dgm:t>
    </dgm:pt>
    <dgm:pt modelId="{3515B92F-5F1F-41D0-9E6B-9BD46D67E966}" type="parTrans" cxnId="{29027D44-7717-456C-BFEF-3738D443F1E9}">
      <dgm:prSet/>
      <dgm:spPr/>
      <dgm:t>
        <a:bodyPr/>
        <a:lstStyle/>
        <a:p>
          <a:endParaRPr lang="en-US"/>
        </a:p>
      </dgm:t>
    </dgm:pt>
    <dgm:pt modelId="{50AD8A14-C92F-4CBF-9C7C-6BB18F9EF51E}" type="sibTrans" cxnId="{29027D44-7717-456C-BFEF-3738D443F1E9}">
      <dgm:prSet/>
      <dgm:spPr/>
      <dgm:t>
        <a:bodyPr/>
        <a:lstStyle/>
        <a:p>
          <a:endParaRPr lang="en-US"/>
        </a:p>
      </dgm:t>
    </dgm:pt>
    <dgm:pt modelId="{6748825C-CF39-458D-9753-7D5DEB242A34}" type="pres">
      <dgm:prSet presAssocID="{EAAC3A72-347F-4734-B487-92AB12591535}" presName="outerComposite" presStyleCnt="0">
        <dgm:presLayoutVars>
          <dgm:chMax val="5"/>
          <dgm:dir/>
          <dgm:resizeHandles val="exact"/>
        </dgm:presLayoutVars>
      </dgm:prSet>
      <dgm:spPr/>
    </dgm:pt>
    <dgm:pt modelId="{6F461B73-0F34-4019-A178-16DCDDCDF2EC}" type="pres">
      <dgm:prSet presAssocID="{EAAC3A72-347F-4734-B487-92AB12591535}" presName="dummyMaxCanvas" presStyleCnt="0">
        <dgm:presLayoutVars/>
      </dgm:prSet>
      <dgm:spPr/>
    </dgm:pt>
    <dgm:pt modelId="{2E2410FE-6B1F-471A-AAC5-D61F3AF0B276}" type="pres">
      <dgm:prSet presAssocID="{EAAC3A72-347F-4734-B487-92AB12591535}" presName="ThreeNodes_1" presStyleLbl="node1" presStyleIdx="0" presStyleCnt="3">
        <dgm:presLayoutVars>
          <dgm:bulletEnabled val="1"/>
        </dgm:presLayoutVars>
      </dgm:prSet>
      <dgm:spPr/>
    </dgm:pt>
    <dgm:pt modelId="{1CF209C2-93FC-4095-AC43-CEE674C9DB82}" type="pres">
      <dgm:prSet presAssocID="{EAAC3A72-347F-4734-B487-92AB12591535}" presName="ThreeNodes_2" presStyleLbl="node1" presStyleIdx="1" presStyleCnt="3">
        <dgm:presLayoutVars>
          <dgm:bulletEnabled val="1"/>
        </dgm:presLayoutVars>
      </dgm:prSet>
      <dgm:spPr/>
    </dgm:pt>
    <dgm:pt modelId="{55CD5A09-9204-47E6-966A-96C2154042E2}" type="pres">
      <dgm:prSet presAssocID="{EAAC3A72-347F-4734-B487-92AB12591535}" presName="ThreeNodes_3" presStyleLbl="node1" presStyleIdx="2" presStyleCnt="3">
        <dgm:presLayoutVars>
          <dgm:bulletEnabled val="1"/>
        </dgm:presLayoutVars>
      </dgm:prSet>
      <dgm:spPr/>
    </dgm:pt>
    <dgm:pt modelId="{72BB8809-2462-4244-9816-D19B6E826944}" type="pres">
      <dgm:prSet presAssocID="{EAAC3A72-347F-4734-B487-92AB12591535}" presName="ThreeConn_1-2" presStyleLbl="fgAccFollowNode1" presStyleIdx="0" presStyleCnt="2">
        <dgm:presLayoutVars>
          <dgm:bulletEnabled val="1"/>
        </dgm:presLayoutVars>
      </dgm:prSet>
      <dgm:spPr/>
    </dgm:pt>
    <dgm:pt modelId="{7F96B655-6DF0-4F05-8921-FEFF03DC6B59}" type="pres">
      <dgm:prSet presAssocID="{EAAC3A72-347F-4734-B487-92AB12591535}" presName="ThreeConn_2-3" presStyleLbl="fgAccFollowNode1" presStyleIdx="1" presStyleCnt="2">
        <dgm:presLayoutVars>
          <dgm:bulletEnabled val="1"/>
        </dgm:presLayoutVars>
      </dgm:prSet>
      <dgm:spPr/>
    </dgm:pt>
    <dgm:pt modelId="{98F28B20-0C23-48AC-8CA6-2C79871D410A}" type="pres">
      <dgm:prSet presAssocID="{EAAC3A72-347F-4734-B487-92AB12591535}" presName="ThreeNodes_1_text" presStyleLbl="node1" presStyleIdx="2" presStyleCnt="3">
        <dgm:presLayoutVars>
          <dgm:bulletEnabled val="1"/>
        </dgm:presLayoutVars>
      </dgm:prSet>
      <dgm:spPr/>
    </dgm:pt>
    <dgm:pt modelId="{B20C44BC-C38A-45E1-AA60-F4D37AB69C62}" type="pres">
      <dgm:prSet presAssocID="{EAAC3A72-347F-4734-B487-92AB12591535}" presName="ThreeNodes_2_text" presStyleLbl="node1" presStyleIdx="2" presStyleCnt="3">
        <dgm:presLayoutVars>
          <dgm:bulletEnabled val="1"/>
        </dgm:presLayoutVars>
      </dgm:prSet>
      <dgm:spPr/>
    </dgm:pt>
    <dgm:pt modelId="{62603AC8-2CE3-4793-BCF7-C079DB939963}" type="pres">
      <dgm:prSet presAssocID="{EAAC3A72-347F-4734-B487-92AB1259153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73B8026-68A8-4721-A733-636473BE6CC3}" type="presOf" srcId="{CD04907A-1F1B-42B7-8233-32019CC8A579}" destId="{1CF209C2-93FC-4095-AC43-CEE674C9DB82}" srcOrd="0" destOrd="0" presId="urn:microsoft.com/office/officeart/2005/8/layout/vProcess5"/>
    <dgm:cxn modelId="{FF837335-A3A9-4A92-9942-737CFC474FBA}" type="presOf" srcId="{87EF1C3E-18AF-42C8-A048-4654F33B5087}" destId="{98F28B20-0C23-48AC-8CA6-2C79871D410A}" srcOrd="1" destOrd="0" presId="urn:microsoft.com/office/officeart/2005/8/layout/vProcess5"/>
    <dgm:cxn modelId="{E002C240-58DC-410B-8529-DA55A2E37318}" type="presOf" srcId="{CD04907A-1F1B-42B7-8233-32019CC8A579}" destId="{B20C44BC-C38A-45E1-AA60-F4D37AB69C62}" srcOrd="1" destOrd="0" presId="urn:microsoft.com/office/officeart/2005/8/layout/vProcess5"/>
    <dgm:cxn modelId="{DD6D7F5F-528F-435E-99AF-99F8EA5C7FCC}" type="presOf" srcId="{87EF1C3E-18AF-42C8-A048-4654F33B5087}" destId="{2E2410FE-6B1F-471A-AAC5-D61F3AF0B276}" srcOrd="0" destOrd="0" presId="urn:microsoft.com/office/officeart/2005/8/layout/vProcess5"/>
    <dgm:cxn modelId="{29027D44-7717-456C-BFEF-3738D443F1E9}" srcId="{EAAC3A72-347F-4734-B487-92AB12591535}" destId="{38720E73-C669-48FF-ABF1-815A00441023}" srcOrd="2" destOrd="0" parTransId="{3515B92F-5F1F-41D0-9E6B-9BD46D67E966}" sibTransId="{50AD8A14-C92F-4CBF-9C7C-6BB18F9EF51E}"/>
    <dgm:cxn modelId="{0910EF8E-BDB5-4ECA-AAD9-C9A417259DE3}" srcId="{EAAC3A72-347F-4734-B487-92AB12591535}" destId="{CD04907A-1F1B-42B7-8233-32019CC8A579}" srcOrd="1" destOrd="0" parTransId="{5ED840F8-95E9-4583-BBC6-90FB79D55852}" sibTransId="{7A493306-5A6C-4E78-B9F1-055C3C385842}"/>
    <dgm:cxn modelId="{DF9FE391-8F3E-4EC9-A2F6-41BFE02A8DB4}" srcId="{EAAC3A72-347F-4734-B487-92AB12591535}" destId="{87EF1C3E-18AF-42C8-A048-4654F33B5087}" srcOrd="0" destOrd="0" parTransId="{51599884-204D-4C5D-84A1-B71B7BE42FCB}" sibTransId="{1DC0F896-A8D3-4AAD-8067-17EAEC0BD65D}"/>
    <dgm:cxn modelId="{B04DEC96-D50B-4AD3-BE38-4532B5EB0FDF}" type="presOf" srcId="{7A493306-5A6C-4E78-B9F1-055C3C385842}" destId="{7F96B655-6DF0-4F05-8921-FEFF03DC6B59}" srcOrd="0" destOrd="0" presId="urn:microsoft.com/office/officeart/2005/8/layout/vProcess5"/>
    <dgm:cxn modelId="{15F1BBAA-272B-4772-891D-A4AC730D5B6C}" type="presOf" srcId="{1DC0F896-A8D3-4AAD-8067-17EAEC0BD65D}" destId="{72BB8809-2462-4244-9816-D19B6E826944}" srcOrd="0" destOrd="0" presId="urn:microsoft.com/office/officeart/2005/8/layout/vProcess5"/>
    <dgm:cxn modelId="{381FFFE2-79E6-476C-94D2-1B567B053F6C}" type="presOf" srcId="{38720E73-C669-48FF-ABF1-815A00441023}" destId="{55CD5A09-9204-47E6-966A-96C2154042E2}" srcOrd="0" destOrd="0" presId="urn:microsoft.com/office/officeart/2005/8/layout/vProcess5"/>
    <dgm:cxn modelId="{4C981CE4-4640-4FBF-8296-BB372F9DF9C0}" type="presOf" srcId="{EAAC3A72-347F-4734-B487-92AB12591535}" destId="{6748825C-CF39-458D-9753-7D5DEB242A34}" srcOrd="0" destOrd="0" presId="urn:microsoft.com/office/officeart/2005/8/layout/vProcess5"/>
    <dgm:cxn modelId="{76FF17EE-F25A-4C62-A03D-3F25FB9B683E}" type="presOf" srcId="{38720E73-C669-48FF-ABF1-815A00441023}" destId="{62603AC8-2CE3-4793-BCF7-C079DB939963}" srcOrd="1" destOrd="0" presId="urn:microsoft.com/office/officeart/2005/8/layout/vProcess5"/>
    <dgm:cxn modelId="{2A80215A-6745-4928-A0EE-A01C1C4989A5}" type="presParOf" srcId="{6748825C-CF39-458D-9753-7D5DEB242A34}" destId="{6F461B73-0F34-4019-A178-16DCDDCDF2EC}" srcOrd="0" destOrd="0" presId="urn:microsoft.com/office/officeart/2005/8/layout/vProcess5"/>
    <dgm:cxn modelId="{531D3FF3-8CA3-4FA8-9FCB-29FE0A5FA95A}" type="presParOf" srcId="{6748825C-CF39-458D-9753-7D5DEB242A34}" destId="{2E2410FE-6B1F-471A-AAC5-D61F3AF0B276}" srcOrd="1" destOrd="0" presId="urn:microsoft.com/office/officeart/2005/8/layout/vProcess5"/>
    <dgm:cxn modelId="{D8718382-F328-4234-8C96-4A2C30B358E6}" type="presParOf" srcId="{6748825C-CF39-458D-9753-7D5DEB242A34}" destId="{1CF209C2-93FC-4095-AC43-CEE674C9DB82}" srcOrd="2" destOrd="0" presId="urn:microsoft.com/office/officeart/2005/8/layout/vProcess5"/>
    <dgm:cxn modelId="{7C904E90-EDA6-4889-83D9-4D61052D27FC}" type="presParOf" srcId="{6748825C-CF39-458D-9753-7D5DEB242A34}" destId="{55CD5A09-9204-47E6-966A-96C2154042E2}" srcOrd="3" destOrd="0" presId="urn:microsoft.com/office/officeart/2005/8/layout/vProcess5"/>
    <dgm:cxn modelId="{E0B6097F-E1D8-43C8-BF7C-B19997B0EB19}" type="presParOf" srcId="{6748825C-CF39-458D-9753-7D5DEB242A34}" destId="{72BB8809-2462-4244-9816-D19B6E826944}" srcOrd="4" destOrd="0" presId="urn:microsoft.com/office/officeart/2005/8/layout/vProcess5"/>
    <dgm:cxn modelId="{954CD1BC-40BE-4924-AFC5-EC696A87AC16}" type="presParOf" srcId="{6748825C-CF39-458D-9753-7D5DEB242A34}" destId="{7F96B655-6DF0-4F05-8921-FEFF03DC6B59}" srcOrd="5" destOrd="0" presId="urn:microsoft.com/office/officeart/2005/8/layout/vProcess5"/>
    <dgm:cxn modelId="{0CD75919-BAF4-49BC-8589-A17F1E624F19}" type="presParOf" srcId="{6748825C-CF39-458D-9753-7D5DEB242A34}" destId="{98F28B20-0C23-48AC-8CA6-2C79871D410A}" srcOrd="6" destOrd="0" presId="urn:microsoft.com/office/officeart/2005/8/layout/vProcess5"/>
    <dgm:cxn modelId="{92099A7A-C580-4E84-9704-52DCAA17DA9B}" type="presParOf" srcId="{6748825C-CF39-458D-9753-7D5DEB242A34}" destId="{B20C44BC-C38A-45E1-AA60-F4D37AB69C62}" srcOrd="7" destOrd="0" presId="urn:microsoft.com/office/officeart/2005/8/layout/vProcess5"/>
    <dgm:cxn modelId="{F76261E7-D19A-4A46-8B15-8CF709B7A975}" type="presParOf" srcId="{6748825C-CF39-458D-9753-7D5DEB242A34}" destId="{62603AC8-2CE3-4793-BCF7-C079DB93996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21482A-E516-41D0-A801-16A2B978F6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3533A5-E197-4BAB-840F-A9BF7DB2A599}">
      <dgm:prSet custT="1"/>
      <dgm:spPr/>
      <dgm:t>
        <a:bodyPr/>
        <a:lstStyle/>
        <a:p>
          <a:r>
            <a:rPr lang="en-US" sz="1400" dirty="0"/>
            <a:t>The data was obtained through a </a:t>
          </a:r>
          <a:r>
            <a:rPr lang="en-US" sz="2000" b="1" dirty="0"/>
            <a:t>Freedom of Information Act (FOIA)</a:t>
          </a:r>
          <a:r>
            <a:rPr lang="en-US" sz="1400" dirty="0"/>
            <a:t> request and published by the PHD on their website.</a:t>
          </a:r>
        </a:p>
      </dgm:t>
    </dgm:pt>
    <dgm:pt modelId="{189AB377-54DE-45D0-93E7-6C82F98E78B3}" type="parTrans" cxnId="{89E1CD7A-9FE3-41E0-8114-7917B153D0A0}">
      <dgm:prSet/>
      <dgm:spPr/>
      <dgm:t>
        <a:bodyPr/>
        <a:lstStyle/>
        <a:p>
          <a:endParaRPr lang="en-US"/>
        </a:p>
      </dgm:t>
    </dgm:pt>
    <dgm:pt modelId="{E096DB32-53C8-4FD0-BF12-EC2518ACA61C}" type="sibTrans" cxnId="{89E1CD7A-9FE3-41E0-8114-7917B153D0A0}">
      <dgm:prSet/>
      <dgm:spPr/>
      <dgm:t>
        <a:bodyPr/>
        <a:lstStyle/>
        <a:p>
          <a:endParaRPr lang="en-US"/>
        </a:p>
      </dgm:t>
    </dgm:pt>
    <dgm:pt modelId="{F96DA7FE-B9EE-494C-BCB4-E1E23F688E2F}">
      <dgm:prSet custT="1"/>
      <dgm:spPr/>
      <dgm:t>
        <a:bodyPr/>
        <a:lstStyle/>
        <a:p>
          <a:r>
            <a:rPr lang="en-US" sz="3200" dirty="0"/>
            <a:t>Data</a:t>
          </a:r>
          <a:r>
            <a:rPr lang="en-US" sz="1400" dirty="0"/>
            <a:t> is available at: github.com/</a:t>
          </a:r>
          <a:r>
            <a:rPr lang="en-US" sz="1400" dirty="0" err="1"/>
            <a:t>skirsch</a:t>
          </a:r>
          <a:r>
            <a:rPr lang="en-US" sz="1400" dirty="0"/>
            <a:t>/covid/</a:t>
          </a:r>
          <a:r>
            <a:rPr lang="en-US" sz="1400" dirty="0" err="1"/>
            <a:t>santa_clara_county</a:t>
          </a:r>
          <a:endParaRPr lang="en-US" sz="1400" dirty="0"/>
        </a:p>
      </dgm:t>
    </dgm:pt>
    <dgm:pt modelId="{45480CF8-9434-4D7A-AE0B-A6A79016A816}" type="parTrans" cxnId="{F6C7B5EB-4B1F-48A7-8342-894215A368F6}">
      <dgm:prSet/>
      <dgm:spPr/>
      <dgm:t>
        <a:bodyPr/>
        <a:lstStyle/>
        <a:p>
          <a:endParaRPr lang="en-US"/>
        </a:p>
      </dgm:t>
    </dgm:pt>
    <dgm:pt modelId="{BA546FE7-00B6-4973-9879-3C7DC5847CD4}" type="sibTrans" cxnId="{F6C7B5EB-4B1F-48A7-8342-894215A368F6}">
      <dgm:prSet/>
      <dgm:spPr/>
      <dgm:t>
        <a:bodyPr/>
        <a:lstStyle/>
        <a:p>
          <a:endParaRPr lang="en-US"/>
        </a:p>
      </dgm:t>
    </dgm:pt>
    <dgm:pt modelId="{7D618ABD-28EA-4ED9-8438-D094087B46EB}" type="pres">
      <dgm:prSet presAssocID="{EB21482A-E516-41D0-A801-16A2B978F69E}" presName="root" presStyleCnt="0">
        <dgm:presLayoutVars>
          <dgm:dir/>
          <dgm:resizeHandles val="exact"/>
        </dgm:presLayoutVars>
      </dgm:prSet>
      <dgm:spPr/>
    </dgm:pt>
    <dgm:pt modelId="{92FDB2C0-416F-49B4-8481-BEA34ED88D11}" type="pres">
      <dgm:prSet presAssocID="{DB3533A5-E197-4BAB-840F-A9BF7DB2A599}" presName="compNode" presStyleCnt="0"/>
      <dgm:spPr/>
    </dgm:pt>
    <dgm:pt modelId="{E2677E79-633C-4E8F-A7D6-66094F0C5585}" type="pres">
      <dgm:prSet presAssocID="{DB3533A5-E197-4BAB-840F-A9BF7DB2A599}" presName="bgRect" presStyleLbl="bgShp" presStyleIdx="0" presStyleCnt="2"/>
      <dgm:spPr/>
    </dgm:pt>
    <dgm:pt modelId="{E01E5269-912D-44FF-89A0-6F700F628D0F}" type="pres">
      <dgm:prSet presAssocID="{DB3533A5-E197-4BAB-840F-A9BF7DB2A5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F8ED2823-8FA3-4C02-B3AC-83527A1A4AE9}" type="pres">
      <dgm:prSet presAssocID="{DB3533A5-E197-4BAB-840F-A9BF7DB2A599}" presName="spaceRect" presStyleCnt="0"/>
      <dgm:spPr/>
    </dgm:pt>
    <dgm:pt modelId="{9C09B77A-86F2-490B-8A4A-0D7F9DA54E28}" type="pres">
      <dgm:prSet presAssocID="{DB3533A5-E197-4BAB-840F-A9BF7DB2A599}" presName="parTx" presStyleLbl="revTx" presStyleIdx="0" presStyleCnt="2">
        <dgm:presLayoutVars>
          <dgm:chMax val="0"/>
          <dgm:chPref val="0"/>
        </dgm:presLayoutVars>
      </dgm:prSet>
      <dgm:spPr/>
    </dgm:pt>
    <dgm:pt modelId="{3ACD2686-3883-43FB-BA8C-DF24210625C7}" type="pres">
      <dgm:prSet presAssocID="{E096DB32-53C8-4FD0-BF12-EC2518ACA61C}" presName="sibTrans" presStyleCnt="0"/>
      <dgm:spPr/>
    </dgm:pt>
    <dgm:pt modelId="{1A787EA6-35BA-47FC-8A2F-CAC083DEE488}" type="pres">
      <dgm:prSet presAssocID="{F96DA7FE-B9EE-494C-BCB4-E1E23F688E2F}" presName="compNode" presStyleCnt="0"/>
      <dgm:spPr/>
    </dgm:pt>
    <dgm:pt modelId="{EF9858B0-26FE-4AC3-AB9D-0813A1BF7864}" type="pres">
      <dgm:prSet presAssocID="{F96DA7FE-B9EE-494C-BCB4-E1E23F688E2F}" presName="bgRect" presStyleLbl="bgShp" presStyleIdx="1" presStyleCnt="2"/>
      <dgm:spPr/>
    </dgm:pt>
    <dgm:pt modelId="{113B9A98-4CB7-40CC-9DB0-376A501840C1}" type="pres">
      <dgm:prSet presAssocID="{F96DA7FE-B9EE-494C-BCB4-E1E23F688E2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BC83C662-A9B5-4A7D-B625-69842355A84C}" type="pres">
      <dgm:prSet presAssocID="{F96DA7FE-B9EE-494C-BCB4-E1E23F688E2F}" presName="spaceRect" presStyleCnt="0"/>
      <dgm:spPr/>
    </dgm:pt>
    <dgm:pt modelId="{A25FE142-D519-41DB-BFDC-40C51DC67029}" type="pres">
      <dgm:prSet presAssocID="{F96DA7FE-B9EE-494C-BCB4-E1E23F688E2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BF0E504-0BBE-48D8-A9AE-C9A5C666EF3E}" type="presOf" srcId="{F96DA7FE-B9EE-494C-BCB4-E1E23F688E2F}" destId="{A25FE142-D519-41DB-BFDC-40C51DC67029}" srcOrd="0" destOrd="0" presId="urn:microsoft.com/office/officeart/2018/2/layout/IconVerticalSolidList"/>
    <dgm:cxn modelId="{10153132-E70E-42C1-AE94-6B185F210D67}" type="presOf" srcId="{EB21482A-E516-41D0-A801-16A2B978F69E}" destId="{7D618ABD-28EA-4ED9-8438-D094087B46EB}" srcOrd="0" destOrd="0" presId="urn:microsoft.com/office/officeart/2018/2/layout/IconVerticalSolidList"/>
    <dgm:cxn modelId="{89E1CD7A-9FE3-41E0-8114-7917B153D0A0}" srcId="{EB21482A-E516-41D0-A801-16A2B978F69E}" destId="{DB3533A5-E197-4BAB-840F-A9BF7DB2A599}" srcOrd="0" destOrd="0" parTransId="{189AB377-54DE-45D0-93E7-6C82F98E78B3}" sibTransId="{E096DB32-53C8-4FD0-BF12-EC2518ACA61C}"/>
    <dgm:cxn modelId="{F6C7B5EB-4B1F-48A7-8342-894215A368F6}" srcId="{EB21482A-E516-41D0-A801-16A2B978F69E}" destId="{F96DA7FE-B9EE-494C-BCB4-E1E23F688E2F}" srcOrd="1" destOrd="0" parTransId="{45480CF8-9434-4D7A-AE0B-A6A79016A816}" sibTransId="{BA546FE7-00B6-4973-9879-3C7DC5847CD4}"/>
    <dgm:cxn modelId="{F5855BF7-6FEC-4267-812D-51E11BEB83D4}" type="presOf" srcId="{DB3533A5-E197-4BAB-840F-A9BF7DB2A599}" destId="{9C09B77A-86F2-490B-8A4A-0D7F9DA54E28}" srcOrd="0" destOrd="0" presId="urn:microsoft.com/office/officeart/2018/2/layout/IconVerticalSolidList"/>
    <dgm:cxn modelId="{65279816-71A4-45D1-A1D5-8EF8BB1194B6}" type="presParOf" srcId="{7D618ABD-28EA-4ED9-8438-D094087B46EB}" destId="{92FDB2C0-416F-49B4-8481-BEA34ED88D11}" srcOrd="0" destOrd="0" presId="urn:microsoft.com/office/officeart/2018/2/layout/IconVerticalSolidList"/>
    <dgm:cxn modelId="{718B7D87-E6ED-45D8-BF7C-9E14D8856098}" type="presParOf" srcId="{92FDB2C0-416F-49B4-8481-BEA34ED88D11}" destId="{E2677E79-633C-4E8F-A7D6-66094F0C5585}" srcOrd="0" destOrd="0" presId="urn:microsoft.com/office/officeart/2018/2/layout/IconVerticalSolidList"/>
    <dgm:cxn modelId="{EFC53921-5114-4737-A751-EB8816CAF1D7}" type="presParOf" srcId="{92FDB2C0-416F-49B4-8481-BEA34ED88D11}" destId="{E01E5269-912D-44FF-89A0-6F700F628D0F}" srcOrd="1" destOrd="0" presId="urn:microsoft.com/office/officeart/2018/2/layout/IconVerticalSolidList"/>
    <dgm:cxn modelId="{A9C5F2E0-9DA0-41D3-838D-E3BDAA49C0B1}" type="presParOf" srcId="{92FDB2C0-416F-49B4-8481-BEA34ED88D11}" destId="{F8ED2823-8FA3-4C02-B3AC-83527A1A4AE9}" srcOrd="2" destOrd="0" presId="urn:microsoft.com/office/officeart/2018/2/layout/IconVerticalSolidList"/>
    <dgm:cxn modelId="{2294A7B5-EF60-469C-A952-EBBFF1F4228D}" type="presParOf" srcId="{92FDB2C0-416F-49B4-8481-BEA34ED88D11}" destId="{9C09B77A-86F2-490B-8A4A-0D7F9DA54E28}" srcOrd="3" destOrd="0" presId="urn:microsoft.com/office/officeart/2018/2/layout/IconVerticalSolidList"/>
    <dgm:cxn modelId="{992BE384-DA63-4065-849A-419D83D25062}" type="presParOf" srcId="{7D618ABD-28EA-4ED9-8438-D094087B46EB}" destId="{3ACD2686-3883-43FB-BA8C-DF24210625C7}" srcOrd="1" destOrd="0" presId="urn:microsoft.com/office/officeart/2018/2/layout/IconVerticalSolidList"/>
    <dgm:cxn modelId="{7C347DAF-72F1-4820-9582-379374E85C98}" type="presParOf" srcId="{7D618ABD-28EA-4ED9-8438-D094087B46EB}" destId="{1A787EA6-35BA-47FC-8A2F-CAC083DEE488}" srcOrd="2" destOrd="0" presId="urn:microsoft.com/office/officeart/2018/2/layout/IconVerticalSolidList"/>
    <dgm:cxn modelId="{2C5E862A-81DF-40A4-97D9-BD8DBC8D804B}" type="presParOf" srcId="{1A787EA6-35BA-47FC-8A2F-CAC083DEE488}" destId="{EF9858B0-26FE-4AC3-AB9D-0813A1BF7864}" srcOrd="0" destOrd="0" presId="urn:microsoft.com/office/officeart/2018/2/layout/IconVerticalSolidList"/>
    <dgm:cxn modelId="{F2C4A061-1442-4EB7-9707-C1EC892885E2}" type="presParOf" srcId="{1A787EA6-35BA-47FC-8A2F-CAC083DEE488}" destId="{113B9A98-4CB7-40CC-9DB0-376A501840C1}" srcOrd="1" destOrd="0" presId="urn:microsoft.com/office/officeart/2018/2/layout/IconVerticalSolidList"/>
    <dgm:cxn modelId="{2580B635-21B1-47B3-873C-BE3714184287}" type="presParOf" srcId="{1A787EA6-35BA-47FC-8A2F-CAC083DEE488}" destId="{BC83C662-A9B5-4A7D-B625-69842355A84C}" srcOrd="2" destOrd="0" presId="urn:microsoft.com/office/officeart/2018/2/layout/IconVerticalSolidList"/>
    <dgm:cxn modelId="{2D5D1F81-10C8-4051-87F9-246AE04838E7}" type="presParOf" srcId="{1A787EA6-35BA-47FC-8A2F-CAC083DEE488}" destId="{A25FE142-D519-41DB-BFDC-40C51DC670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BF87DF-3106-4870-8967-8D65B5B813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1A2517-E23D-416B-B8CB-2B973A209CEA}">
      <dgm:prSet custT="1"/>
      <dgm:spPr/>
      <dgm:t>
        <a:bodyPr/>
        <a:lstStyle/>
        <a:p>
          <a:r>
            <a:rPr lang="en-US" sz="1800" dirty="0"/>
            <a:t>1. </a:t>
          </a:r>
          <a:r>
            <a:rPr lang="en-US" sz="1800" b="1" dirty="0"/>
            <a:t>Should the Public Health Department be held accountable </a:t>
          </a:r>
          <a:r>
            <a:rPr lang="en-US" sz="1800" dirty="0"/>
            <a:t>for their policy decisions? </a:t>
          </a:r>
        </a:p>
      </dgm:t>
    </dgm:pt>
    <dgm:pt modelId="{978704E5-9C75-45FB-BFB1-98406A4500AC}" type="parTrans" cxnId="{1CF92582-DAC1-4432-8D9B-ED4C1CFEF995}">
      <dgm:prSet/>
      <dgm:spPr/>
      <dgm:t>
        <a:bodyPr/>
        <a:lstStyle/>
        <a:p>
          <a:endParaRPr lang="en-US"/>
        </a:p>
      </dgm:t>
    </dgm:pt>
    <dgm:pt modelId="{186D3835-8A57-4E65-9D76-E5708C3B92BF}" type="sibTrans" cxnId="{1CF92582-DAC1-4432-8D9B-ED4C1CFEF995}">
      <dgm:prSet/>
      <dgm:spPr/>
      <dgm:t>
        <a:bodyPr/>
        <a:lstStyle/>
        <a:p>
          <a:endParaRPr lang="en-US"/>
        </a:p>
      </dgm:t>
    </dgm:pt>
    <dgm:pt modelId="{7C7620A7-0234-4878-961B-D9165DEE25A1}">
      <dgm:prSet/>
      <dgm:spPr/>
      <dgm:t>
        <a:bodyPr/>
        <a:lstStyle/>
        <a:p>
          <a:r>
            <a:rPr lang="en-US" dirty="0"/>
            <a:t>2. Is there </a:t>
          </a:r>
          <a:r>
            <a:rPr lang="en-US" b="1" dirty="0"/>
            <a:t>any Board member </a:t>
          </a:r>
          <a:r>
            <a:rPr lang="en-US" dirty="0"/>
            <a:t>willing to ask questions?</a:t>
          </a:r>
        </a:p>
      </dgm:t>
    </dgm:pt>
    <dgm:pt modelId="{434054E2-58A9-40FF-A7B7-3A3921772051}" type="parTrans" cxnId="{1CC43B78-08C9-41FA-AE6A-8C3B1C383638}">
      <dgm:prSet/>
      <dgm:spPr/>
      <dgm:t>
        <a:bodyPr/>
        <a:lstStyle/>
        <a:p>
          <a:endParaRPr lang="en-US"/>
        </a:p>
      </dgm:t>
    </dgm:pt>
    <dgm:pt modelId="{61B2AA4F-B374-4E30-8880-78D88D4C7528}" type="sibTrans" cxnId="{1CC43B78-08C9-41FA-AE6A-8C3B1C383638}">
      <dgm:prSet/>
      <dgm:spPr/>
      <dgm:t>
        <a:bodyPr/>
        <a:lstStyle/>
        <a:p>
          <a:endParaRPr lang="en-US"/>
        </a:p>
      </dgm:t>
    </dgm:pt>
    <dgm:pt modelId="{B88A9ED2-CFBE-4F08-B9F3-D36534937DE9}" type="pres">
      <dgm:prSet presAssocID="{00BF87DF-3106-4870-8967-8D65B5B81390}" presName="root" presStyleCnt="0">
        <dgm:presLayoutVars>
          <dgm:dir/>
          <dgm:resizeHandles val="exact"/>
        </dgm:presLayoutVars>
      </dgm:prSet>
      <dgm:spPr/>
    </dgm:pt>
    <dgm:pt modelId="{8738E9AD-609E-4556-B056-F43A6E3F8C93}" type="pres">
      <dgm:prSet presAssocID="{DB1A2517-E23D-416B-B8CB-2B973A209CEA}" presName="compNode" presStyleCnt="0"/>
      <dgm:spPr/>
    </dgm:pt>
    <dgm:pt modelId="{3ABF45F2-857D-4FE2-8E85-95FB3BA7B41B}" type="pres">
      <dgm:prSet presAssocID="{DB1A2517-E23D-416B-B8CB-2B973A209CEA}" presName="bgRect" presStyleLbl="bgShp" presStyleIdx="0" presStyleCnt="2"/>
      <dgm:spPr/>
    </dgm:pt>
    <dgm:pt modelId="{25470645-D1EE-4E9C-A275-A5D10160E079}" type="pres">
      <dgm:prSet presAssocID="{DB1A2517-E23D-416B-B8CB-2B973A209C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2E226018-94D9-4664-825E-C0D3AF288350}" type="pres">
      <dgm:prSet presAssocID="{DB1A2517-E23D-416B-B8CB-2B973A209CEA}" presName="spaceRect" presStyleCnt="0"/>
      <dgm:spPr/>
    </dgm:pt>
    <dgm:pt modelId="{651581DC-4F1F-4840-A9CE-DE72FD146EF6}" type="pres">
      <dgm:prSet presAssocID="{DB1A2517-E23D-416B-B8CB-2B973A209CEA}" presName="parTx" presStyleLbl="revTx" presStyleIdx="0" presStyleCnt="2">
        <dgm:presLayoutVars>
          <dgm:chMax val="0"/>
          <dgm:chPref val="0"/>
        </dgm:presLayoutVars>
      </dgm:prSet>
      <dgm:spPr/>
    </dgm:pt>
    <dgm:pt modelId="{2E2C3644-ED2D-4606-A169-86EF6682B880}" type="pres">
      <dgm:prSet presAssocID="{186D3835-8A57-4E65-9D76-E5708C3B92BF}" presName="sibTrans" presStyleCnt="0"/>
      <dgm:spPr/>
    </dgm:pt>
    <dgm:pt modelId="{4FAD8856-B196-44E3-9607-3B4BB707835C}" type="pres">
      <dgm:prSet presAssocID="{7C7620A7-0234-4878-961B-D9165DEE25A1}" presName="compNode" presStyleCnt="0"/>
      <dgm:spPr/>
    </dgm:pt>
    <dgm:pt modelId="{6A459E7C-9FAB-4531-967A-65BA4662FDE7}" type="pres">
      <dgm:prSet presAssocID="{7C7620A7-0234-4878-961B-D9165DEE25A1}" presName="bgRect" presStyleLbl="bgShp" presStyleIdx="1" presStyleCnt="2"/>
      <dgm:spPr/>
    </dgm:pt>
    <dgm:pt modelId="{55B27E55-4224-4841-BE66-077462BEF601}" type="pres">
      <dgm:prSet presAssocID="{7C7620A7-0234-4878-961B-D9165DEE25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FF7337F3-8460-4240-8014-D2CF39C860AA}" type="pres">
      <dgm:prSet presAssocID="{7C7620A7-0234-4878-961B-D9165DEE25A1}" presName="spaceRect" presStyleCnt="0"/>
      <dgm:spPr/>
    </dgm:pt>
    <dgm:pt modelId="{DAD8F3C4-CA47-4D9D-B191-FA2AB87F66BE}" type="pres">
      <dgm:prSet presAssocID="{7C7620A7-0234-4878-961B-D9165DEE25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6C5E0B-2A52-4CD3-85C5-BF7DEF6ECF7D}" type="presOf" srcId="{00BF87DF-3106-4870-8967-8D65B5B81390}" destId="{B88A9ED2-CFBE-4F08-B9F3-D36534937DE9}" srcOrd="0" destOrd="0" presId="urn:microsoft.com/office/officeart/2018/2/layout/IconVerticalSolidList"/>
    <dgm:cxn modelId="{557F8D27-FAA0-4BDE-8A8A-41E2ED627A76}" type="presOf" srcId="{7C7620A7-0234-4878-961B-D9165DEE25A1}" destId="{DAD8F3C4-CA47-4D9D-B191-FA2AB87F66BE}" srcOrd="0" destOrd="0" presId="urn:microsoft.com/office/officeart/2018/2/layout/IconVerticalSolidList"/>
    <dgm:cxn modelId="{3305A43B-D3D7-444A-A9CD-F5DA05531C6B}" type="presOf" srcId="{DB1A2517-E23D-416B-B8CB-2B973A209CEA}" destId="{651581DC-4F1F-4840-A9CE-DE72FD146EF6}" srcOrd="0" destOrd="0" presId="urn:microsoft.com/office/officeart/2018/2/layout/IconVerticalSolidList"/>
    <dgm:cxn modelId="{1CC43B78-08C9-41FA-AE6A-8C3B1C383638}" srcId="{00BF87DF-3106-4870-8967-8D65B5B81390}" destId="{7C7620A7-0234-4878-961B-D9165DEE25A1}" srcOrd="1" destOrd="0" parTransId="{434054E2-58A9-40FF-A7B7-3A3921772051}" sibTransId="{61B2AA4F-B374-4E30-8880-78D88D4C7528}"/>
    <dgm:cxn modelId="{1CF92582-DAC1-4432-8D9B-ED4C1CFEF995}" srcId="{00BF87DF-3106-4870-8967-8D65B5B81390}" destId="{DB1A2517-E23D-416B-B8CB-2B973A209CEA}" srcOrd="0" destOrd="0" parTransId="{978704E5-9C75-45FB-BFB1-98406A4500AC}" sibTransId="{186D3835-8A57-4E65-9D76-E5708C3B92BF}"/>
    <dgm:cxn modelId="{FA23B4B2-2FF1-4EDC-A320-D8E280E783D0}" type="presParOf" srcId="{B88A9ED2-CFBE-4F08-B9F3-D36534937DE9}" destId="{8738E9AD-609E-4556-B056-F43A6E3F8C93}" srcOrd="0" destOrd="0" presId="urn:microsoft.com/office/officeart/2018/2/layout/IconVerticalSolidList"/>
    <dgm:cxn modelId="{641D3131-4695-4CD6-BD22-A7E3F9FC3F25}" type="presParOf" srcId="{8738E9AD-609E-4556-B056-F43A6E3F8C93}" destId="{3ABF45F2-857D-4FE2-8E85-95FB3BA7B41B}" srcOrd="0" destOrd="0" presId="urn:microsoft.com/office/officeart/2018/2/layout/IconVerticalSolidList"/>
    <dgm:cxn modelId="{CDA0F6D9-F9FB-42C3-90FF-FF87E00ABB0A}" type="presParOf" srcId="{8738E9AD-609E-4556-B056-F43A6E3F8C93}" destId="{25470645-D1EE-4E9C-A275-A5D10160E079}" srcOrd="1" destOrd="0" presId="urn:microsoft.com/office/officeart/2018/2/layout/IconVerticalSolidList"/>
    <dgm:cxn modelId="{D7A689A0-D2EE-4F17-B592-1900AC7E0243}" type="presParOf" srcId="{8738E9AD-609E-4556-B056-F43A6E3F8C93}" destId="{2E226018-94D9-4664-825E-C0D3AF288350}" srcOrd="2" destOrd="0" presId="urn:microsoft.com/office/officeart/2018/2/layout/IconVerticalSolidList"/>
    <dgm:cxn modelId="{408D4C5D-EB40-4887-BAE1-6CD8FDFDFFE3}" type="presParOf" srcId="{8738E9AD-609E-4556-B056-F43A6E3F8C93}" destId="{651581DC-4F1F-4840-A9CE-DE72FD146EF6}" srcOrd="3" destOrd="0" presId="urn:microsoft.com/office/officeart/2018/2/layout/IconVerticalSolidList"/>
    <dgm:cxn modelId="{CCA34D9F-EFFD-4D58-A2D7-8C28FF74BF57}" type="presParOf" srcId="{B88A9ED2-CFBE-4F08-B9F3-D36534937DE9}" destId="{2E2C3644-ED2D-4606-A169-86EF6682B880}" srcOrd="1" destOrd="0" presId="urn:microsoft.com/office/officeart/2018/2/layout/IconVerticalSolidList"/>
    <dgm:cxn modelId="{D0E588B3-C9A5-4862-9CF5-D105008FD9A1}" type="presParOf" srcId="{B88A9ED2-CFBE-4F08-B9F3-D36534937DE9}" destId="{4FAD8856-B196-44E3-9607-3B4BB707835C}" srcOrd="2" destOrd="0" presId="urn:microsoft.com/office/officeart/2018/2/layout/IconVerticalSolidList"/>
    <dgm:cxn modelId="{79984D85-21F1-4194-874A-DFB0E8A0594A}" type="presParOf" srcId="{4FAD8856-B196-44E3-9607-3B4BB707835C}" destId="{6A459E7C-9FAB-4531-967A-65BA4662FDE7}" srcOrd="0" destOrd="0" presId="urn:microsoft.com/office/officeart/2018/2/layout/IconVerticalSolidList"/>
    <dgm:cxn modelId="{CCB6FC4E-AE97-42C5-B5CE-E0C690CF5CA8}" type="presParOf" srcId="{4FAD8856-B196-44E3-9607-3B4BB707835C}" destId="{55B27E55-4224-4841-BE66-077462BEF601}" srcOrd="1" destOrd="0" presId="urn:microsoft.com/office/officeart/2018/2/layout/IconVerticalSolidList"/>
    <dgm:cxn modelId="{B2E542F3-5F3A-4F04-BF31-4C53078A0E00}" type="presParOf" srcId="{4FAD8856-B196-44E3-9607-3B4BB707835C}" destId="{FF7337F3-8460-4240-8014-D2CF39C860AA}" srcOrd="2" destOrd="0" presId="urn:microsoft.com/office/officeart/2018/2/layout/IconVerticalSolidList"/>
    <dgm:cxn modelId="{393A68C7-E6EA-4321-998A-DC749ED74289}" type="presParOf" srcId="{4FAD8856-B196-44E3-9607-3B4BB707835C}" destId="{DAD8F3C4-CA47-4D9D-B191-FA2AB87F66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410FE-6B1F-471A-AAC5-D61F3AF0B276}">
      <dsp:nvSpPr>
        <dsp:cNvPr id="0" name=""/>
        <dsp:cNvSpPr/>
      </dsp:nvSpPr>
      <dsp:spPr>
        <a:xfrm>
          <a:off x="0" y="0"/>
          <a:ext cx="6136181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 Vaccinated residents had substantially </a:t>
          </a:r>
          <a:r>
            <a:rPr lang="en-US" sz="1500" b="1" kern="1200" dirty="0"/>
            <a:t>higher</a:t>
          </a:r>
          <a:r>
            <a:rPr lang="en-US" sz="1500" kern="1200" dirty="0"/>
            <a:t> rates of COVID infections than unvaccinated.</a:t>
          </a:r>
        </a:p>
      </dsp:txBody>
      <dsp:txXfrm>
        <a:off x="30074" y="30074"/>
        <a:ext cx="5028179" cy="966656"/>
      </dsp:txXfrm>
    </dsp:sp>
    <dsp:sp modelId="{1CF209C2-93FC-4095-AC43-CEE674C9DB82}">
      <dsp:nvSpPr>
        <dsp:cNvPr id="0" name=""/>
        <dsp:cNvSpPr/>
      </dsp:nvSpPr>
      <dsp:spPr>
        <a:xfrm>
          <a:off x="541427" y="1197939"/>
          <a:ext cx="6136181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 Vaccination substantially increased the Case Fatality Rate (CFR), indicating a </a:t>
          </a:r>
          <a:r>
            <a:rPr lang="en-US" sz="1500" b="1" kern="1200" dirty="0"/>
            <a:t>higher risk of death </a:t>
          </a:r>
          <a:r>
            <a:rPr lang="en-US" sz="1500" kern="1200" dirty="0"/>
            <a:t>from COVID among vaccinated individuals.</a:t>
          </a:r>
        </a:p>
      </dsp:txBody>
      <dsp:txXfrm>
        <a:off x="571501" y="1228013"/>
        <a:ext cx="4867182" cy="966656"/>
      </dsp:txXfrm>
    </dsp:sp>
    <dsp:sp modelId="{55CD5A09-9204-47E6-966A-96C2154042E2}">
      <dsp:nvSpPr>
        <dsp:cNvPr id="0" name=""/>
        <dsp:cNvSpPr/>
      </dsp:nvSpPr>
      <dsp:spPr>
        <a:xfrm>
          <a:off x="1082855" y="2395878"/>
          <a:ext cx="6136181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Both differences were </a:t>
          </a:r>
          <a:r>
            <a:rPr lang="en-US" sz="1500" b="1" kern="1200" dirty="0"/>
            <a:t>large and highly statistically significant</a:t>
          </a:r>
          <a:r>
            <a:rPr lang="en-US" sz="1500" kern="1200" dirty="0"/>
            <a:t>.</a:t>
          </a:r>
        </a:p>
      </dsp:txBody>
      <dsp:txXfrm>
        <a:off x="1112929" y="2425952"/>
        <a:ext cx="4867182" cy="966656"/>
      </dsp:txXfrm>
    </dsp:sp>
    <dsp:sp modelId="{72BB8809-2462-4244-9816-D19B6E826944}">
      <dsp:nvSpPr>
        <dsp:cNvPr id="0" name=""/>
        <dsp:cNvSpPr/>
      </dsp:nvSpPr>
      <dsp:spPr>
        <a:xfrm>
          <a:off x="5468758" y="778660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618928" y="778660"/>
        <a:ext cx="367083" cy="502236"/>
      </dsp:txXfrm>
    </dsp:sp>
    <dsp:sp modelId="{7F96B655-6DF0-4F05-8921-FEFF03DC6B59}">
      <dsp:nvSpPr>
        <dsp:cNvPr id="0" name=""/>
        <dsp:cNvSpPr/>
      </dsp:nvSpPr>
      <dsp:spPr>
        <a:xfrm>
          <a:off x="6010186" y="1969754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160356" y="1969754"/>
        <a:ext cx="367083" cy="502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77E79-633C-4E8F-A7D6-66094F0C5585}">
      <dsp:nvSpPr>
        <dsp:cNvPr id="0" name=""/>
        <dsp:cNvSpPr/>
      </dsp:nvSpPr>
      <dsp:spPr>
        <a:xfrm>
          <a:off x="0" y="610585"/>
          <a:ext cx="4793456" cy="18146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E5269-912D-44FF-89A0-6F700F628D0F}">
      <dsp:nvSpPr>
        <dsp:cNvPr id="0" name=""/>
        <dsp:cNvSpPr/>
      </dsp:nvSpPr>
      <dsp:spPr>
        <a:xfrm>
          <a:off x="548921" y="1018874"/>
          <a:ext cx="999015" cy="998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9B77A-86F2-490B-8A4A-0D7F9DA54E28}">
      <dsp:nvSpPr>
        <dsp:cNvPr id="0" name=""/>
        <dsp:cNvSpPr/>
      </dsp:nvSpPr>
      <dsp:spPr>
        <a:xfrm>
          <a:off x="2096859" y="610585"/>
          <a:ext cx="2692495" cy="1816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35" tIns="192235" rIns="192235" bIns="19223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data was obtained through a </a:t>
          </a:r>
          <a:r>
            <a:rPr lang="en-US" sz="2000" b="1" kern="1200" dirty="0"/>
            <a:t>Freedom of Information Act (FOIA)</a:t>
          </a:r>
          <a:r>
            <a:rPr lang="en-US" sz="1400" kern="1200" dirty="0"/>
            <a:t> request and published by the PHD on their website.</a:t>
          </a:r>
        </a:p>
      </dsp:txBody>
      <dsp:txXfrm>
        <a:off x="2096859" y="610585"/>
        <a:ext cx="2692495" cy="1816391"/>
      </dsp:txXfrm>
    </dsp:sp>
    <dsp:sp modelId="{EF9858B0-26FE-4AC3-AB9D-0813A1BF7864}">
      <dsp:nvSpPr>
        <dsp:cNvPr id="0" name=""/>
        <dsp:cNvSpPr/>
      </dsp:nvSpPr>
      <dsp:spPr>
        <a:xfrm>
          <a:off x="0" y="2819710"/>
          <a:ext cx="4793456" cy="18146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B9A98-4CB7-40CC-9DB0-376A501840C1}">
      <dsp:nvSpPr>
        <dsp:cNvPr id="0" name=""/>
        <dsp:cNvSpPr/>
      </dsp:nvSpPr>
      <dsp:spPr>
        <a:xfrm>
          <a:off x="548921" y="3227999"/>
          <a:ext cx="999015" cy="998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FE142-D519-41DB-BFDC-40C51DC67029}">
      <dsp:nvSpPr>
        <dsp:cNvPr id="0" name=""/>
        <dsp:cNvSpPr/>
      </dsp:nvSpPr>
      <dsp:spPr>
        <a:xfrm>
          <a:off x="2096859" y="2819710"/>
          <a:ext cx="2692495" cy="1816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35" tIns="192235" rIns="192235" bIns="192235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</a:t>
          </a:r>
          <a:r>
            <a:rPr lang="en-US" sz="1400" kern="1200" dirty="0"/>
            <a:t> is available at: github.com/</a:t>
          </a:r>
          <a:r>
            <a:rPr lang="en-US" sz="1400" kern="1200" dirty="0" err="1"/>
            <a:t>skirsch</a:t>
          </a:r>
          <a:r>
            <a:rPr lang="en-US" sz="1400" kern="1200" dirty="0"/>
            <a:t>/covid/</a:t>
          </a:r>
          <a:r>
            <a:rPr lang="en-US" sz="1400" kern="1200" dirty="0" err="1"/>
            <a:t>santa_clara_county</a:t>
          </a:r>
          <a:endParaRPr lang="en-US" sz="1400" kern="1200" dirty="0"/>
        </a:p>
      </dsp:txBody>
      <dsp:txXfrm>
        <a:off x="2096859" y="2819710"/>
        <a:ext cx="2692495" cy="18163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F45F2-857D-4FE2-8E85-95FB3BA7B41B}">
      <dsp:nvSpPr>
        <dsp:cNvPr id="0" name=""/>
        <dsp:cNvSpPr/>
      </dsp:nvSpPr>
      <dsp:spPr>
        <a:xfrm>
          <a:off x="0" y="852586"/>
          <a:ext cx="4793456" cy="15740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70645-D1EE-4E9C-A275-A5D10160E079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581DC-4F1F-4840-A9CE-DE72FD146EF6}">
      <dsp:nvSpPr>
        <dsp:cNvPr id="0" name=""/>
        <dsp:cNvSpPr/>
      </dsp:nvSpPr>
      <dsp:spPr>
        <a:xfrm>
          <a:off x="1817977" y="852586"/>
          <a:ext cx="2975478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</a:t>
          </a:r>
          <a:r>
            <a:rPr lang="en-US" sz="1800" b="1" kern="1200" dirty="0"/>
            <a:t>Should the Public Health Department be held accountable </a:t>
          </a:r>
          <a:r>
            <a:rPr lang="en-US" sz="1800" kern="1200" dirty="0"/>
            <a:t>for their policy decisions? </a:t>
          </a:r>
        </a:p>
      </dsp:txBody>
      <dsp:txXfrm>
        <a:off x="1817977" y="852586"/>
        <a:ext cx="2975478" cy="1574006"/>
      </dsp:txXfrm>
    </dsp:sp>
    <dsp:sp modelId="{6A459E7C-9FAB-4531-967A-65BA4662FDE7}">
      <dsp:nvSpPr>
        <dsp:cNvPr id="0" name=""/>
        <dsp:cNvSpPr/>
      </dsp:nvSpPr>
      <dsp:spPr>
        <a:xfrm>
          <a:off x="0" y="2820094"/>
          <a:ext cx="4793456" cy="15740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27E55-4224-4841-BE66-077462BEF601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8F3C4-CA47-4D9D-B191-FA2AB87F66BE}">
      <dsp:nvSpPr>
        <dsp:cNvPr id="0" name=""/>
        <dsp:cNvSpPr/>
      </dsp:nvSpPr>
      <dsp:spPr>
        <a:xfrm>
          <a:off x="1817977" y="2820094"/>
          <a:ext cx="2975478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 Is there </a:t>
          </a:r>
          <a:r>
            <a:rPr lang="en-US" sz="2200" b="1" kern="1200" dirty="0"/>
            <a:t>any Board member </a:t>
          </a:r>
          <a:r>
            <a:rPr lang="en-US" sz="2200" kern="1200" dirty="0"/>
            <a:t>willing to ask questions?</a:t>
          </a:r>
        </a:p>
      </dsp:txBody>
      <dsp:txXfrm>
        <a:off x="1817977" y="2820094"/>
        <a:ext cx="2975478" cy="1574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8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6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8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62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0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6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3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4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2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7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8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5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6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ABEB3E4F-9221-AB43-ADD6-C86AB977F6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68797"/>
            <a:ext cx="6619243" cy="26776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COVID-19 Data Analysis in Santa Clara 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3" cy="133081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A Public Record for Future Generations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Steve KIRSCH</a:t>
            </a:r>
          </a:p>
          <a:p>
            <a:r>
              <a:rPr lang="en-US" dirty="0">
                <a:solidFill>
                  <a:schemeClr val="tx1"/>
                </a:solidFill>
              </a:rPr>
              <a:t>Former high tech executive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INDEPENDENT JOURNALIST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7DBE73-7E3C-2B00-854D-851177E3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2267713"/>
            <a:ext cx="2944367" cy="20482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Featured on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i="1" dirty="0">
                <a:solidFill>
                  <a:schemeClr val="tx1"/>
                </a:solidFill>
              </a:rPr>
              <a:t>60 Minutes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8686" y="4166888"/>
            <a:ext cx="5066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B411B4C-0E3C-0162-891A-C882DE226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983" y="495530"/>
            <a:ext cx="5373548" cy="586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65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sz="3000">
                <a:solidFill>
                  <a:schemeClr val="tx1"/>
                </a:solidFill>
              </a:rPr>
              <a:t>Goal of This Presentation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To create a historical public record to show future generations </a:t>
            </a:r>
            <a:r>
              <a:rPr lang="en-US" dirty="0">
                <a:solidFill>
                  <a:schemeClr val="tx1"/>
                </a:solidFill>
              </a:rPr>
              <a:t>about COVID-19 outcomes in Santa Clara County based on data published by the Public Health Department (PHD).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Key Findings from </a:t>
            </a:r>
            <a:r>
              <a:rPr lang="en-US" b="1" dirty="0">
                <a:solidFill>
                  <a:srgbClr val="FFFFFF"/>
                </a:solidFill>
              </a:rPr>
              <a:t>SCC PHD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60F933-6AE8-D310-A64E-F30AC6A7D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815910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EBEBEB"/>
                </a:solidFill>
              </a:rPr>
              <a:t>Data Source and Availability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06362D-55BC-0D91-E67F-36495AF10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435635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113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706465" y="1335800"/>
            <a:ext cx="6053670" cy="4186400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23" y="629265"/>
            <a:ext cx="3849329" cy="16223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Public Health </a:t>
            </a:r>
            <a:r>
              <a:rPr lang="en-US">
                <a:solidFill>
                  <a:srgbClr val="EBEBEB"/>
                </a:solidFill>
              </a:rPr>
              <a:t>Department response </a:t>
            </a:r>
            <a:r>
              <a:rPr lang="en-US" dirty="0">
                <a:solidFill>
                  <a:srgbClr val="EBEBEB"/>
                </a:solidFill>
              </a:rPr>
              <a:t>was underwhelming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B9976F11-6638-3994-22AE-E5764A465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6127" y="1627025"/>
            <a:ext cx="3621530" cy="36215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2418735"/>
            <a:ext cx="3849329" cy="381174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PHD </a:t>
            </a:r>
            <a:r>
              <a:rPr lang="en-US" sz="2400" b="1" dirty="0">
                <a:solidFill>
                  <a:srgbClr val="FFFFFF"/>
                </a:solidFill>
              </a:rPr>
              <a:t>refused to comment </a:t>
            </a:r>
            <a:r>
              <a:rPr lang="en-US" sz="2400" i="1" dirty="0">
                <a:solidFill>
                  <a:srgbClr val="FFFFFF"/>
                </a:solidFill>
              </a:rPr>
              <a:t>even when asked by the County Executive!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Sean Woodland ghosted me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This </a:t>
            </a:r>
            <a:r>
              <a:rPr lang="en-US" sz="2400" b="1" dirty="0">
                <a:solidFill>
                  <a:srgbClr val="FFFFFF"/>
                </a:solidFill>
              </a:rPr>
              <a:t>lack of transparency </a:t>
            </a:r>
            <a:r>
              <a:rPr lang="en-US" sz="2400" dirty="0">
                <a:solidFill>
                  <a:srgbClr val="FFFFFF"/>
                </a:solidFill>
              </a:rPr>
              <a:t>is troubling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Two questions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7CB5BF-F940-AF11-85BA-92972A51D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155803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216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COVID-19 Data Analysis in Santa Clara County</vt:lpstr>
      <vt:lpstr>Featured on  60 Minutes </vt:lpstr>
      <vt:lpstr>Goal of This Presentation</vt:lpstr>
      <vt:lpstr>Key Findings from SCC PHD Data</vt:lpstr>
      <vt:lpstr>Data Source and Availability</vt:lpstr>
      <vt:lpstr>Public Health Department response was underwhelming</vt:lpstr>
      <vt:lpstr>Two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Steve Kirsch</dc:creator>
  <cp:keywords/>
  <dc:description>generated using python-pptx</dc:description>
  <cp:lastModifiedBy>Steve Kirsch</cp:lastModifiedBy>
  <cp:revision>2</cp:revision>
  <dcterms:created xsi:type="dcterms:W3CDTF">2013-01-27T09:14:16Z</dcterms:created>
  <dcterms:modified xsi:type="dcterms:W3CDTF">2024-10-29T03:55:48Z</dcterms:modified>
  <cp:category/>
</cp:coreProperties>
</file>