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4C2A8-0953-431B-84F5-1EF85AB5EF6D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7F147-CB12-409A-BDD4-41CBC2B2E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6A8528-A44D-4017-931D-A013F5760DB2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98E8-DA2C-4C48-AB70-6ADC0D3D7688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AC25-DCC8-469F-9878-61A48045007D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BE265F-683E-411F-BA3B-DAD568789081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685C1F2-F76C-4859-ABC8-05BD5334BAE5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8CB9-3D14-4BAA-87B4-B2705D02DF68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2511-4DF7-4D73-BEB0-95FDE76057E1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8CB428-1363-4138-9BE9-DAFCFE637DD6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14E0-94C0-4C94-AF24-2DD23631A6C0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D68190-7E0A-4247-ABC0-C0ABDA38DF9B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EC04DF-6CAF-4A82-A829-4F53A4264578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C2B069-7AE0-4C1E-A54A-799BB3EEF6A7}" type="datetime1">
              <a:rPr lang="en-US" smtClean="0"/>
              <a:pPr/>
              <a:t>4/8/2011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E5549E-BDBB-45C5-A287-0504ABFEC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Bellman-Ford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>
          <a:xfrm>
            <a:off x="642910" y="1785926"/>
            <a:ext cx="7467600" cy="4045084"/>
          </a:xfrm>
        </p:spPr>
        <p:txBody>
          <a:bodyPr/>
          <a:lstStyle/>
          <a:p>
            <a:pPr algn="ctr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Proiect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realizat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de:</a:t>
            </a:r>
            <a:endParaRPr lang="ro-RO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Doboșel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Bianca</a:t>
            </a:r>
          </a:p>
          <a:p>
            <a:pPr algn="ctr"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și</a:t>
            </a:r>
          </a:p>
          <a:p>
            <a:pPr algn="ctr">
              <a:buNone/>
            </a:pP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Ghiuzan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Andreea</a:t>
            </a:r>
          </a:p>
          <a:p>
            <a:pPr algn="ctr"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Clasa a XI-a B</a:t>
            </a:r>
          </a:p>
          <a:p>
            <a:pPr algn="ctr"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Colegiul Național Roman-Vodă</a:t>
            </a:r>
          </a:p>
          <a:p>
            <a:pPr algn="ctr"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Profesor coordonator: Gavril Petru Florin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asetăText 4"/>
          <p:cNvSpPr txBox="1"/>
          <p:nvPr/>
        </p:nvSpPr>
        <p:spPr>
          <a:xfrm>
            <a:off x="285720" y="62865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2011</a:t>
            </a:r>
            <a:endParaRPr lang="ro-RO" dirty="0"/>
          </a:p>
        </p:txBody>
      </p:sp>
      <p:sp>
        <p:nvSpPr>
          <p:cNvPr id="6" name="Action Button: Return 11">
            <a:hlinkClick r:id="rId2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Cuprins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Mecanismul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Exemplu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C++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Action Button: Information 8">
            <a:hlinkClick r:id="rId2" action="ppaction://hlinksldjump" highlightClick="1"/>
          </p:cNvPr>
          <p:cNvSpPr/>
          <p:nvPr/>
        </p:nvSpPr>
        <p:spPr>
          <a:xfrm>
            <a:off x="285720" y="2357430"/>
            <a:ext cx="214314" cy="1428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Return 4">
            <a:hlinkClick r:id="rId3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Information 6">
            <a:hlinkClick r:id="rId4" action="ppaction://hlinksldjump" highlightClick="1"/>
          </p:cNvPr>
          <p:cNvSpPr/>
          <p:nvPr/>
        </p:nvSpPr>
        <p:spPr>
          <a:xfrm>
            <a:off x="285720" y="1714488"/>
            <a:ext cx="214314" cy="1428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Information 7">
            <a:hlinkClick r:id="rId5" action="ppaction://hlinksldjump" highlightClick="1"/>
          </p:cNvPr>
          <p:cNvSpPr/>
          <p:nvPr/>
        </p:nvSpPr>
        <p:spPr>
          <a:xfrm>
            <a:off x="285720" y="2071678"/>
            <a:ext cx="214282" cy="1428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3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Mecanismul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Algoritmul este numit după dezvoltatorii săi Richard Bellman şi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Lester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Ford.</a:t>
            </a:r>
          </a:p>
          <a:p>
            <a:endParaRPr lang="ro-RO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Algoritmul lui Bellman-Ford este bazat pe algoritmul BF,adăugând într-o coadă adiacenții unui nod nemarcați sau accesibili pe noduri de lungime mai mică decât suma dintre costul muchiei dintre adiacentul luat și valoarea deja existentă în nodul curent.</a:t>
            </a:r>
          </a:p>
          <a:p>
            <a:pPr>
              <a:buNone/>
            </a:pPr>
            <a:endParaRPr lang="ro-RO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Algoritmului i se poate asocia un vector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pentru păstrarea precedenței.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Action Button: Return 4">
            <a:hlinkClick r:id="rId2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1928794" y="3714752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3071802" y="4929198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4714876" y="5286388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4857752" y="2285992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3357554" y="2214554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stCxn id="23" idx="3"/>
            <a:endCxn id="18" idx="7"/>
          </p:cNvCxnSpPr>
          <p:nvPr/>
        </p:nvCxnSpPr>
        <p:spPr>
          <a:xfrm rot="5400000">
            <a:off x="2283320" y="2640518"/>
            <a:ext cx="1176908" cy="110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6"/>
            <a:endCxn id="22" idx="2"/>
          </p:cNvCxnSpPr>
          <p:nvPr/>
        </p:nvCxnSpPr>
        <p:spPr>
          <a:xfrm>
            <a:off x="3814754" y="2443154"/>
            <a:ext cx="104299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5"/>
            <a:endCxn id="19" idx="1"/>
          </p:cNvCxnSpPr>
          <p:nvPr/>
        </p:nvCxnSpPr>
        <p:spPr>
          <a:xfrm rot="16200000" flipH="1">
            <a:off x="2283320" y="4140716"/>
            <a:ext cx="891156" cy="81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9" idx="6"/>
            <a:endCxn id="20" idx="2"/>
          </p:cNvCxnSpPr>
          <p:nvPr/>
        </p:nvCxnSpPr>
        <p:spPr>
          <a:xfrm>
            <a:off x="3529002" y="5157798"/>
            <a:ext cx="118587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3" idx="5"/>
            <a:endCxn id="20" idx="0"/>
          </p:cNvCxnSpPr>
          <p:nvPr/>
        </p:nvCxnSpPr>
        <p:spPr>
          <a:xfrm rot="16200000" flipH="1">
            <a:off x="3004843" y="3347754"/>
            <a:ext cx="2681589" cy="119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2" idx="4"/>
            <a:endCxn id="20" idx="0"/>
          </p:cNvCxnSpPr>
          <p:nvPr/>
        </p:nvCxnSpPr>
        <p:spPr>
          <a:xfrm rot="5400000">
            <a:off x="3743316" y="3943352"/>
            <a:ext cx="254319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/>
          <p:cNvSpPr/>
          <p:nvPr/>
        </p:nvSpPr>
        <p:spPr>
          <a:xfrm>
            <a:off x="2500298" y="2857496"/>
            <a:ext cx="357190" cy="28575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2500298" y="4572008"/>
            <a:ext cx="285752" cy="3143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Connector 60"/>
          <p:cNvSpPr/>
          <p:nvPr/>
        </p:nvSpPr>
        <p:spPr>
          <a:xfrm>
            <a:off x="3929058" y="3857628"/>
            <a:ext cx="357190" cy="3571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5072066" y="3857628"/>
            <a:ext cx="285752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Flowchart: Connector 62"/>
          <p:cNvSpPr/>
          <p:nvPr/>
        </p:nvSpPr>
        <p:spPr>
          <a:xfrm>
            <a:off x="3786182" y="5429264"/>
            <a:ext cx="457200" cy="3571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4214810" y="2071678"/>
            <a:ext cx="457200" cy="38576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5857884" y="3071810"/>
            <a:ext cx="357190" cy="38576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5786446" y="4786322"/>
            <a:ext cx="285752" cy="28575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" name="Action Button: Return 26">
            <a:hlinkClick r:id="rId2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 animBg="1"/>
      <p:bldP spid="20" grpId="0" animBg="1"/>
      <p:bldP spid="22" grpId="0" animBg="1"/>
      <p:bldP spid="23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Bellman-Ford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aplicat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graful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anterior: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1600" dirty="0" smtClean="0"/>
              <a:t>0   ∞   ∞    ∞    ∞    ∞</a:t>
            </a:r>
          </a:p>
          <a:p>
            <a:endParaRPr lang="en-US" sz="1600" dirty="0" smtClean="0"/>
          </a:p>
          <a:p>
            <a:r>
              <a:rPr lang="en-US" sz="1600" dirty="0" smtClean="0"/>
              <a:t> c: 1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Action Button: Return 12">
            <a:hlinkClick r:id="rId2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143116"/>
            <a:ext cx="39433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muchia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[1,2]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viz:  0  1   ∞   ∞   ∞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,2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 [1,4]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∞   4   ∞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,4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muchia[2,3]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4  4   ∞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,4,3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muchia[2,5]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4  4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,3,5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muchia[4,5]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viz: 0  1  4  4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5,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ction Button: Return 4">
            <a:hlinkClick r:id="rId2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143116"/>
            <a:ext cx="39433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muchia[3,2]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viz: 0  1  4  4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,5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muchia[3,5]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viz: 0  1  4  4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muchia[5,2]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4  4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muchia[5,3]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3  4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,3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muchia[5,4]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3  3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,4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Action Button: Return 4">
            <a:hlinkClick r:id="rId2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143116"/>
            <a:ext cx="39433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muchia[3,2]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3  3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,4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muchia[3,5]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3  3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Se alege muchia[4,5]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: 0  1  3  3 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buNone/>
            </a:pPr>
            <a:endParaRPr lang="ro-RO" sz="16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În final: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viz: 0  1  3  </a:t>
            </a:r>
            <a:r>
              <a:rPr lang="ro-RO" sz="1600" dirty="0" err="1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2  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c: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1600" u="sng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buNone/>
            </a:pPr>
            <a:endParaRPr lang="ro-RO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Action Button: Return 4">
            <a:hlinkClick r:id="rId2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143116"/>
            <a:ext cx="39433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Implementare C++</a:t>
            </a:r>
            <a:br>
              <a:rPr lang="ro-RO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42918"/>
            <a:ext cx="7467600" cy="5831034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void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ellman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_F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prim,ultim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for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=1;i&lt;=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[x] = 0;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ultim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prim=1;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coada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[1]=x;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while(prim&lt;=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ultim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x=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coada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[prim++];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=1;i&lt;=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++nr;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o-RO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[x]+a[x][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&amp;&amp;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a[x][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]!=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coada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[++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ultim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[x]+a[x][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&lt;&lt;"vector BF : 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=1;i&lt;=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coada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]&lt;&lt;" 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3" idx="0"/>
          </p:cNvCxnSpPr>
          <p:nvPr/>
        </p:nvCxnSpPr>
        <p:spPr>
          <a:xfrm rot="16200000" flipH="1" flipV="1">
            <a:off x="1202509" y="3583781"/>
            <a:ext cx="5929354" cy="4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5549E-BDBB-45C5-A287-0504ABFECE4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Action Button: Return 11">
            <a:hlinkClick r:id="rId2" action="ppaction://hlinksldjump" highlightClick="1"/>
          </p:cNvPr>
          <p:cNvSpPr/>
          <p:nvPr/>
        </p:nvSpPr>
        <p:spPr>
          <a:xfrm>
            <a:off x="8215338" y="6357958"/>
            <a:ext cx="428628" cy="28575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313</TotalTime>
  <Words>377</Words>
  <Application>Microsoft Office PowerPoint</Application>
  <PresentationFormat>Expunere pe ecran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1" baseType="lpstr">
      <vt:lpstr>Oriel</vt:lpstr>
      <vt:lpstr>Algoritmul lui Bellman-Ford</vt:lpstr>
      <vt:lpstr>Cuprins:  </vt:lpstr>
      <vt:lpstr>           Mecanismul algoritmului    </vt:lpstr>
      <vt:lpstr>Exemplu:</vt:lpstr>
      <vt:lpstr>Diapozitivul 5</vt:lpstr>
      <vt:lpstr>Diapozitivul 6</vt:lpstr>
      <vt:lpstr>Diapozitivul 7</vt:lpstr>
      <vt:lpstr>Diapozitivul 8</vt:lpstr>
      <vt:lpstr>Implementare C++   </vt:lpstr>
      <vt:lpstr>Diapozitivul 10</vt:lpstr>
    </vt:vector>
  </TitlesOfParts>
  <Company>January Edition 2008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lui Bellman-Ford</dc:title>
  <dc:creator>Windows XPower Edition</dc:creator>
  <cp:lastModifiedBy>user</cp:lastModifiedBy>
  <cp:revision>38</cp:revision>
  <dcterms:created xsi:type="dcterms:W3CDTF">2011-03-28T15:43:28Z</dcterms:created>
  <dcterms:modified xsi:type="dcterms:W3CDTF">2011-04-08T08:26:09Z</dcterms:modified>
</cp:coreProperties>
</file>