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6BCB2E-5C53-41F4-9574-19F941FA2BA4}" type="datetimeFigureOut">
              <a:rPr lang="ro-RO" smtClean="0"/>
              <a:t>19.11.2017</a:t>
            </a:fld>
            <a:endParaRPr lang="ro-RO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7C29-18B0-4BDE-970C-D30F1D8F9671}" type="slidenum">
              <a:rPr lang="ro-RO" smtClean="0"/>
              <a:t>‹#›</a:t>
            </a:fld>
            <a:endParaRPr lang="ro-RO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6BCB2E-5C53-41F4-9574-19F941FA2BA4}" type="datetimeFigureOut">
              <a:rPr lang="ro-RO" smtClean="0"/>
              <a:t>19.11.2017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7C29-18B0-4BDE-970C-D30F1D8F967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6BCB2E-5C53-41F4-9574-19F941FA2BA4}" type="datetimeFigureOut">
              <a:rPr lang="ro-RO" smtClean="0"/>
              <a:t>19.11.2017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7C29-18B0-4BDE-970C-D30F1D8F967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6BCB2E-5C53-41F4-9574-19F941FA2BA4}" type="datetimeFigureOut">
              <a:rPr lang="ro-RO" smtClean="0"/>
              <a:t>19.11.2017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7C29-18B0-4BDE-970C-D30F1D8F967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6BCB2E-5C53-41F4-9574-19F941FA2BA4}" type="datetimeFigureOut">
              <a:rPr lang="ro-RO" smtClean="0"/>
              <a:t>19.11.2017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7C29-18B0-4BDE-970C-D30F1D8F9671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6BCB2E-5C53-41F4-9574-19F941FA2BA4}" type="datetimeFigureOut">
              <a:rPr lang="ro-RO" smtClean="0"/>
              <a:t>19.11.2017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7C29-18B0-4BDE-970C-D30F1D8F967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6BCB2E-5C53-41F4-9574-19F941FA2BA4}" type="datetimeFigureOut">
              <a:rPr lang="ro-RO" smtClean="0"/>
              <a:t>19.11.2017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7C29-18B0-4BDE-970C-D30F1D8F967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6BCB2E-5C53-41F4-9574-19F941FA2BA4}" type="datetimeFigureOut">
              <a:rPr lang="ro-RO" smtClean="0"/>
              <a:t>19.11.2017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7C29-18B0-4BDE-970C-D30F1D8F967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6BCB2E-5C53-41F4-9574-19F941FA2BA4}" type="datetimeFigureOut">
              <a:rPr lang="ro-RO" smtClean="0"/>
              <a:t>19.11.2017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7C29-18B0-4BDE-970C-D30F1D8F9671}" type="slidenum">
              <a:rPr lang="ro-RO" smtClean="0"/>
              <a:t>‹#›</a:t>
            </a:fld>
            <a:endParaRPr lang="ro-RO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6BCB2E-5C53-41F4-9574-19F941FA2BA4}" type="datetimeFigureOut">
              <a:rPr lang="ro-RO" smtClean="0"/>
              <a:t>19.11.2017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7C29-18B0-4BDE-970C-D30F1D8F967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6BCB2E-5C53-41F4-9574-19F941FA2BA4}" type="datetimeFigureOut">
              <a:rPr lang="ro-RO" smtClean="0"/>
              <a:t>19.11.2017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37C29-18B0-4BDE-970C-D30F1D8F9671}" type="slidenum">
              <a:rPr lang="ro-RO" smtClean="0"/>
              <a:t>‹#›</a:t>
            </a:fld>
            <a:endParaRPr lang="ro-RO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26BCB2E-5C53-41F4-9574-19F941FA2BA4}" type="datetimeFigureOut">
              <a:rPr lang="ro-RO" smtClean="0"/>
              <a:t>19.11.2017</a:t>
            </a:fld>
            <a:endParaRPr lang="ro-R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o-R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6637C29-18B0-4BDE-970C-D30F1D8F9671}" type="slidenum">
              <a:rPr lang="ro-RO" smtClean="0"/>
              <a:t>‹#›</a:t>
            </a:fld>
            <a:endParaRPr lang="ro-RO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-603448"/>
            <a:ext cx="7406640" cy="4797294"/>
          </a:xfrm>
        </p:spPr>
        <p:txBody>
          <a:bodyPr>
            <a:normAutofit/>
          </a:bodyPr>
          <a:lstStyle/>
          <a:p>
            <a:pPr algn="ctr"/>
            <a:r>
              <a:rPr lang="ro-RO" sz="6000" dirty="0" smtClean="0"/>
              <a:t> Baston inteligent pentru  oameni cu 	deficiențe    de vedere</a:t>
            </a:r>
            <a:endParaRPr lang="ro-RO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 </a:t>
            </a:r>
            <a:endParaRPr lang="ro-RO" dirty="0"/>
          </a:p>
        </p:txBody>
      </p:sp>
      <p:pic>
        <p:nvPicPr>
          <p:cNvPr id="1026" name="Picture 2" descr="C:\Users\Skiry\Desktop\2000px-Pictograms-nps-accessibility-low_vision_access-2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717032"/>
            <a:ext cx="2996952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49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Feature 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o-RO" dirty="0" smtClean="0"/>
              <a:t>Detectarea obstacolelor din imediata vecinătate a persoanei</a:t>
            </a:r>
          </a:p>
          <a:p>
            <a:pPr marL="82296" indent="0">
              <a:buNone/>
            </a:pPr>
            <a:endParaRPr lang="ro-RO" dirty="0"/>
          </a:p>
        </p:txBody>
      </p:sp>
      <p:pic>
        <p:nvPicPr>
          <p:cNvPr id="2050" name="Picture 2" descr="C:\Users\Skiry\Desktop\2000px-Sonar_Principle_E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01" y="2512139"/>
            <a:ext cx="8100392" cy="434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0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Feature 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o-RO" dirty="0" smtClean="0"/>
              <a:t>Detectarea scăpării bastonului și ajutarea persoanei în cauză cu poziția acestuia pe jos </a:t>
            </a:r>
            <a:endParaRPr lang="ro-RO" dirty="0"/>
          </a:p>
        </p:txBody>
      </p:sp>
      <p:pic>
        <p:nvPicPr>
          <p:cNvPr id="3074" name="Picture 2" descr="C:\Users\Skiry\Desktop\ap_kionix_an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69" y="2924944"/>
            <a:ext cx="6392176" cy="356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67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Feature III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3744416" cy="4933528"/>
          </a:xfrm>
        </p:spPr>
        <p:txBody>
          <a:bodyPr/>
          <a:lstStyle/>
          <a:p>
            <a:pPr marL="82296" indent="0">
              <a:buNone/>
            </a:pPr>
            <a:endParaRPr lang="ro-RO" dirty="0" smtClean="0"/>
          </a:p>
          <a:p>
            <a:pPr marL="82296" indent="0">
              <a:buNone/>
            </a:pPr>
            <a:endParaRPr lang="ro-RO" dirty="0"/>
          </a:p>
          <a:p>
            <a:pPr marL="82296" indent="0">
              <a:buNone/>
            </a:pPr>
            <a:r>
              <a:rPr lang="ro-RO" dirty="0" smtClean="0"/>
              <a:t>Conversia unui mesaj primit pe telefon în alfabetul Braille</a:t>
            </a:r>
          </a:p>
          <a:p>
            <a:endParaRPr lang="ro-RO" dirty="0"/>
          </a:p>
        </p:txBody>
      </p:sp>
      <p:pic>
        <p:nvPicPr>
          <p:cNvPr id="4098" name="Picture 2" descr="C:\Users\Skiry\Desktop\braille-alfab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68760"/>
            <a:ext cx="4057496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98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Întrebări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920" y="980728"/>
            <a:ext cx="3744416" cy="4933528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ro-RO" sz="40000" dirty="0" smtClean="0"/>
              <a:t>?</a:t>
            </a:r>
            <a:endParaRPr lang="ro-RO" sz="40000" dirty="0"/>
          </a:p>
        </p:txBody>
      </p:sp>
    </p:spTree>
    <p:extLst>
      <p:ext uri="{BB962C8B-B14F-4D97-AF65-F5344CB8AC3E}">
        <p14:creationId xmlns:p14="http://schemas.microsoft.com/office/powerpoint/2010/main" val="300850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76672"/>
            <a:ext cx="7498080" cy="1143000"/>
          </a:xfrm>
        </p:spPr>
        <p:txBody>
          <a:bodyPr/>
          <a:lstStyle/>
          <a:p>
            <a:r>
              <a:rPr lang="ro-RO" dirty="0"/>
              <a:t> </a:t>
            </a:r>
            <a:r>
              <a:rPr lang="ro-RO" dirty="0" smtClean="0"/>
              <a:t>  Thank you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endParaRPr lang="ro-RO" dirty="0"/>
          </a:p>
          <a:p>
            <a:pPr marL="82296" indent="0">
              <a:buNone/>
            </a:pPr>
            <a:r>
              <a:rPr lang="ro-RO" dirty="0" smtClean="0"/>
              <a:t>	</a:t>
            </a:r>
          </a:p>
          <a:p>
            <a:pPr marL="82296" indent="0">
              <a:buNone/>
            </a:pPr>
            <a:r>
              <a:rPr lang="ro-RO" dirty="0"/>
              <a:t>	</a:t>
            </a:r>
            <a:r>
              <a:rPr lang="ro-RO" dirty="0" smtClean="0"/>
              <a:t>		   </a:t>
            </a:r>
          </a:p>
          <a:p>
            <a:pPr marL="82296" indent="0">
              <a:buNone/>
            </a:pPr>
            <a:r>
              <a:rPr lang="ro-RO" dirty="0"/>
              <a:t>	</a:t>
            </a:r>
            <a:r>
              <a:rPr lang="ro-RO" dirty="0" smtClean="0"/>
              <a:t>		   </a:t>
            </a:r>
          </a:p>
          <a:p>
            <a:pPr marL="82296" indent="0">
              <a:buNone/>
            </a:pPr>
            <a:endParaRPr lang="ro-RO" dirty="0"/>
          </a:p>
          <a:p>
            <a:pPr marL="82296" indent="0">
              <a:buNone/>
            </a:pPr>
            <a:r>
              <a:rPr lang="ro-RO" dirty="0" smtClean="0"/>
              <a:t>			     Pharaohs:</a:t>
            </a:r>
          </a:p>
          <a:p>
            <a:pPr marL="82296" indent="0">
              <a:buNone/>
            </a:pPr>
            <a:r>
              <a:rPr lang="ro-RO" dirty="0"/>
              <a:t>	</a:t>
            </a:r>
            <a:r>
              <a:rPr lang="ro-RO" dirty="0" smtClean="0"/>
              <a:t>			Ionuț Farauanu</a:t>
            </a:r>
          </a:p>
          <a:p>
            <a:pPr marL="82296" indent="0">
              <a:buNone/>
            </a:pPr>
            <a:r>
              <a:rPr lang="ro-RO" dirty="0"/>
              <a:t>	</a:t>
            </a:r>
            <a:r>
              <a:rPr lang="ro-RO" dirty="0" smtClean="0"/>
              <a:t>			Gabriel Goteciuc</a:t>
            </a:r>
          </a:p>
          <a:p>
            <a:pPr marL="82296" indent="0">
              <a:buNone/>
            </a:pPr>
            <a:r>
              <a:rPr lang="ro-RO" dirty="0"/>
              <a:t>	</a:t>
            </a:r>
            <a:r>
              <a:rPr lang="ro-RO" dirty="0" smtClean="0"/>
              <a:t>			Teodor Ungureanu</a:t>
            </a:r>
            <a:endParaRPr lang="ro-RO" dirty="0"/>
          </a:p>
        </p:txBody>
      </p:sp>
      <p:pic>
        <p:nvPicPr>
          <p:cNvPr id="5122" name="Picture 2" descr="C:\Users\Skiry\Desktop\cc9ed4beb4c21493cfdb3ce59fb9e19a--smiley-face-tattoo-face-stenci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9" y="2060848"/>
            <a:ext cx="3719490" cy="386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347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</TotalTime>
  <Words>47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 Baston inteligent pentru  oameni cu  deficiențe    de vedere</vt:lpstr>
      <vt:lpstr>Feature I</vt:lpstr>
      <vt:lpstr>Feature II</vt:lpstr>
      <vt:lpstr>Feature III</vt:lpstr>
      <vt:lpstr>Întrebări</vt:lpstr>
      <vt:lpstr>   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Skiry</dc:creator>
  <cp:lastModifiedBy>Skiry</cp:lastModifiedBy>
  <cp:revision>9</cp:revision>
  <dcterms:created xsi:type="dcterms:W3CDTF">2017-11-19T12:11:55Z</dcterms:created>
  <dcterms:modified xsi:type="dcterms:W3CDTF">2017-11-19T13:22:26Z</dcterms:modified>
</cp:coreProperties>
</file>